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0.tif" ContentType="image/tif"/>
  <Override PartName="/ppt/media/image41.tif" ContentType="image/tif"/>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067" r:id="rId1"/>
    <p:sldMasterId id="2147485670" r:id="rId2"/>
    <p:sldMasterId id="2147485678" r:id="rId3"/>
  </p:sldMasterIdLst>
  <p:notesMasterIdLst>
    <p:notesMasterId r:id="rId27"/>
  </p:notesMasterIdLst>
  <p:handoutMasterIdLst>
    <p:handoutMasterId r:id="rId28"/>
  </p:handoutMasterIdLst>
  <p:sldIdLst>
    <p:sldId id="1019" r:id="rId4"/>
    <p:sldId id="980" r:id="rId5"/>
    <p:sldId id="1210" r:id="rId6"/>
    <p:sldId id="1209" r:id="rId7"/>
    <p:sldId id="1212" r:id="rId8"/>
    <p:sldId id="256" r:id="rId9"/>
    <p:sldId id="997" r:id="rId10"/>
    <p:sldId id="409" r:id="rId11"/>
    <p:sldId id="401" r:id="rId12"/>
    <p:sldId id="593" r:id="rId13"/>
    <p:sldId id="1053" r:id="rId14"/>
    <p:sldId id="382" r:id="rId15"/>
    <p:sldId id="1046" r:id="rId16"/>
    <p:sldId id="1047" r:id="rId17"/>
    <p:sldId id="1007" r:id="rId18"/>
    <p:sldId id="260" r:id="rId19"/>
    <p:sldId id="261" r:id="rId20"/>
    <p:sldId id="1208" r:id="rId21"/>
    <p:sldId id="1194" r:id="rId22"/>
    <p:sldId id="1198" r:id="rId23"/>
    <p:sldId id="267" r:id="rId24"/>
    <p:sldId id="469" r:id="rId25"/>
    <p:sldId id="953" r:id="rId26"/>
  </p:sldIdLst>
  <p:sldSz cx="9144000" cy="6858000" type="screen4x3"/>
  <p:notesSz cx="7099300" cy="10234613"/>
  <p:defaultTextStyle>
    <a:defPPr>
      <a:defRPr lang="ja-JP"/>
    </a:defPPr>
    <a:lvl1pPr algn="l" rtl="0" eaLnBrk="0" fontAlgn="base" hangingPunct="0">
      <a:spcBef>
        <a:spcPct val="0"/>
      </a:spcBef>
      <a:spcAft>
        <a:spcPct val="0"/>
      </a:spcAft>
      <a:defRPr kumimoji="1"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kumimoji="1"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kumimoji="1"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kumimoji="1"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kumimoji="1"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C0099"/>
    <a:srgbClr val="FF0000"/>
    <a:srgbClr val="FFF0BC"/>
    <a:srgbClr val="42FF5C"/>
    <a:srgbClr val="B7DCFF"/>
    <a:srgbClr val="0000FA"/>
    <a:srgbClr val="0000FF"/>
    <a:srgbClr val="E9D7CA"/>
    <a:srgbClr val="FFA0F3"/>
    <a:srgbClr val="6BA2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淡色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243" autoAdjust="0"/>
    <p:restoredTop sz="94434" autoAdjust="0"/>
  </p:normalViewPr>
  <p:slideViewPr>
    <p:cSldViewPr>
      <p:cViewPr varScale="1">
        <p:scale>
          <a:sx n="85" d="100"/>
          <a:sy n="85" d="100"/>
        </p:scale>
        <p:origin x="129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53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012" cy="510609"/>
          </a:xfrm>
          <a:prstGeom prst="rect">
            <a:avLst/>
          </a:prstGeom>
        </p:spPr>
        <p:txBody>
          <a:bodyPr vert="horz" wrap="square" lIns="91432" tIns="45716" rIns="91432" bIns="45716" numCol="1" anchor="t" anchorCtr="0" compatLnSpc="1">
            <a:prstTxWarp prst="textNoShape">
              <a:avLst/>
            </a:prstTxWarp>
          </a:bodyPr>
          <a:lstStyle>
            <a:lvl1pPr eaLnBrk="1" hangingPunct="1">
              <a:defRPr sz="1100">
                <a:latin typeface="Comic Sans MS" charset="0"/>
                <a:ea typeface="ＭＳ Ｐゴシック" charset="-128"/>
                <a:cs typeface="+mn-cs"/>
              </a:defRPr>
            </a:lvl1pPr>
          </a:lstStyle>
          <a:p>
            <a:pPr>
              <a:defRPr/>
            </a:pPr>
            <a:endParaRPr lang="ja-JP" altLang="en-US"/>
          </a:p>
        </p:txBody>
      </p:sp>
      <p:sp>
        <p:nvSpPr>
          <p:cNvPr id="3" name="日付プレースホルダ 2"/>
          <p:cNvSpPr>
            <a:spLocks noGrp="1"/>
          </p:cNvSpPr>
          <p:nvPr>
            <p:ph type="dt" sz="quarter" idx="1"/>
          </p:nvPr>
        </p:nvSpPr>
        <p:spPr>
          <a:xfrm>
            <a:off x="4021529" y="0"/>
            <a:ext cx="3076012" cy="510609"/>
          </a:xfrm>
          <a:prstGeom prst="rect">
            <a:avLst/>
          </a:prstGeom>
        </p:spPr>
        <p:txBody>
          <a:bodyPr vert="horz" wrap="square" lIns="91432" tIns="45716" rIns="91432" bIns="45716" numCol="1" anchor="t" anchorCtr="0" compatLnSpc="1">
            <a:prstTxWarp prst="textNoShape">
              <a:avLst/>
            </a:prstTxWarp>
          </a:bodyPr>
          <a:lstStyle>
            <a:lvl1pPr algn="r" eaLnBrk="1" hangingPunct="1">
              <a:defRPr sz="1100"/>
            </a:lvl1pPr>
          </a:lstStyle>
          <a:p>
            <a:pPr>
              <a:defRPr/>
            </a:pPr>
            <a:fld id="{09C26DEA-936A-2241-8850-C9A697AF338E}" type="datetime1">
              <a:rPr lang="ja-JP" altLang="en-US"/>
              <a:pPr>
                <a:defRPr/>
              </a:pPr>
              <a:t>2019/4/15</a:t>
            </a:fld>
            <a:endParaRPr lang="ja-JP" altLang="en-US"/>
          </a:p>
        </p:txBody>
      </p:sp>
      <p:sp>
        <p:nvSpPr>
          <p:cNvPr id="4" name="フッター プレースホルダ 3"/>
          <p:cNvSpPr>
            <a:spLocks noGrp="1"/>
          </p:cNvSpPr>
          <p:nvPr>
            <p:ph type="ftr" sz="quarter" idx="2"/>
          </p:nvPr>
        </p:nvSpPr>
        <p:spPr>
          <a:xfrm>
            <a:off x="0" y="9722134"/>
            <a:ext cx="3076012" cy="510609"/>
          </a:xfrm>
          <a:prstGeom prst="rect">
            <a:avLst/>
          </a:prstGeom>
        </p:spPr>
        <p:txBody>
          <a:bodyPr vert="horz" wrap="square" lIns="91432" tIns="45716" rIns="91432" bIns="45716" numCol="1" anchor="b" anchorCtr="0" compatLnSpc="1">
            <a:prstTxWarp prst="textNoShape">
              <a:avLst/>
            </a:prstTxWarp>
          </a:bodyPr>
          <a:lstStyle>
            <a:lvl1pPr eaLnBrk="1" hangingPunct="1">
              <a:defRPr sz="1100">
                <a:latin typeface="Comic Sans MS" charset="0"/>
                <a:ea typeface="ＭＳ Ｐゴシック" charset="-128"/>
                <a:cs typeface="+mn-cs"/>
              </a:defRPr>
            </a:lvl1pPr>
          </a:lstStyle>
          <a:p>
            <a:pPr>
              <a:defRPr/>
            </a:pPr>
            <a:endParaRPr lang="ja-JP" altLang="en-US"/>
          </a:p>
        </p:txBody>
      </p:sp>
      <p:sp>
        <p:nvSpPr>
          <p:cNvPr id="5" name="スライド番号プレースホルダ 4"/>
          <p:cNvSpPr>
            <a:spLocks noGrp="1"/>
          </p:cNvSpPr>
          <p:nvPr>
            <p:ph type="sldNum" sz="quarter" idx="3"/>
          </p:nvPr>
        </p:nvSpPr>
        <p:spPr>
          <a:xfrm>
            <a:off x="4021529" y="9722134"/>
            <a:ext cx="3076012" cy="510609"/>
          </a:xfrm>
          <a:prstGeom prst="rect">
            <a:avLst/>
          </a:prstGeom>
        </p:spPr>
        <p:txBody>
          <a:bodyPr vert="horz" wrap="square" lIns="91432" tIns="45716" rIns="91432" bIns="45716" numCol="1" anchor="b" anchorCtr="0" compatLnSpc="1">
            <a:prstTxWarp prst="textNoShape">
              <a:avLst/>
            </a:prstTxWarp>
          </a:bodyPr>
          <a:lstStyle>
            <a:lvl1pPr algn="r" eaLnBrk="1" hangingPunct="1">
              <a:defRPr sz="1100"/>
            </a:lvl1pPr>
          </a:lstStyle>
          <a:p>
            <a:pPr>
              <a:defRPr/>
            </a:pPr>
            <a:fld id="{A416289C-6DAD-2F44-9E4E-533BAA0FFFF3}" type="slidenum">
              <a:rPr lang="ja-JP" altLang="en-US"/>
              <a:pPr>
                <a:defRPr/>
              </a:pPr>
              <a:t>‹#›</a:t>
            </a:fld>
            <a:endParaRPr lang="ja-JP" altLang="en-US"/>
          </a:p>
        </p:txBody>
      </p:sp>
    </p:spTree>
    <p:extLst>
      <p:ext uri="{BB962C8B-B14F-4D97-AF65-F5344CB8AC3E}">
        <p14:creationId xmlns:p14="http://schemas.microsoft.com/office/powerpoint/2010/main" val="11125184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012" cy="510609"/>
          </a:xfrm>
          <a:prstGeom prst="rect">
            <a:avLst/>
          </a:prstGeom>
          <a:noFill/>
          <a:ln w="9525">
            <a:noFill/>
            <a:miter lim="800000"/>
            <a:headEnd/>
            <a:tailEnd/>
          </a:ln>
        </p:spPr>
        <p:txBody>
          <a:bodyPr vert="horz" wrap="square" lIns="99039" tIns="49520" rIns="99039" bIns="49520" numCol="1" anchor="t" anchorCtr="0" compatLnSpc="1">
            <a:prstTxWarp prst="textNoShape">
              <a:avLst/>
            </a:prstTxWarp>
          </a:bodyPr>
          <a:lstStyle>
            <a:lvl1pPr defTabSz="990281" eaLnBrk="1" hangingPunct="1">
              <a:defRPr sz="1300">
                <a:latin typeface="Arial Unicode MS" charset="0"/>
                <a:ea typeface="+mn-ea"/>
                <a:cs typeface="+mn-cs"/>
              </a:defRPr>
            </a:lvl1pPr>
          </a:lstStyle>
          <a:p>
            <a:pPr>
              <a:defRPr/>
            </a:pPr>
            <a:endParaRPr lang="en-US" altLang="ja-JP"/>
          </a:p>
        </p:txBody>
      </p:sp>
      <p:sp>
        <p:nvSpPr>
          <p:cNvPr id="3075" name="Rectangle 3"/>
          <p:cNvSpPr>
            <a:spLocks noGrp="1" noChangeArrowheads="1"/>
          </p:cNvSpPr>
          <p:nvPr>
            <p:ph type="dt" idx="1"/>
          </p:nvPr>
        </p:nvSpPr>
        <p:spPr bwMode="auto">
          <a:xfrm>
            <a:off x="4023289" y="0"/>
            <a:ext cx="3076011" cy="510609"/>
          </a:xfrm>
          <a:prstGeom prst="rect">
            <a:avLst/>
          </a:prstGeom>
          <a:noFill/>
          <a:ln w="9525">
            <a:noFill/>
            <a:miter lim="800000"/>
            <a:headEnd/>
            <a:tailEnd/>
          </a:ln>
        </p:spPr>
        <p:txBody>
          <a:bodyPr vert="horz" wrap="square" lIns="99039" tIns="49520" rIns="99039" bIns="49520" numCol="1" anchor="t" anchorCtr="0" compatLnSpc="1">
            <a:prstTxWarp prst="textNoShape">
              <a:avLst/>
            </a:prstTxWarp>
          </a:bodyPr>
          <a:lstStyle>
            <a:lvl1pPr algn="r" defTabSz="990281" eaLnBrk="1" hangingPunct="1">
              <a:defRPr sz="1300">
                <a:latin typeface="Arial Unicode MS" charset="0"/>
                <a:ea typeface="+mn-ea"/>
                <a:cs typeface="+mn-cs"/>
              </a:defRPr>
            </a:lvl1pPr>
          </a:lstStyle>
          <a:p>
            <a:pPr>
              <a:defRPr/>
            </a:pPr>
            <a:endParaRPr lang="en-US" altLang="ja-JP"/>
          </a:p>
        </p:txBody>
      </p:sp>
      <p:sp>
        <p:nvSpPr>
          <p:cNvPr id="13316"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45518" y="4861068"/>
            <a:ext cx="5208266" cy="4604828"/>
          </a:xfrm>
          <a:prstGeom prst="rect">
            <a:avLst/>
          </a:prstGeom>
          <a:noFill/>
          <a:ln w="9525">
            <a:noFill/>
            <a:miter lim="800000"/>
            <a:headEnd/>
            <a:tailEnd/>
          </a:ln>
        </p:spPr>
        <p:txBody>
          <a:bodyPr vert="horz" wrap="square" lIns="99039" tIns="49520" rIns="99039" bIns="49520" numCol="1" anchor="t" anchorCtr="0" compatLnSpc="1">
            <a:prstTxWarp prst="textNoShape">
              <a:avLst/>
            </a:prstTxWarp>
          </a:bodyPr>
          <a:lstStyle/>
          <a:p>
            <a:pPr lvl="0"/>
            <a:r>
              <a:rPr lang="ja-JP" altLang="en-US" noProof="0"/>
              <a:t>マスタ</a:t>
            </a:r>
            <a:r>
              <a:rPr lang="en-US" altLang="ja-JP" noProof="0"/>
              <a:t> </a:t>
            </a:r>
            <a:r>
              <a:rPr lang="ja-JP" altLang="en-US" noProof="0"/>
              <a:t>テキストの書式設定</a:t>
            </a:r>
            <a:endParaRPr lang="en-US" altLang="ja-JP" noProof="0"/>
          </a:p>
          <a:p>
            <a:pPr lvl="1"/>
            <a:r>
              <a:rPr lang="ja-JP" altLang="en-US" noProof="0"/>
              <a:t>第</a:t>
            </a:r>
            <a:r>
              <a:rPr lang="en-US" altLang="ja-JP" noProof="0"/>
              <a:t> 2 </a:t>
            </a:r>
            <a:r>
              <a:rPr lang="ja-JP" altLang="en-US" noProof="0"/>
              <a:t>レベル</a:t>
            </a:r>
            <a:endParaRPr lang="en-US" altLang="ja-JP" noProof="0"/>
          </a:p>
          <a:p>
            <a:pPr lvl="2"/>
            <a:r>
              <a:rPr lang="ja-JP" altLang="en-US" noProof="0"/>
              <a:t>第</a:t>
            </a:r>
            <a:r>
              <a:rPr lang="en-US" altLang="ja-JP" noProof="0"/>
              <a:t> 3 </a:t>
            </a:r>
            <a:r>
              <a:rPr lang="ja-JP" altLang="en-US" noProof="0"/>
              <a:t>レベル</a:t>
            </a:r>
            <a:endParaRPr lang="en-US" altLang="ja-JP" noProof="0"/>
          </a:p>
          <a:p>
            <a:pPr lvl="3"/>
            <a:r>
              <a:rPr lang="ja-JP" altLang="en-US" noProof="0"/>
              <a:t>第</a:t>
            </a:r>
            <a:r>
              <a:rPr lang="en-US" altLang="ja-JP" noProof="0"/>
              <a:t> 4 </a:t>
            </a:r>
            <a:r>
              <a:rPr lang="ja-JP" altLang="en-US" noProof="0"/>
              <a:t>レベル</a:t>
            </a:r>
            <a:endParaRPr lang="en-US" altLang="ja-JP" noProof="0"/>
          </a:p>
          <a:p>
            <a:pPr lvl="4"/>
            <a:r>
              <a:rPr lang="ja-JP" altLang="en-US" noProof="0"/>
              <a:t>第</a:t>
            </a:r>
            <a:r>
              <a:rPr lang="en-US" altLang="ja-JP" noProof="0"/>
              <a:t> 5 </a:t>
            </a:r>
            <a:r>
              <a:rPr lang="ja-JP" altLang="en-US" noProof="0"/>
              <a:t>レベル</a:t>
            </a:r>
          </a:p>
        </p:txBody>
      </p:sp>
      <p:sp>
        <p:nvSpPr>
          <p:cNvPr id="3078" name="Rectangle 6"/>
          <p:cNvSpPr>
            <a:spLocks noGrp="1" noChangeArrowheads="1"/>
          </p:cNvSpPr>
          <p:nvPr>
            <p:ph type="ftr" sz="quarter" idx="4"/>
          </p:nvPr>
        </p:nvSpPr>
        <p:spPr bwMode="auto">
          <a:xfrm>
            <a:off x="0" y="9724006"/>
            <a:ext cx="3076012" cy="510608"/>
          </a:xfrm>
          <a:prstGeom prst="rect">
            <a:avLst/>
          </a:prstGeom>
          <a:noFill/>
          <a:ln w="9525">
            <a:noFill/>
            <a:miter lim="800000"/>
            <a:headEnd/>
            <a:tailEnd/>
          </a:ln>
        </p:spPr>
        <p:txBody>
          <a:bodyPr vert="horz" wrap="square" lIns="99039" tIns="49520" rIns="99039" bIns="49520" numCol="1" anchor="b" anchorCtr="0" compatLnSpc="1">
            <a:prstTxWarp prst="textNoShape">
              <a:avLst/>
            </a:prstTxWarp>
          </a:bodyPr>
          <a:lstStyle>
            <a:lvl1pPr defTabSz="990281" eaLnBrk="1" hangingPunct="1">
              <a:defRPr sz="1300">
                <a:latin typeface="Arial Unicode MS" charset="0"/>
                <a:ea typeface="+mn-ea"/>
                <a:cs typeface="+mn-cs"/>
              </a:defRPr>
            </a:lvl1pPr>
          </a:lstStyle>
          <a:p>
            <a:pPr>
              <a:defRPr/>
            </a:pPr>
            <a:endParaRPr lang="en-US" altLang="ja-JP"/>
          </a:p>
        </p:txBody>
      </p:sp>
      <p:sp>
        <p:nvSpPr>
          <p:cNvPr id="3079" name="Rectangle 7"/>
          <p:cNvSpPr>
            <a:spLocks noGrp="1" noChangeArrowheads="1"/>
          </p:cNvSpPr>
          <p:nvPr>
            <p:ph type="sldNum" sz="quarter" idx="5"/>
          </p:nvPr>
        </p:nvSpPr>
        <p:spPr bwMode="auto">
          <a:xfrm>
            <a:off x="4023289" y="9724006"/>
            <a:ext cx="3076011" cy="510608"/>
          </a:xfrm>
          <a:prstGeom prst="rect">
            <a:avLst/>
          </a:prstGeom>
          <a:noFill/>
          <a:ln w="9525">
            <a:noFill/>
            <a:miter lim="800000"/>
            <a:headEnd/>
            <a:tailEnd/>
          </a:ln>
        </p:spPr>
        <p:txBody>
          <a:bodyPr vert="horz" wrap="square" lIns="99039" tIns="49520" rIns="99039" bIns="49520" numCol="1" anchor="b" anchorCtr="0" compatLnSpc="1">
            <a:prstTxWarp prst="textNoShape">
              <a:avLst/>
            </a:prstTxWarp>
          </a:bodyPr>
          <a:lstStyle>
            <a:lvl1pPr algn="r" defTabSz="990281" eaLnBrk="1" hangingPunct="1">
              <a:defRPr sz="1300">
                <a:latin typeface="Arial Unicode MS" charset="0"/>
              </a:defRPr>
            </a:lvl1pPr>
          </a:lstStyle>
          <a:p>
            <a:pPr>
              <a:defRPr/>
            </a:pPr>
            <a:fld id="{78C1BADF-220D-684D-BC4C-44EA0EDA1BD0}" type="slidenum">
              <a:rPr lang="en-US" altLang="ja-JP"/>
              <a:pPr>
                <a:defRPr/>
              </a:pPr>
              <a:t>‹#›</a:t>
            </a:fld>
            <a:endParaRPr lang="en-US" altLang="ja-JP"/>
          </a:p>
        </p:txBody>
      </p:sp>
    </p:spTree>
    <p:extLst>
      <p:ext uri="{BB962C8B-B14F-4D97-AF65-F5344CB8AC3E}">
        <p14:creationId xmlns:p14="http://schemas.microsoft.com/office/powerpoint/2010/main" val="425111747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Unicode MS"/>
        <a:ea typeface="ＭＳ Ｐゴシック" pitchFamily="-108" charset="-128"/>
        <a:cs typeface="ＭＳ Ｐゴシック" pitchFamily="-108" charset="-128"/>
      </a:defRPr>
    </a:lvl1pPr>
    <a:lvl2pPr marL="457200" algn="l" rtl="0" eaLnBrk="0" fontAlgn="base" hangingPunct="0">
      <a:spcBef>
        <a:spcPct val="30000"/>
      </a:spcBef>
      <a:spcAft>
        <a:spcPct val="0"/>
      </a:spcAft>
      <a:defRPr kumimoji="1" sz="1200" kern="1200">
        <a:solidFill>
          <a:schemeClr val="tx1"/>
        </a:solidFill>
        <a:latin typeface="Arial Unicode MS"/>
        <a:ea typeface="ＭＳ Ｐゴシック" pitchFamily="-108" charset="-128"/>
        <a:cs typeface="+mn-cs"/>
      </a:defRPr>
    </a:lvl2pPr>
    <a:lvl3pPr marL="914400" algn="l" rtl="0" eaLnBrk="0" fontAlgn="base" hangingPunct="0">
      <a:spcBef>
        <a:spcPct val="30000"/>
      </a:spcBef>
      <a:spcAft>
        <a:spcPct val="0"/>
      </a:spcAft>
      <a:defRPr kumimoji="1" sz="1200" kern="1200">
        <a:solidFill>
          <a:schemeClr val="tx1"/>
        </a:solidFill>
        <a:latin typeface="Arial Unicode MS"/>
        <a:ea typeface="ＭＳ Ｐゴシック" pitchFamily="-108" charset="-128"/>
        <a:cs typeface="+mn-cs"/>
      </a:defRPr>
    </a:lvl3pPr>
    <a:lvl4pPr marL="1371600" algn="l" rtl="0" eaLnBrk="0" fontAlgn="base" hangingPunct="0">
      <a:spcBef>
        <a:spcPct val="30000"/>
      </a:spcBef>
      <a:spcAft>
        <a:spcPct val="0"/>
      </a:spcAft>
      <a:defRPr kumimoji="1" sz="1200" kern="1200">
        <a:solidFill>
          <a:schemeClr val="tx1"/>
        </a:solidFill>
        <a:latin typeface="Arial Unicode MS"/>
        <a:ea typeface="ＭＳ Ｐゴシック" pitchFamily="-108" charset="-128"/>
        <a:cs typeface="+mn-cs"/>
      </a:defRPr>
    </a:lvl4pPr>
    <a:lvl5pPr marL="1828800" algn="l" rtl="0" eaLnBrk="0" fontAlgn="base" hangingPunct="0">
      <a:spcBef>
        <a:spcPct val="30000"/>
      </a:spcBef>
      <a:spcAft>
        <a:spcPct val="0"/>
      </a:spcAft>
      <a:defRPr kumimoji="1" sz="1200" kern="1200">
        <a:solidFill>
          <a:schemeClr val="tx1"/>
        </a:solidFill>
        <a:latin typeface="Arial Unicode MS"/>
        <a:ea typeface="ＭＳ Ｐゴシック" pitchFamily="-108"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456">
              <a:defRPr kumimoji="1" sz="2800">
                <a:solidFill>
                  <a:schemeClr val="tx1"/>
                </a:solidFill>
                <a:latin typeface="Comic Sans MS" charset="0"/>
                <a:ea typeface="ＭＳ Ｐゴシック" charset="0"/>
                <a:cs typeface="ＭＳ Ｐゴシック" charset="0"/>
              </a:defRPr>
            </a:lvl1pPr>
            <a:lvl2pPr marL="853501" indent="-328270" defTabSz="988456">
              <a:defRPr kumimoji="1" sz="2800">
                <a:solidFill>
                  <a:schemeClr val="tx1"/>
                </a:solidFill>
                <a:latin typeface="Comic Sans MS" charset="0"/>
                <a:ea typeface="ＭＳ Ｐゴシック" charset="0"/>
              </a:defRPr>
            </a:lvl2pPr>
            <a:lvl3pPr marL="1313078" indent="-262616" defTabSz="988456">
              <a:defRPr kumimoji="1" sz="2800">
                <a:solidFill>
                  <a:schemeClr val="tx1"/>
                </a:solidFill>
                <a:latin typeface="Comic Sans MS" charset="0"/>
                <a:ea typeface="ＭＳ Ｐゴシック" charset="0"/>
              </a:defRPr>
            </a:lvl3pPr>
            <a:lvl4pPr marL="1838310" indent="-262616" defTabSz="988456">
              <a:defRPr kumimoji="1" sz="2800">
                <a:solidFill>
                  <a:schemeClr val="tx1"/>
                </a:solidFill>
                <a:latin typeface="Comic Sans MS" charset="0"/>
                <a:ea typeface="ＭＳ Ｐゴシック" charset="0"/>
              </a:defRPr>
            </a:lvl4pPr>
            <a:lvl5pPr marL="2363541" indent="-262616" defTabSz="988456">
              <a:defRPr kumimoji="1" sz="2800">
                <a:solidFill>
                  <a:schemeClr val="tx1"/>
                </a:solidFill>
                <a:latin typeface="Comic Sans MS" charset="0"/>
                <a:ea typeface="ＭＳ Ｐゴシック" charset="0"/>
              </a:defRPr>
            </a:lvl5pPr>
            <a:lvl6pPr marL="2888772"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6pPr>
            <a:lvl7pPr marL="3414004"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7pPr>
            <a:lvl8pPr marL="3939235"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8pPr>
            <a:lvl9pPr marL="4464467"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9pPr>
          </a:lstStyle>
          <a:p>
            <a:pPr marL="0" marR="0" lvl="0" indent="0" algn="r" defTabSz="988456" rtl="0" eaLnBrk="1" fontAlgn="base" latinLnBrk="0" hangingPunct="1">
              <a:lnSpc>
                <a:spcPct val="100000"/>
              </a:lnSpc>
              <a:spcBef>
                <a:spcPct val="0"/>
              </a:spcBef>
              <a:spcAft>
                <a:spcPct val="0"/>
              </a:spcAft>
              <a:buClrTx/>
              <a:buSzTx/>
              <a:buFontTx/>
              <a:buNone/>
              <a:tabLst/>
              <a:defRPr/>
            </a:pPr>
            <a:fld id="{53D9CCAA-092A-6942-BCC3-A67EFB21230D}" type="slidenum">
              <a:rPr kumimoji="1" lang="en-US" altLang="ja-JP" sz="1300" b="0" i="0" u="none" strike="noStrike" kern="1200" cap="none" spc="0" normalizeH="0" baseline="0" noProof="0">
                <a:ln>
                  <a:noFill/>
                </a:ln>
                <a:solidFill>
                  <a:srgbClr val="000000"/>
                </a:solidFill>
                <a:effectLst/>
                <a:uLnTx/>
                <a:uFillTx/>
                <a:latin typeface="Arial Unicode MS" charset="0"/>
                <a:ea typeface="ＭＳ Ｐゴシック" charset="0"/>
              </a:rPr>
              <a:pPr marL="0" marR="0" lvl="0" indent="0" algn="r" defTabSz="988456" rtl="0" eaLnBrk="1" fontAlgn="base" latinLnBrk="0" hangingPunct="1">
                <a:lnSpc>
                  <a:spcPct val="100000"/>
                </a:lnSpc>
                <a:spcBef>
                  <a:spcPct val="0"/>
                </a:spcBef>
                <a:spcAft>
                  <a:spcPct val="0"/>
                </a:spcAft>
                <a:buClrTx/>
                <a:buSzTx/>
                <a:buFontTx/>
                <a:buNone/>
                <a:tabLst/>
                <a:defRPr/>
              </a:pPr>
              <a:t>1</a:t>
            </a:fld>
            <a:endParaRPr kumimoji="1" lang="en-US" altLang="ja-JP" sz="1300" b="0" i="0" u="none" strike="noStrike" kern="1200" cap="none" spc="0" normalizeH="0" baseline="0" noProof="0">
              <a:ln>
                <a:noFill/>
              </a:ln>
              <a:solidFill>
                <a:srgbClr val="000000"/>
              </a:solidFill>
              <a:effectLst/>
              <a:uLnTx/>
              <a:uFillTx/>
              <a:latin typeface="Arial Unicode MS"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a:latin typeface="Arial Unicode MS" charset="0"/>
              <a:ea typeface="ＭＳ Ｐゴシック" charset="0"/>
              <a:cs typeface="ＭＳ Ｐゴシック" charset="0"/>
            </a:endParaRPr>
          </a:p>
        </p:txBody>
      </p:sp>
    </p:spTree>
    <p:extLst>
      <p:ext uri="{BB962C8B-B14F-4D97-AF65-F5344CB8AC3E}">
        <p14:creationId xmlns:p14="http://schemas.microsoft.com/office/powerpoint/2010/main" val="215336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a:ln/>
        </p:spPr>
      </p:sp>
      <p:sp>
        <p:nvSpPr>
          <p:cNvPr id="19458" name="ノート プレースホルダ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latin typeface="Arial Unicode MS" charset="0"/>
              <a:ea typeface="ＭＳ Ｐゴシック" charset="0"/>
              <a:cs typeface="ＭＳ Ｐゴシック" charset="0"/>
            </a:endParaRPr>
          </a:p>
        </p:txBody>
      </p:sp>
      <p:sp>
        <p:nvSpPr>
          <p:cNvPr id="19459"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281">
              <a:defRPr kumimoji="1" sz="2800">
                <a:solidFill>
                  <a:schemeClr val="tx1"/>
                </a:solidFill>
                <a:latin typeface="Comic Sans MS" charset="0"/>
                <a:ea typeface="ＭＳ Ｐゴシック" charset="0"/>
                <a:cs typeface="ＭＳ Ｐゴシック" charset="0"/>
              </a:defRPr>
            </a:lvl1pPr>
            <a:lvl2pPr marL="853501" indent="-328270" defTabSz="990281">
              <a:defRPr kumimoji="1" sz="2800">
                <a:solidFill>
                  <a:schemeClr val="tx1"/>
                </a:solidFill>
                <a:latin typeface="Comic Sans MS" charset="0"/>
                <a:ea typeface="ＭＳ Ｐゴシック" charset="0"/>
              </a:defRPr>
            </a:lvl2pPr>
            <a:lvl3pPr marL="1313078" indent="-262616" defTabSz="990281">
              <a:defRPr kumimoji="1" sz="2800">
                <a:solidFill>
                  <a:schemeClr val="tx1"/>
                </a:solidFill>
                <a:latin typeface="Comic Sans MS" charset="0"/>
                <a:ea typeface="ＭＳ Ｐゴシック" charset="0"/>
              </a:defRPr>
            </a:lvl3pPr>
            <a:lvl4pPr marL="1838310" indent="-262616" defTabSz="990281">
              <a:defRPr kumimoji="1" sz="2800">
                <a:solidFill>
                  <a:schemeClr val="tx1"/>
                </a:solidFill>
                <a:latin typeface="Comic Sans MS" charset="0"/>
                <a:ea typeface="ＭＳ Ｐゴシック" charset="0"/>
              </a:defRPr>
            </a:lvl4pPr>
            <a:lvl5pPr marL="2363541" indent="-262616" defTabSz="990281">
              <a:defRPr kumimoji="1" sz="2800">
                <a:solidFill>
                  <a:schemeClr val="tx1"/>
                </a:solidFill>
                <a:latin typeface="Comic Sans MS" charset="0"/>
                <a:ea typeface="ＭＳ Ｐゴシック" charset="0"/>
              </a:defRPr>
            </a:lvl5pPr>
            <a:lvl6pPr marL="2888772" indent="-262616" defTabSz="990281" eaLnBrk="0" fontAlgn="base" hangingPunct="0">
              <a:spcBef>
                <a:spcPct val="0"/>
              </a:spcBef>
              <a:spcAft>
                <a:spcPct val="0"/>
              </a:spcAft>
              <a:defRPr kumimoji="1" sz="2800">
                <a:solidFill>
                  <a:schemeClr val="tx1"/>
                </a:solidFill>
                <a:latin typeface="Comic Sans MS" charset="0"/>
                <a:ea typeface="ＭＳ Ｐゴシック" charset="0"/>
              </a:defRPr>
            </a:lvl6pPr>
            <a:lvl7pPr marL="3414004" indent="-262616" defTabSz="990281" eaLnBrk="0" fontAlgn="base" hangingPunct="0">
              <a:spcBef>
                <a:spcPct val="0"/>
              </a:spcBef>
              <a:spcAft>
                <a:spcPct val="0"/>
              </a:spcAft>
              <a:defRPr kumimoji="1" sz="2800">
                <a:solidFill>
                  <a:schemeClr val="tx1"/>
                </a:solidFill>
                <a:latin typeface="Comic Sans MS" charset="0"/>
                <a:ea typeface="ＭＳ Ｐゴシック" charset="0"/>
              </a:defRPr>
            </a:lvl7pPr>
            <a:lvl8pPr marL="3939235" indent="-262616" defTabSz="990281" eaLnBrk="0" fontAlgn="base" hangingPunct="0">
              <a:spcBef>
                <a:spcPct val="0"/>
              </a:spcBef>
              <a:spcAft>
                <a:spcPct val="0"/>
              </a:spcAft>
              <a:defRPr kumimoji="1" sz="2800">
                <a:solidFill>
                  <a:schemeClr val="tx1"/>
                </a:solidFill>
                <a:latin typeface="Comic Sans MS" charset="0"/>
                <a:ea typeface="ＭＳ Ｐゴシック" charset="0"/>
              </a:defRPr>
            </a:lvl8pPr>
            <a:lvl9pPr marL="4464467" indent="-262616" defTabSz="990281" eaLnBrk="0" fontAlgn="base" hangingPunct="0">
              <a:spcBef>
                <a:spcPct val="0"/>
              </a:spcBef>
              <a:spcAft>
                <a:spcPct val="0"/>
              </a:spcAft>
              <a:defRPr kumimoji="1" sz="2800">
                <a:solidFill>
                  <a:schemeClr val="tx1"/>
                </a:solidFill>
                <a:latin typeface="Comic Sans MS" charset="0"/>
                <a:ea typeface="ＭＳ Ｐゴシック" charset="0"/>
              </a:defRPr>
            </a:lvl9pPr>
          </a:lstStyle>
          <a:p>
            <a:fld id="{8187F9E9-59B5-4247-9F76-0D3FF6A5A994}" type="slidenum">
              <a:rPr lang="en-US" altLang="ja-JP" sz="1300">
                <a:latin typeface="Arial Unicode MS" charset="0"/>
              </a:rPr>
              <a:pPr/>
              <a:t>7</a:t>
            </a:fld>
            <a:endParaRPr lang="en-US" altLang="ja-JP" sz="1300">
              <a:latin typeface="Arial Unicode MS" charset="0"/>
            </a:endParaRPr>
          </a:p>
        </p:txBody>
      </p:sp>
    </p:spTree>
    <p:extLst>
      <p:ext uri="{BB962C8B-B14F-4D97-AF65-F5344CB8AC3E}">
        <p14:creationId xmlns:p14="http://schemas.microsoft.com/office/powerpoint/2010/main" val="89182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A9FA5026-409D-7848-97F7-4BC8E32ECB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kumimoji="1" sz="2400">
                <a:solidFill>
                  <a:schemeClr val="tx1"/>
                </a:solidFill>
                <a:latin typeface="Arial" panose="020B0604020202020204" pitchFamily="34" charset="0"/>
                <a:ea typeface="ＭＳ Ｐゴシック" panose="020B0600070205080204" pitchFamily="34" charset="-128"/>
              </a:defRPr>
            </a:lvl1pPr>
            <a:lvl2pPr marL="742950" indent="-285750" defTabSz="989013">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989013">
              <a:defRPr kumimoji="1" sz="2400">
                <a:solidFill>
                  <a:schemeClr val="tx1"/>
                </a:solidFill>
                <a:latin typeface="Arial" panose="020B0604020202020204" pitchFamily="34" charset="0"/>
                <a:ea typeface="ＭＳ Ｐゴシック" panose="020B0600070205080204" pitchFamily="34" charset="-128"/>
              </a:defRPr>
            </a:lvl3pPr>
            <a:lvl4pPr marL="1600200" indent="-228600" defTabSz="989013">
              <a:defRPr kumimoji="1" sz="2400">
                <a:solidFill>
                  <a:schemeClr val="tx1"/>
                </a:solidFill>
                <a:latin typeface="Arial" panose="020B0604020202020204" pitchFamily="34" charset="0"/>
                <a:ea typeface="ＭＳ Ｐゴシック" panose="020B0600070205080204" pitchFamily="34" charset="-128"/>
              </a:defRPr>
            </a:lvl4pPr>
            <a:lvl5pPr marL="2057400" indent="-228600" defTabSz="989013">
              <a:defRPr kumimoji="1" sz="2400">
                <a:solidFill>
                  <a:schemeClr val="tx1"/>
                </a:solidFill>
                <a:latin typeface="Arial" panose="020B0604020202020204" pitchFamily="34" charset="0"/>
                <a:ea typeface="ＭＳ Ｐゴシック" panose="020B0600070205080204" pitchFamily="34" charset="-128"/>
              </a:defRPr>
            </a:lvl5pPr>
            <a:lvl6pPr marL="2514600" indent="-228600" defTabSz="989013"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2971800" indent="-228600" defTabSz="989013"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3429000" indent="-228600" defTabSz="989013"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3886200" indent="-228600" defTabSz="989013"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89013" rtl="0" eaLnBrk="1" fontAlgn="base" latinLnBrk="0" hangingPunct="1">
              <a:lnSpc>
                <a:spcPct val="100000"/>
              </a:lnSpc>
              <a:spcBef>
                <a:spcPct val="0"/>
              </a:spcBef>
              <a:spcAft>
                <a:spcPct val="0"/>
              </a:spcAft>
              <a:buClrTx/>
              <a:buSzTx/>
              <a:buFontTx/>
              <a:buNone/>
              <a:tabLst/>
              <a:defRPr/>
            </a:pPr>
            <a:fld id="{C24836D4-AA60-F644-8D32-7BC147BC3FF7}"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89013" rtl="0" eaLnBrk="1" fontAlgn="base" latinLnBrk="0" hangingPunct="1">
                <a:lnSpc>
                  <a:spcPct val="100000"/>
                </a:lnSpc>
                <a:spcBef>
                  <a:spcPct val="0"/>
                </a:spcBef>
                <a:spcAft>
                  <a:spcPct val="0"/>
                </a:spcAft>
                <a:buClrTx/>
                <a:buSzTx/>
                <a:buFontTx/>
                <a:buNone/>
                <a:tabLst/>
                <a:defRPr/>
              </a:pPr>
              <a:t>9</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0" name="Rectangle 2">
            <a:extLst>
              <a:ext uri="{FF2B5EF4-FFF2-40B4-BE49-F238E27FC236}">
                <a16:creationId xmlns:a16="http://schemas.microsoft.com/office/drawing/2014/main" id="{BD905DB5-3BB5-BF4D-AD1F-38B8EAFCFF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a:extLst>
              <a:ext uri="{FF2B5EF4-FFF2-40B4-BE49-F238E27FC236}">
                <a16:creationId xmlns:a16="http://schemas.microsoft.com/office/drawing/2014/main" id="{AD143269-E21A-2344-B89E-4C8E7F1353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ja-JP">
              <a:latin typeface="Arial" panose="020B0604020202020204" pitchFamily="34" charset="0"/>
            </a:endParaRPr>
          </a:p>
        </p:txBody>
      </p:sp>
    </p:spTree>
    <p:extLst>
      <p:ext uri="{BB962C8B-B14F-4D97-AF65-F5344CB8AC3E}">
        <p14:creationId xmlns:p14="http://schemas.microsoft.com/office/powerpoint/2010/main" val="352815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 1">
            <a:extLst>
              <a:ext uri="{FF2B5EF4-FFF2-40B4-BE49-F238E27FC236}">
                <a16:creationId xmlns:a16="http://schemas.microsoft.com/office/drawing/2014/main" id="{B14D5E1F-80AE-D54D-ABE1-EBAED6BFEAA8}"/>
              </a:ext>
            </a:extLst>
          </p:cNvPr>
          <p:cNvSpPr>
            <a:spLocks noGrp="1" noRot="1" noChangeAspect="1" noTextEdit="1"/>
          </p:cNvSpPr>
          <p:nvPr>
            <p:ph type="sldImg"/>
          </p:nvPr>
        </p:nvSpPr>
        <p:spPr>
          <a:ln/>
        </p:spPr>
      </p:sp>
      <p:sp>
        <p:nvSpPr>
          <p:cNvPr id="20483" name="ノート プレースホルダ 2">
            <a:extLst>
              <a:ext uri="{FF2B5EF4-FFF2-40B4-BE49-F238E27FC236}">
                <a16:creationId xmlns:a16="http://schemas.microsoft.com/office/drawing/2014/main" id="{33ECBA01-E2E6-764D-A653-F30B948E10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34" charset="-128"/>
            </a:endParaRPr>
          </a:p>
        </p:txBody>
      </p:sp>
      <p:sp>
        <p:nvSpPr>
          <p:cNvPr id="20484" name="スライド番号プレースホルダ 3">
            <a:extLst>
              <a:ext uri="{FF2B5EF4-FFF2-40B4-BE49-F238E27FC236}">
                <a16:creationId xmlns:a16="http://schemas.microsoft.com/office/drawing/2014/main" id="{AC86BDE1-EF07-1F4E-AD5B-F73A3BAD67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defTabSz="862013">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DB4E3F66-0F69-D44B-B7FC-5CE400B94DAA}" type="slidenum">
              <a:rPr kumimoji="1" lang="en-US" altLang="ja-JP" sz="11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10</a:t>
            </a:fld>
            <a:endParaRPr kumimoji="1" lang="en-US" altLang="ja-JP"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9637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55Fe X-ray spectrum is obtained with the SOIPIX-PDD detector. This is old spectrum obtained in previous SOI detector. By comparing the spectrum, you can find there is no tail below the peak. This implies the charge collection efficiency is almost 100%.</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23DD5-52B4-48BA-BB13-A11FD7B96D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6699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high-energy charged particle tracking, we have performed beam test by using 120 </a:t>
            </a:r>
            <a:r>
              <a:rPr kumimoji="1" lang="en-US" altLang="ja-JP" dirty="0" err="1"/>
              <a:t>Gev</a:t>
            </a:r>
            <a:r>
              <a:rPr kumimoji="1" lang="en-US" altLang="ja-JP" dirty="0"/>
              <a:t>/c Proton beam at Fermi National Laboratory at Chicago. We put 4 FPIX2 detectors and 2 SOFIST1 detectors in a line. </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23DD5-52B4-48BA-BB13-A11FD7B96D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32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By subtracting track position in DUT from obtained track from other detector we can make residual plot. This corresponds to position resolution of the detector. We could get less than 1 micron track resolution first in the world.</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23DD5-52B4-48BA-BB13-A11FD7B96D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0979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スライド イメージ プレースホルダ 1"/>
          <p:cNvSpPr>
            <a:spLocks noGrp="1" noRot="1" noChangeAspect="1" noTextEdit="1"/>
          </p:cNvSpPr>
          <p:nvPr>
            <p:ph type="sldImg"/>
          </p:nvPr>
        </p:nvSpPr>
        <p:spPr>
          <a:ln/>
        </p:spPr>
      </p:sp>
      <p:sp>
        <p:nvSpPr>
          <p:cNvPr id="81922" name="ノート プレースホルダ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Unicode MS" charset="0"/>
              <a:ea typeface="ＭＳ Ｐゴシック" charset="0"/>
              <a:cs typeface="ＭＳ Ｐゴシック" charset="0"/>
            </a:endParaRPr>
          </a:p>
        </p:txBody>
      </p:sp>
      <p:sp>
        <p:nvSpPr>
          <p:cNvPr id="81923"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281">
              <a:defRPr kumimoji="1" sz="2800">
                <a:solidFill>
                  <a:schemeClr val="tx1"/>
                </a:solidFill>
                <a:latin typeface="Comic Sans MS" charset="0"/>
                <a:ea typeface="ＭＳ Ｐゴシック" charset="0"/>
                <a:cs typeface="ＭＳ Ｐゴシック" charset="0"/>
              </a:defRPr>
            </a:lvl1pPr>
            <a:lvl2pPr marL="853501" indent="-328270" defTabSz="990281">
              <a:defRPr kumimoji="1" sz="2800">
                <a:solidFill>
                  <a:schemeClr val="tx1"/>
                </a:solidFill>
                <a:latin typeface="Comic Sans MS" charset="0"/>
                <a:ea typeface="ＭＳ Ｐゴシック" charset="0"/>
              </a:defRPr>
            </a:lvl2pPr>
            <a:lvl3pPr marL="1313078" indent="-262616" defTabSz="990281">
              <a:defRPr kumimoji="1" sz="2800">
                <a:solidFill>
                  <a:schemeClr val="tx1"/>
                </a:solidFill>
                <a:latin typeface="Comic Sans MS" charset="0"/>
                <a:ea typeface="ＭＳ Ｐゴシック" charset="0"/>
              </a:defRPr>
            </a:lvl3pPr>
            <a:lvl4pPr marL="1838310" indent="-262616" defTabSz="990281">
              <a:defRPr kumimoji="1" sz="2800">
                <a:solidFill>
                  <a:schemeClr val="tx1"/>
                </a:solidFill>
                <a:latin typeface="Comic Sans MS" charset="0"/>
                <a:ea typeface="ＭＳ Ｐゴシック" charset="0"/>
              </a:defRPr>
            </a:lvl4pPr>
            <a:lvl5pPr marL="2363541" indent="-262616" defTabSz="990281">
              <a:defRPr kumimoji="1" sz="2800">
                <a:solidFill>
                  <a:schemeClr val="tx1"/>
                </a:solidFill>
                <a:latin typeface="Comic Sans MS" charset="0"/>
                <a:ea typeface="ＭＳ Ｐゴシック" charset="0"/>
              </a:defRPr>
            </a:lvl5pPr>
            <a:lvl6pPr marL="2888772" indent="-262616" defTabSz="990281" eaLnBrk="0" fontAlgn="base" hangingPunct="0">
              <a:spcBef>
                <a:spcPct val="0"/>
              </a:spcBef>
              <a:spcAft>
                <a:spcPct val="0"/>
              </a:spcAft>
              <a:defRPr kumimoji="1" sz="2800">
                <a:solidFill>
                  <a:schemeClr val="tx1"/>
                </a:solidFill>
                <a:latin typeface="Comic Sans MS" charset="0"/>
                <a:ea typeface="ＭＳ Ｐゴシック" charset="0"/>
              </a:defRPr>
            </a:lvl6pPr>
            <a:lvl7pPr marL="3414004" indent="-262616" defTabSz="990281" eaLnBrk="0" fontAlgn="base" hangingPunct="0">
              <a:spcBef>
                <a:spcPct val="0"/>
              </a:spcBef>
              <a:spcAft>
                <a:spcPct val="0"/>
              </a:spcAft>
              <a:defRPr kumimoji="1" sz="2800">
                <a:solidFill>
                  <a:schemeClr val="tx1"/>
                </a:solidFill>
                <a:latin typeface="Comic Sans MS" charset="0"/>
                <a:ea typeface="ＭＳ Ｐゴシック" charset="0"/>
              </a:defRPr>
            </a:lvl7pPr>
            <a:lvl8pPr marL="3939235" indent="-262616" defTabSz="990281" eaLnBrk="0" fontAlgn="base" hangingPunct="0">
              <a:spcBef>
                <a:spcPct val="0"/>
              </a:spcBef>
              <a:spcAft>
                <a:spcPct val="0"/>
              </a:spcAft>
              <a:defRPr kumimoji="1" sz="2800">
                <a:solidFill>
                  <a:schemeClr val="tx1"/>
                </a:solidFill>
                <a:latin typeface="Comic Sans MS" charset="0"/>
                <a:ea typeface="ＭＳ Ｐゴシック" charset="0"/>
              </a:defRPr>
            </a:lvl8pPr>
            <a:lvl9pPr marL="4464467" indent="-262616" defTabSz="990281" eaLnBrk="0" fontAlgn="base" hangingPunct="0">
              <a:spcBef>
                <a:spcPct val="0"/>
              </a:spcBef>
              <a:spcAft>
                <a:spcPct val="0"/>
              </a:spcAft>
              <a:defRPr kumimoji="1" sz="2800">
                <a:solidFill>
                  <a:schemeClr val="tx1"/>
                </a:solidFill>
                <a:latin typeface="Comic Sans MS" charset="0"/>
                <a:ea typeface="ＭＳ Ｐゴシック" charset="0"/>
              </a:defRPr>
            </a:lvl9pPr>
          </a:lstStyle>
          <a:p>
            <a:fld id="{9FA87A82-890A-E545-BAE6-3B8E7DB9CDC9}" type="slidenum">
              <a:rPr lang="en-US" altLang="ja-JP" sz="1300">
                <a:latin typeface="Arial Unicode MS" charset="0"/>
              </a:rPr>
              <a:pPr/>
              <a:t>22</a:t>
            </a:fld>
            <a:endParaRPr lang="en-US" altLang="ja-JP" sz="1300">
              <a:latin typeface="Arial Unicode MS" charset="0"/>
            </a:endParaRPr>
          </a:p>
        </p:txBody>
      </p:sp>
    </p:spTree>
    <p:extLst>
      <p:ext uri="{BB962C8B-B14F-4D97-AF65-F5344CB8AC3E}">
        <p14:creationId xmlns:p14="http://schemas.microsoft.com/office/powerpoint/2010/main" val="413466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a:xfrm>
            <a:off x="6705600" y="6356349"/>
            <a:ext cx="2133600" cy="365125"/>
          </a:xfrm>
        </p:spPr>
        <p:txBody>
          <a:bodyPr/>
          <a:lstStyle>
            <a:lvl1pPr>
              <a:defRPr>
                <a:solidFill>
                  <a:schemeClr val="tx1"/>
                </a:solidFill>
                <a:latin typeface="Arial" panose="020B0604020202020204" pitchFamily="34" charset="0"/>
                <a:cs typeface="Arial" panose="020B0604020202020204" pitchFamily="34" charset="0"/>
              </a:defRPr>
            </a:lvl1pPr>
          </a:lstStyle>
          <a:p>
            <a:fld id="{ECAF45DA-F6FB-F746-B51F-E7336F6AA741}" type="slidenum">
              <a:rPr lang="ja-JP" altLang="en-US" smtClean="0">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375188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5B782BA4-C86B-2944-A223-A459D80347F3}"/>
              </a:ext>
            </a:extLst>
          </p:cNvPr>
          <p:cNvSpPr>
            <a:spLocks noGrp="1"/>
          </p:cNvSpPr>
          <p:nvPr>
            <p:ph type="sldNum" sz="quarter" idx="10"/>
          </p:nvPr>
        </p:nvSpPr>
        <p:spPr/>
        <p:txBody>
          <a:bodyPr/>
          <a:lstStyle>
            <a:lvl1pPr>
              <a:defRPr sz="1200">
                <a:latin typeface="Arial" panose="020B0604020202020204" pitchFamily="34" charset="0"/>
                <a:cs typeface="Arial" panose="020B0604020202020204" pitchFamily="34" charset="0"/>
              </a:defRPr>
            </a:lvl1pPr>
          </a:lstStyle>
          <a:p>
            <a:fld id="{04D3CA91-7326-5D4C-8EAC-731DC5154FEE}" type="slidenum">
              <a:rPr lang="ja-JP" altLang="en-US"/>
              <a:pPr/>
              <a:t>‹#›</a:t>
            </a:fld>
            <a:endParaRPr lang="ja-JP" altLang="en-US"/>
          </a:p>
        </p:txBody>
      </p:sp>
    </p:spTree>
    <p:extLst>
      <p:ext uri="{BB962C8B-B14F-4D97-AF65-F5344CB8AC3E}">
        <p14:creationId xmlns:p14="http://schemas.microsoft.com/office/powerpoint/2010/main" val="2180777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36F10C0D-C3B8-BE4D-9B3A-4DC4BCC84D1E}"/>
              </a:ext>
            </a:extLst>
          </p:cNvPr>
          <p:cNvSpPr>
            <a:spLocks noGrp="1"/>
          </p:cNvSpPr>
          <p:nvPr>
            <p:ph type="sldNum" sz="quarter" idx="10"/>
          </p:nvPr>
        </p:nvSpPr>
        <p:spPr/>
        <p:txBody>
          <a:bodyPr/>
          <a:lstStyle>
            <a:lvl1pPr>
              <a:defRPr sz="1200">
                <a:latin typeface="Arial" panose="020B0604020202020204" pitchFamily="34" charset="0"/>
                <a:cs typeface="Arial" panose="020B0604020202020204" pitchFamily="34" charset="0"/>
              </a:defRPr>
            </a:lvl1pPr>
          </a:lstStyle>
          <a:p>
            <a:fld id="{74FFF1D7-92F4-ED43-8E89-A027156F10FB}" type="slidenum">
              <a:rPr lang="ja-JP" altLang="en-US"/>
              <a:pPr/>
              <a:t>‹#›</a:t>
            </a:fld>
            <a:endParaRPr lang="ja-JP" altLang="en-US"/>
          </a:p>
        </p:txBody>
      </p:sp>
    </p:spTree>
    <p:extLst>
      <p:ext uri="{BB962C8B-B14F-4D97-AF65-F5344CB8AC3E}">
        <p14:creationId xmlns:p14="http://schemas.microsoft.com/office/powerpoint/2010/main" val="309778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rial Unicode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a:t>マスタ サブタイトルの書式設定</a:t>
            </a:r>
          </a:p>
        </p:txBody>
      </p:sp>
      <p:sp>
        <p:nvSpPr>
          <p:cNvPr id="4" name="スライド番号プレースホルダ 5">
            <a:extLst>
              <a:ext uri="{FF2B5EF4-FFF2-40B4-BE49-F238E27FC236}">
                <a16:creationId xmlns:a16="http://schemas.microsoft.com/office/drawing/2014/main" id="{A2416001-F965-5640-929D-1010F80A0880}"/>
              </a:ext>
            </a:extLst>
          </p:cNvPr>
          <p:cNvSpPr>
            <a:spLocks noGrp="1"/>
          </p:cNvSpPr>
          <p:nvPr>
            <p:ph type="sldNum" sz="quarter" idx="10"/>
          </p:nvPr>
        </p:nvSpPr>
        <p:spPr/>
        <p:txBody>
          <a:bodyPr/>
          <a:lstStyle>
            <a:lvl1pPr>
              <a:defRPr sz="1200">
                <a:latin typeface="Arial" panose="020B0604020202020204" pitchFamily="34" charset="0"/>
                <a:cs typeface="Arial" panose="020B0604020202020204" pitchFamily="34" charset="0"/>
              </a:defRPr>
            </a:lvl1pPr>
          </a:lstStyle>
          <a:p>
            <a:fld id="{6519AA6E-9849-9741-AA0C-32FA167D8C1A}" type="slidenum">
              <a:rPr lang="ja-JP" altLang="en-US"/>
              <a:pPr/>
              <a:t>‹#›</a:t>
            </a:fld>
            <a:endParaRPr lang="ja-JP" altLang="en-US"/>
          </a:p>
        </p:txBody>
      </p:sp>
    </p:spTree>
    <p:extLst>
      <p:ext uri="{BB962C8B-B14F-4D97-AF65-F5344CB8AC3E}">
        <p14:creationId xmlns:p14="http://schemas.microsoft.com/office/powerpoint/2010/main" val="652028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30A379BC-76A1-7246-9A11-939E66F4322B}"/>
              </a:ext>
            </a:extLst>
          </p:cNvPr>
          <p:cNvSpPr>
            <a:spLocks noGrp="1"/>
          </p:cNvSpPr>
          <p:nvPr>
            <p:ph type="sldNum" sz="quarter" idx="10"/>
          </p:nvPr>
        </p:nvSpPr>
        <p:spPr/>
        <p:txBody>
          <a:bodyPr/>
          <a:lstStyle>
            <a:lvl1pPr eaLnBrk="0" hangingPunct="0">
              <a:defRPr sz="1200">
                <a:latin typeface="Arial" panose="020B0604020202020204" pitchFamily="34" charset="0"/>
                <a:cs typeface="Arial" panose="020B0604020202020204" pitchFamily="34" charset="0"/>
              </a:defRPr>
            </a:lvl1pPr>
          </a:lstStyle>
          <a:p>
            <a:fld id="{8C47003A-6442-C448-8F52-F35D2AA3F8DB}" type="slidenum">
              <a:rPr lang="ja-JP" altLang="en-US"/>
              <a:pPr/>
              <a:t>‹#›</a:t>
            </a:fld>
            <a:endParaRPr lang="ja-JP" altLang="en-US"/>
          </a:p>
        </p:txBody>
      </p:sp>
    </p:spTree>
    <p:extLst>
      <p:ext uri="{BB962C8B-B14F-4D97-AF65-F5344CB8AC3E}">
        <p14:creationId xmlns:p14="http://schemas.microsoft.com/office/powerpoint/2010/main" val="216911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9C4713DC-E414-9542-91E8-062AF7B5DAE7}"/>
              </a:ext>
            </a:extLst>
          </p:cNvPr>
          <p:cNvSpPr>
            <a:spLocks noGrp="1"/>
          </p:cNvSpPr>
          <p:nvPr>
            <p:ph type="sldNum" sz="quarter" idx="10"/>
          </p:nvPr>
        </p:nvSpPr>
        <p:spPr/>
        <p:txBody>
          <a:bodyPr/>
          <a:lstStyle>
            <a:lvl1pPr>
              <a:defRPr/>
            </a:lvl1pPr>
          </a:lstStyle>
          <a:p>
            <a:fld id="{6D5940F9-3FEB-7549-8ED3-F14808AB6F2E}" type="slidenum">
              <a:rPr lang="ja-JP" altLang="en-US"/>
              <a:pPr/>
              <a:t>‹#›</a:t>
            </a:fld>
            <a:endParaRPr lang="ja-JP" altLang="en-US"/>
          </a:p>
        </p:txBody>
      </p:sp>
    </p:spTree>
    <p:extLst>
      <p:ext uri="{BB962C8B-B14F-4D97-AF65-F5344CB8AC3E}">
        <p14:creationId xmlns:p14="http://schemas.microsoft.com/office/powerpoint/2010/main" val="218617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7992E1F3-DA3D-DA4D-A887-51AA9A7A2F7E}"/>
              </a:ext>
            </a:extLst>
          </p:cNvPr>
          <p:cNvSpPr>
            <a:spLocks noGrp="1"/>
          </p:cNvSpPr>
          <p:nvPr>
            <p:ph type="sldNum" sz="quarter" idx="10"/>
          </p:nvPr>
        </p:nvSpPr>
        <p:spPr/>
        <p:txBody>
          <a:bodyPr/>
          <a:lstStyle>
            <a:lvl1pPr>
              <a:defRPr/>
            </a:lvl1pPr>
          </a:lstStyle>
          <a:p>
            <a:fld id="{5885A10F-0B62-1346-A227-3746F0140F19}" type="slidenum">
              <a:rPr lang="ja-JP" altLang="en-US"/>
              <a:pPr/>
              <a:t>‹#›</a:t>
            </a:fld>
            <a:endParaRPr lang="ja-JP" altLang="en-US"/>
          </a:p>
        </p:txBody>
      </p:sp>
    </p:spTree>
    <p:extLst>
      <p:ext uri="{BB962C8B-B14F-4D97-AF65-F5344CB8AC3E}">
        <p14:creationId xmlns:p14="http://schemas.microsoft.com/office/powerpoint/2010/main" val="921483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D1C43EA7-18CF-084E-B30A-616619CCBC57}"/>
              </a:ext>
            </a:extLst>
          </p:cNvPr>
          <p:cNvSpPr>
            <a:spLocks noGrp="1"/>
          </p:cNvSpPr>
          <p:nvPr>
            <p:ph type="sldNum" sz="quarter" idx="10"/>
          </p:nvPr>
        </p:nvSpPr>
        <p:spPr/>
        <p:txBody>
          <a:bodyPr/>
          <a:lstStyle>
            <a:lvl1pPr>
              <a:defRPr/>
            </a:lvl1pPr>
          </a:lstStyle>
          <a:p>
            <a:fld id="{92C7328D-BAC5-8D45-8673-78FAB2B460F6}" type="slidenum">
              <a:rPr lang="ja-JP" altLang="en-US"/>
              <a:pPr/>
              <a:t>‹#›</a:t>
            </a:fld>
            <a:endParaRPr lang="ja-JP" altLang="en-US"/>
          </a:p>
        </p:txBody>
      </p:sp>
    </p:spTree>
    <p:extLst>
      <p:ext uri="{BB962C8B-B14F-4D97-AF65-F5344CB8AC3E}">
        <p14:creationId xmlns:p14="http://schemas.microsoft.com/office/powerpoint/2010/main" val="2544648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9772AF0E-B7AE-F441-915E-6F440BB9543D}"/>
              </a:ext>
            </a:extLst>
          </p:cNvPr>
          <p:cNvSpPr txBox="1">
            <a:spLocks/>
          </p:cNvSpPr>
          <p:nvPr userDrawn="1"/>
        </p:nvSpPr>
        <p:spPr>
          <a:xfrm>
            <a:off x="8305800" y="6477000"/>
            <a:ext cx="685800" cy="288925"/>
          </a:xfrm>
          <a:prstGeom prst="rect">
            <a:avLst/>
          </a:prstGeom>
        </p:spPr>
        <p:txBody>
          <a:bodyPr anchor="ct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742950" indent="-285750">
              <a:defRPr kumimoji="1" sz="2400">
                <a:solidFill>
                  <a:schemeClr val="tx1"/>
                </a:solidFill>
                <a:latin typeface="Comic Sans MS" panose="030F0902030302020204" pitchFamily="66" charset="0"/>
                <a:ea typeface="ＭＳ Ｐゴシック" panose="020B0600070205080204" pitchFamily="34" charset="-128"/>
              </a:defRPr>
            </a:lvl2pPr>
            <a:lvl3pPr marL="1143000" indent="-228600">
              <a:defRPr kumimoji="1" sz="2400">
                <a:solidFill>
                  <a:schemeClr val="tx1"/>
                </a:solidFill>
                <a:latin typeface="Comic Sans MS" panose="030F0902030302020204" pitchFamily="66" charset="0"/>
                <a:ea typeface="ＭＳ Ｐゴシック" panose="020B0600070205080204" pitchFamily="34" charset="-128"/>
              </a:defRPr>
            </a:lvl3pPr>
            <a:lvl4pPr marL="1600200" indent="-228600">
              <a:defRPr kumimoji="1" sz="2400">
                <a:solidFill>
                  <a:schemeClr val="tx1"/>
                </a:solidFill>
                <a:latin typeface="Comic Sans MS" panose="030F0902030302020204" pitchFamily="66" charset="0"/>
                <a:ea typeface="ＭＳ Ｐゴシック" panose="020B0600070205080204" pitchFamily="34" charset="-128"/>
              </a:defRPr>
            </a:lvl4pPr>
            <a:lvl5pPr marL="2057400" indent="-228600">
              <a:defRPr kumimoji="1" sz="2400">
                <a:solidFill>
                  <a:schemeClr val="tx1"/>
                </a:solidFill>
                <a:latin typeface="Comic Sans MS" panose="030F0902030302020204" pitchFamily="66" charset="0"/>
                <a:ea typeface="ＭＳ Ｐゴシック" panose="020B0600070205080204" pitchFamily="34" charset="-128"/>
              </a:defRPr>
            </a:lvl5pPr>
            <a:lvl6pPr marL="2514600" indent="-228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2971800" indent="-228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3429000" indent="-228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3886200" indent="-228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algn="r"/>
            <a:fld id="{8473DB7A-940C-8D44-A191-7A4D5D120DEF}" type="slidenum">
              <a:rPr lang="ja-JP" altLang="en-US" sz="1000">
                <a:solidFill>
                  <a:srgbClr val="898989"/>
                </a:solidFill>
              </a:rPr>
              <a:pPr algn="r"/>
              <a:t>‹#›</a:t>
            </a:fld>
            <a:endParaRPr lang="ja-JP" altLang="en-US" sz="1000">
              <a:solidFill>
                <a:srgbClr val="898989"/>
              </a:solidFill>
            </a:endParaRPr>
          </a:p>
        </p:txBody>
      </p:sp>
    </p:spTree>
    <p:extLst>
      <p:ext uri="{BB962C8B-B14F-4D97-AF65-F5344CB8AC3E}">
        <p14:creationId xmlns:p14="http://schemas.microsoft.com/office/powerpoint/2010/main" val="2395405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5">
            <a:extLst>
              <a:ext uri="{FF2B5EF4-FFF2-40B4-BE49-F238E27FC236}">
                <a16:creationId xmlns:a16="http://schemas.microsoft.com/office/drawing/2014/main" id="{9E83C2EA-5FFF-8241-9FD6-5A0A3DEBF921}"/>
              </a:ext>
            </a:extLst>
          </p:cNvPr>
          <p:cNvSpPr>
            <a:spLocks noGrp="1"/>
          </p:cNvSpPr>
          <p:nvPr>
            <p:ph type="sldNum" sz="quarter" idx="10"/>
          </p:nvPr>
        </p:nvSpPr>
        <p:spPr/>
        <p:txBody>
          <a:bodyPr/>
          <a:lstStyle>
            <a:lvl1pPr>
              <a:defRPr/>
            </a:lvl1pPr>
          </a:lstStyle>
          <a:p>
            <a:fld id="{F4DF048A-5E06-2D45-A16F-75B888E18CA7}" type="slidenum">
              <a:rPr lang="ja-JP" altLang="en-US"/>
              <a:pPr/>
              <a:t>‹#›</a:t>
            </a:fld>
            <a:endParaRPr lang="ja-JP" altLang="en-US"/>
          </a:p>
        </p:txBody>
      </p:sp>
    </p:spTree>
    <p:extLst>
      <p:ext uri="{BB962C8B-B14F-4D97-AF65-F5344CB8AC3E}">
        <p14:creationId xmlns:p14="http://schemas.microsoft.com/office/powerpoint/2010/main" val="1500810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62000" y="116632"/>
            <a:ext cx="8077200" cy="648072"/>
          </a:xfrm>
          <a:prstGeom prst="rect">
            <a:avLst/>
          </a:prstGeom>
        </p:spPr>
        <p:txBody>
          <a:bodyPr anchor="ctr" anchorCtr="0">
            <a:normAutofit/>
          </a:bodyPr>
          <a:lstStyle>
            <a:lvl1pPr algn="l" eaLnBrk="1" latinLnBrk="0" hangingPunct="1">
              <a:defRPr kumimoji="0" lang="ja-JP" sz="3200"/>
            </a:lvl1pPr>
          </a:lstStyle>
          <a:p>
            <a:r>
              <a:rPr lang="ja-JP" altLang="en-US"/>
              <a:t>マスタ タイトルの書式設定</a:t>
            </a:r>
            <a:endParaRPr lang="ja-JP" dirty="0"/>
          </a:p>
        </p:txBody>
      </p:sp>
      <p:sp>
        <p:nvSpPr>
          <p:cNvPr id="3" name="Content Placeholder 2"/>
          <p:cNvSpPr>
            <a:spLocks noGrp="1"/>
          </p:cNvSpPr>
          <p:nvPr>
            <p:ph idx="1"/>
          </p:nvPr>
        </p:nvSpPr>
        <p:spPr>
          <a:xfrm>
            <a:off x="762000" y="836712"/>
            <a:ext cx="8077200" cy="5400600"/>
          </a:xfrm>
          <a:prstGeom prst="rect">
            <a:avLst/>
          </a:prstGeom>
        </p:spPr>
        <p:txBody>
          <a:bodyPr>
            <a:normAutofit/>
          </a:bodyPr>
          <a:lstStyle>
            <a:lvl1pPr eaLnBrk="1" latinLnBrk="0" hangingPunct="1">
              <a:defRPr kumimoji="0" lang="ja-JP" sz="3200">
                <a:latin typeface="+mn-lt"/>
              </a:defRPr>
            </a:lvl1pPr>
            <a:lvl2pPr eaLnBrk="1" latinLnBrk="0" hangingPunct="1">
              <a:defRPr kumimoji="0" lang="ja-JP" sz="2800">
                <a:latin typeface="+mn-lt"/>
              </a:defRPr>
            </a:lvl2pPr>
            <a:lvl3pPr eaLnBrk="1" latinLnBrk="0" hangingPunct="1">
              <a:defRPr kumimoji="0" lang="ja-JP" sz="2400">
                <a:latin typeface="+mn-lt"/>
              </a:defRPr>
            </a:lvl3pPr>
            <a:lvl4pPr eaLnBrk="1" latinLnBrk="0" hangingPunct="1">
              <a:defRPr kumimoji="0" lang="ja-JP" sz="2400">
                <a:latin typeface="+mn-lt"/>
              </a:defRPr>
            </a:lvl4pPr>
            <a:lvl5pPr eaLnBrk="1" latinLnBrk="0" hangingPunct="1">
              <a:defRPr kumimoji="0" lang="ja-JP" sz="2400">
                <a:latin typeface="+mn-lt"/>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dirty="0"/>
          </a:p>
        </p:txBody>
      </p:sp>
      <p:sp>
        <p:nvSpPr>
          <p:cNvPr id="4" name="Slide Number Placeholder 5">
            <a:extLst>
              <a:ext uri="{FF2B5EF4-FFF2-40B4-BE49-F238E27FC236}">
                <a16:creationId xmlns:a16="http://schemas.microsoft.com/office/drawing/2014/main" id="{14AF1DC3-9BEA-CC48-BD59-80D69F53A1B1}"/>
              </a:ext>
            </a:extLst>
          </p:cNvPr>
          <p:cNvSpPr>
            <a:spLocks noGrp="1"/>
          </p:cNvSpPr>
          <p:nvPr>
            <p:ph type="sldNum" sz="quarter" idx="10"/>
          </p:nvPr>
        </p:nvSpPr>
        <p:spPr>
          <a:xfrm>
            <a:off x="6705600" y="6356350"/>
            <a:ext cx="2133600" cy="365125"/>
          </a:xfrm>
        </p:spPr>
        <p:txBody>
          <a:bodyPr/>
          <a:lstStyle>
            <a:lvl1pPr>
              <a:defRPr>
                <a:solidFill>
                  <a:srgbClr val="7F7F7F"/>
                </a:solidFill>
                <a:latin typeface="Arial" panose="020B0604020202020204" pitchFamily="34" charset="0"/>
              </a:defRPr>
            </a:lvl1pPr>
          </a:lstStyle>
          <a:p>
            <a:fld id="{136BB295-D9F7-7C4D-AB57-FC15B432FEAC}" type="slidenum">
              <a:rPr lang="en-US" altLang="ja-JP"/>
              <a:pPr/>
              <a:t>‹#›</a:t>
            </a:fld>
            <a:endParaRPr lang="ja-JP" altLang="en-US"/>
          </a:p>
        </p:txBody>
      </p:sp>
    </p:spTree>
    <p:extLst>
      <p:ext uri="{BB962C8B-B14F-4D97-AF65-F5344CB8AC3E}">
        <p14:creationId xmlns:p14="http://schemas.microsoft.com/office/powerpoint/2010/main" val="3428571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ECAF45DA-F6FB-F746-B51F-E7336F6AA741}" type="slidenum">
              <a:rPr lang="ja-JP" altLang="en-US" smtClean="0">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2342075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スライド番号プレースホルダ 5">
            <a:extLst>
              <a:ext uri="{FF2B5EF4-FFF2-40B4-BE49-F238E27FC236}">
                <a16:creationId xmlns:a16="http://schemas.microsoft.com/office/drawing/2014/main" id="{4AD5E667-8743-824D-B770-12FD52B6B629}"/>
              </a:ext>
            </a:extLst>
          </p:cNvPr>
          <p:cNvSpPr>
            <a:spLocks noGrp="1"/>
          </p:cNvSpPr>
          <p:nvPr>
            <p:ph type="sldNum" sz="quarter" idx="10"/>
          </p:nvPr>
        </p:nvSpPr>
        <p:spPr/>
        <p:txBody>
          <a:bodyPr/>
          <a:lstStyle>
            <a:lvl1pPr>
              <a:defRPr/>
            </a:lvl1pPr>
          </a:lstStyle>
          <a:p>
            <a:fld id="{31A6F8E1-06BF-E543-BC88-20D38FAD5CD5}" type="slidenum">
              <a:rPr lang="ja-JP" altLang="en-US"/>
              <a:pPr/>
              <a:t>‹#›</a:t>
            </a:fld>
            <a:endParaRPr lang="ja-JP" altLang="en-US"/>
          </a:p>
        </p:txBody>
      </p:sp>
    </p:spTree>
    <p:extLst>
      <p:ext uri="{BB962C8B-B14F-4D97-AF65-F5344CB8AC3E}">
        <p14:creationId xmlns:p14="http://schemas.microsoft.com/office/powerpoint/2010/main" val="3485049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323850"/>
            <a:ext cx="7696200" cy="457200"/>
          </a:xfrm>
          <a:prstGeom prst="rect">
            <a:avLst/>
          </a:prstGeo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0"/>
            <a:ext cx="8229600" cy="4525963"/>
          </a:xfrm>
          <a:prstGeom prst="rect">
            <a:avLst/>
          </a:prstGeom>
        </p:spPr>
        <p:txBody>
          <a:bodyPr vert="horz"/>
          <a:lstStyle/>
          <a:p>
            <a:pPr lvl="0"/>
            <a:endParaRPr lang="ja-JP" altLang="en-US" noProof="0"/>
          </a:p>
        </p:txBody>
      </p:sp>
      <p:sp>
        <p:nvSpPr>
          <p:cNvPr id="4" name="スライド番号プレースホルダ 4">
            <a:extLst>
              <a:ext uri="{FF2B5EF4-FFF2-40B4-BE49-F238E27FC236}">
                <a16:creationId xmlns:a16="http://schemas.microsoft.com/office/drawing/2014/main" id="{73439C6F-5779-6943-BE6E-519335A54B75}"/>
              </a:ext>
            </a:extLst>
          </p:cNvPr>
          <p:cNvSpPr>
            <a:spLocks noGrp="1"/>
          </p:cNvSpPr>
          <p:nvPr>
            <p:ph type="sldNum" sz="quarter" idx="10"/>
          </p:nvPr>
        </p:nvSpPr>
        <p:spPr>
          <a:xfrm>
            <a:off x="6948488" y="6237288"/>
            <a:ext cx="2133600" cy="476250"/>
          </a:xfrm>
        </p:spPr>
        <p:txBody>
          <a:bodyPr/>
          <a:lstStyle>
            <a:lvl1pPr>
              <a:defRPr/>
            </a:lvl1pPr>
          </a:lstStyle>
          <a:p>
            <a:fld id="{F7D9091A-07FC-DC42-A0F4-0E986CE73D2A}" type="slidenum">
              <a:rPr lang="en-US" altLang="ja-JP"/>
              <a:pPr/>
              <a:t>‹#›</a:t>
            </a:fld>
            <a:endParaRPr lang="en-US" altLang="ja-JP"/>
          </a:p>
        </p:txBody>
      </p:sp>
    </p:spTree>
    <p:extLst>
      <p:ext uri="{BB962C8B-B14F-4D97-AF65-F5344CB8AC3E}">
        <p14:creationId xmlns:p14="http://schemas.microsoft.com/office/powerpoint/2010/main" val="53288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ECAF45DA-F6FB-F746-B51F-E7336F6AA741}" type="slidenum">
              <a:rPr lang="ja-JP" altLang="en-US" smtClean="0">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286512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a:xfrm>
            <a:off x="6718092" y="6356350"/>
            <a:ext cx="2133600" cy="365125"/>
          </a:xfrm>
        </p:spPr>
        <p:txBody>
          <a:bodyPr/>
          <a:lstStyle>
            <a:lvl1pPr>
              <a:defRPr>
                <a:solidFill>
                  <a:schemeClr val="tx1"/>
                </a:solidFill>
                <a:latin typeface="Arial" panose="020B0604020202020204" pitchFamily="34" charset="0"/>
                <a:cs typeface="Arial" panose="020B0604020202020204" pitchFamily="34" charset="0"/>
              </a:defRPr>
            </a:lvl1pPr>
          </a:lstStyle>
          <a:p>
            <a:fld id="{ECAF45DA-F6FB-F746-B51F-E7336F6AA741}" type="slidenum">
              <a:rPr lang="ja-JP" altLang="en-US" smtClean="0">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275379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10"/>
          </p:nvPr>
        </p:nvSpPr>
        <p:spPr/>
        <p:txBody>
          <a:bodyPr/>
          <a:lstStyle>
            <a:lvl1pPr>
              <a:defRPr sz="1400" smtClean="0">
                <a:solidFill>
                  <a:schemeClr val="tx1"/>
                </a:solidFill>
                <a:latin typeface="Arial" panose="020B0604020202020204" pitchFamily="34" charset="0"/>
                <a:cs typeface="Arial" panose="020B0604020202020204" pitchFamily="34" charset="0"/>
              </a:defRPr>
            </a:lvl1pPr>
          </a:lstStyle>
          <a:p>
            <a:pPr>
              <a:defRPr/>
            </a:pPr>
            <a:fld id="{809E26E5-0377-2546-8862-249C3D7BA11F}" type="slidenum">
              <a:rPr lang="ja-JP" altLang="en-US" smtClean="0">
                <a:ea typeface="ＭＳ Ｐゴシック"/>
              </a:rPr>
              <a:pPr>
                <a:defRPr/>
              </a:pPr>
              <a:t>‹#›</a:t>
            </a:fld>
            <a:endParaRPr lang="ja-JP" altLang="en-US">
              <a:ea typeface="ＭＳ Ｐゴシック"/>
            </a:endParaRPr>
          </a:p>
        </p:txBody>
      </p:sp>
    </p:spTree>
    <p:extLst>
      <p:ext uri="{BB962C8B-B14F-4D97-AF65-F5344CB8AC3E}">
        <p14:creationId xmlns:p14="http://schemas.microsoft.com/office/powerpoint/2010/main" val="169802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ロゴなし">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lt"/>
                <a:ea typeface="+mn-ea"/>
              </a:defRPr>
            </a:lvl1pPr>
          </a:lstStyle>
          <a:p>
            <a:r>
              <a:rPr lang="ja-JP" altLang="en-US"/>
              <a:t>マスター タイトルの書式設定</a:t>
            </a:r>
            <a:endParaRPr lang="en-US" altLang="ja-JP" dirty="0"/>
          </a:p>
        </p:txBody>
      </p:sp>
      <p:sp>
        <p:nvSpPr>
          <p:cNvPr id="6" name="テキスト プレースホルダ 5"/>
          <p:cNvSpPr>
            <a:spLocks noGrp="1"/>
          </p:cNvSpPr>
          <p:nvPr>
            <p:ph type="body" sz="quarter" idx="12"/>
          </p:nvPr>
        </p:nvSpPr>
        <p:spPr>
          <a:xfrm>
            <a:off x="500063" y="1196754"/>
            <a:ext cx="8215312" cy="5232623"/>
          </a:xfrm>
        </p:spPr>
        <p:txBody>
          <a:bodyPr/>
          <a:lstStyle>
            <a:lvl1pPr>
              <a:defRPr>
                <a:latin typeface="+mn-lt"/>
                <a:ea typeface="+mn-ea"/>
              </a:defRPr>
            </a:lvl1pPr>
            <a:lvl2pPr>
              <a:defRPr>
                <a:latin typeface="+mn-lt"/>
                <a:ea typeface="+mn-ea"/>
              </a:defRPr>
            </a:lvl2pPr>
            <a:lvl3pPr>
              <a:defRPr>
                <a:latin typeface="+mn-lt"/>
                <a:ea typeface="+mn-ea"/>
              </a:defRPr>
            </a:lvl3pPr>
            <a:lvl4pPr marL="954123" indent="0">
              <a:buNone/>
              <a:defRPr>
                <a:latin typeface="+mn-lt"/>
                <a:ea typeface="+mn-ea"/>
              </a:defRPr>
            </a:lvl4pPr>
            <a:lvl5pPr marL="1173656" indent="0">
              <a:buNone/>
              <a:defRPr>
                <a:latin typeface="+mn-lt"/>
                <a:ea typeface="+mn-ea"/>
              </a:defRPr>
            </a:lvl5pPr>
          </a:lstStyle>
          <a:p>
            <a:pPr lvl="0"/>
            <a:r>
              <a:rPr lang="ja-JP" altLang="en-US" noProof="0"/>
              <a:t>マスター テキストの書式設定
第 </a:t>
            </a:r>
            <a:r>
              <a:rPr lang="en-US" altLang="ja-JP" noProof="0"/>
              <a:t>2 </a:t>
            </a:r>
            <a:r>
              <a:rPr lang="ja-JP" altLang="en-US" noProof="0"/>
              <a:t>レベル
第 </a:t>
            </a:r>
            <a:r>
              <a:rPr lang="en-US" altLang="ja-JP" noProof="0"/>
              <a:t>3 </a:t>
            </a:r>
            <a:r>
              <a:rPr lang="ja-JP" altLang="en-US" noProof="0"/>
              <a:t>レベル
第 </a:t>
            </a:r>
            <a:r>
              <a:rPr lang="en-US" altLang="ja-JP" noProof="0"/>
              <a:t>4 </a:t>
            </a:r>
            <a:r>
              <a:rPr lang="ja-JP" altLang="en-US" noProof="0"/>
              <a:t>レベル
第 </a:t>
            </a:r>
            <a:r>
              <a:rPr lang="en-US" altLang="ja-JP" noProof="0"/>
              <a:t>5 </a:t>
            </a:r>
            <a:r>
              <a:rPr lang="ja-JP" altLang="en-US" noProof="0"/>
              <a:t>レベル</a:t>
            </a:r>
            <a:endParaRPr lang="ja-JP" altLang="en-US" noProof="0" dirty="0"/>
          </a:p>
        </p:txBody>
      </p:sp>
      <p:sp>
        <p:nvSpPr>
          <p:cNvPr id="4" name="フッター プレースホルダ 2">
            <a:extLst>
              <a:ext uri="{FF2B5EF4-FFF2-40B4-BE49-F238E27FC236}">
                <a16:creationId xmlns:a16="http://schemas.microsoft.com/office/drawing/2014/main" id="{259C4E72-CB34-FF47-A06B-E6E0FED915D8}"/>
              </a:ext>
            </a:extLst>
          </p:cNvPr>
          <p:cNvSpPr>
            <a:spLocks noGrp="1"/>
          </p:cNvSpPr>
          <p:nvPr>
            <p:ph type="ftr" sz="quarter" idx="13"/>
          </p:nvPr>
        </p:nvSpPr>
        <p:spPr/>
        <p:txBody>
          <a:bodyPr/>
          <a:lstStyle>
            <a:lvl1pPr>
              <a:defRPr>
                <a:latin typeface="+mn-lt"/>
                <a:ea typeface="+mn-ea"/>
              </a:defRPr>
            </a:lvl1pPr>
          </a:lstStyle>
          <a:p>
            <a:pPr>
              <a:defRPr/>
            </a:pPr>
            <a:endParaRPr lang="en-US" altLang="en-US" dirty="0"/>
          </a:p>
        </p:txBody>
      </p:sp>
      <p:sp>
        <p:nvSpPr>
          <p:cNvPr id="5" name="スライド番号プレースホルダ 3">
            <a:extLst>
              <a:ext uri="{FF2B5EF4-FFF2-40B4-BE49-F238E27FC236}">
                <a16:creationId xmlns:a16="http://schemas.microsoft.com/office/drawing/2014/main" id="{8187E951-B983-AA41-AA61-A91C2CFE4E18}"/>
              </a:ext>
            </a:extLst>
          </p:cNvPr>
          <p:cNvSpPr>
            <a:spLocks noGrp="1"/>
          </p:cNvSpPr>
          <p:nvPr>
            <p:ph type="sldNum" sz="quarter" idx="14"/>
          </p:nvPr>
        </p:nvSpPr>
        <p:spPr/>
        <p:txBody>
          <a:bodyPr/>
          <a:lstStyle>
            <a:lvl1pPr>
              <a:defRPr smtClean="0">
                <a:latin typeface="+mn-lt"/>
                <a:ea typeface="+mn-ea"/>
              </a:defRPr>
            </a:lvl1pPr>
          </a:lstStyle>
          <a:p>
            <a:pPr>
              <a:defRPr/>
            </a:pPr>
            <a:fld id="{58829EAC-8E4E-5F49-A67F-BA4B04B225F3}" type="slidenum">
              <a:rPr lang="en-US" altLang="ja-JP"/>
              <a:pPr>
                <a:defRPr/>
              </a:pPr>
              <a:t>‹#›</a:t>
            </a:fld>
            <a:endParaRPr lang="en-US" dirty="0"/>
          </a:p>
        </p:txBody>
      </p:sp>
      <p:sp>
        <p:nvSpPr>
          <p:cNvPr id="7" name="日付プレースホルダー 1">
            <a:extLst>
              <a:ext uri="{FF2B5EF4-FFF2-40B4-BE49-F238E27FC236}">
                <a16:creationId xmlns:a16="http://schemas.microsoft.com/office/drawing/2014/main" id="{A8860515-CCD4-1147-ABB3-C51D3AA50A26}"/>
              </a:ext>
            </a:extLst>
          </p:cNvPr>
          <p:cNvSpPr>
            <a:spLocks noGrp="1"/>
          </p:cNvSpPr>
          <p:nvPr>
            <p:ph type="dt" sz="half" idx="15"/>
          </p:nvPr>
        </p:nvSpPr>
        <p:spPr>
          <a:xfrm>
            <a:off x="0" y="6564313"/>
            <a:ext cx="1323975" cy="293687"/>
          </a:xfrm>
        </p:spPr>
        <p:txBody>
          <a:bodyPr/>
          <a:lstStyle>
            <a:lvl1pPr algn="l">
              <a:defRPr sz="1016">
                <a:solidFill>
                  <a:schemeClr val="tx1"/>
                </a:solidFill>
                <a:latin typeface="+mn-lt"/>
              </a:defRPr>
            </a:lvl1pPr>
          </a:lstStyle>
          <a:p>
            <a:pPr>
              <a:defRPr/>
            </a:pPr>
            <a:endParaRPr lang="en-US" altLang="en-US"/>
          </a:p>
        </p:txBody>
      </p:sp>
    </p:spTree>
    <p:extLst>
      <p:ext uri="{BB962C8B-B14F-4D97-AF65-F5344CB8AC3E}">
        <p14:creationId xmlns:p14="http://schemas.microsoft.com/office/powerpoint/2010/main" val="5053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50" name="タイトルテキスト"/>
          <p:cNvSpPr>
            <a:spLocks noGrp="1"/>
          </p:cNvSpPr>
          <p:nvPr>
            <p:ph type="title"/>
          </p:nvPr>
        </p:nvSpPr>
        <p:spPr>
          <a:prstGeom prst="rect">
            <a:avLst/>
          </a:prstGeom>
        </p:spPr>
        <p:txBody>
          <a:bodyPr/>
          <a:lstStyle/>
          <a:p>
            <a:r>
              <a:t>タイトルテキスト</a:t>
            </a:r>
          </a:p>
        </p:txBody>
      </p:sp>
      <p:sp>
        <p:nvSpPr>
          <p:cNvPr id="51" name="スライド番号"/>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675563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C1030E15-2CFB-4D4F-B546-AA0B968496DE}"/>
              </a:ext>
            </a:extLst>
          </p:cNvPr>
          <p:cNvSpPr>
            <a:spLocks noGrp="1"/>
          </p:cNvSpPr>
          <p:nvPr>
            <p:ph type="sldNum" sz="quarter" idx="10"/>
          </p:nvPr>
        </p:nvSpPr>
        <p:spPr/>
        <p:txBody>
          <a:bodyPr/>
          <a:lstStyle>
            <a:lvl1pPr>
              <a:defRPr>
                <a:latin typeface="Arial" panose="020B0604020202020204" pitchFamily="34" charset="0"/>
              </a:defRPr>
            </a:lvl1pPr>
          </a:lstStyle>
          <a:p>
            <a:fld id="{D2615E78-B9B9-F044-BB03-05FB7B304F86}" type="slidenum">
              <a:rPr lang="ja-JP" altLang="en-US"/>
              <a:pPr/>
              <a:t>‹#›</a:t>
            </a:fld>
            <a:endParaRPr lang="ja-JP" altLang="en-US"/>
          </a:p>
        </p:txBody>
      </p:sp>
    </p:spTree>
    <p:extLst>
      <p:ext uri="{BB962C8B-B14F-4D97-AF65-F5344CB8AC3E}">
        <p14:creationId xmlns:p14="http://schemas.microsoft.com/office/powerpoint/2010/main" val="401807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C73E5363-4A91-5941-B7A4-C57DC9ED9C4E}"/>
              </a:ext>
            </a:extLst>
          </p:cNvPr>
          <p:cNvSpPr>
            <a:spLocks noGrp="1"/>
          </p:cNvSpPr>
          <p:nvPr>
            <p:ph type="sldNum" sz="quarter" idx="10"/>
          </p:nvPr>
        </p:nvSpPr>
        <p:spPr/>
        <p:txBody>
          <a:bodyPr/>
          <a:lstStyle>
            <a:lvl1pPr>
              <a:defRPr sz="1200">
                <a:latin typeface="Arial" panose="020B0604020202020204" pitchFamily="34" charset="0"/>
                <a:cs typeface="Arial" panose="020B0604020202020204" pitchFamily="34" charset="0"/>
              </a:defRPr>
            </a:lvl1pPr>
          </a:lstStyle>
          <a:p>
            <a:fld id="{8520F0DC-1A44-BD45-9C47-3A57354753D8}" type="slidenum">
              <a:rPr lang="ja-JP" altLang="en-US"/>
              <a:pPr/>
              <a:t>‹#›</a:t>
            </a:fld>
            <a:endParaRPr lang="ja-JP" altLang="en-US"/>
          </a:p>
        </p:txBody>
      </p:sp>
    </p:spTree>
    <p:extLst>
      <p:ext uri="{BB962C8B-B14F-4D97-AF65-F5344CB8AC3E}">
        <p14:creationId xmlns:p14="http://schemas.microsoft.com/office/powerpoint/2010/main" val="3538954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pPr defTabSz="457200" eaLnBrk="1" fontAlgn="auto" hangingPunct="1">
              <a:spcBef>
                <a:spcPts val="0"/>
              </a:spcBef>
              <a:spcAft>
                <a:spcPts val="0"/>
              </a:spcAft>
            </a:pPr>
            <a:fld id="{ECAF45DA-F6FB-F746-B51F-E7336F6AA741}" type="slidenum">
              <a:rPr lang="ja-JP" altLang="en-US" smtClean="0">
                <a:ea typeface="ＭＳ Ｐゴシック"/>
              </a:rPr>
              <a:pPr defTabSz="457200" eaLnBrk="1" fontAlgn="auto" hangingPunct="1">
                <a:spcBef>
                  <a:spcPts val="0"/>
                </a:spcBef>
                <a:spcAft>
                  <a:spcPts val="0"/>
                </a:spcAft>
              </a:pPr>
              <a:t>‹#›</a:t>
            </a:fld>
            <a:endParaRPr lang="ja-JP" altLang="en-US">
              <a:ea typeface="ＭＳ Ｐゴシック"/>
            </a:endParaRPr>
          </a:p>
        </p:txBody>
      </p:sp>
    </p:spTree>
    <p:extLst>
      <p:ext uri="{BB962C8B-B14F-4D97-AF65-F5344CB8AC3E}">
        <p14:creationId xmlns:p14="http://schemas.microsoft.com/office/powerpoint/2010/main" val="3863060875"/>
      </p:ext>
    </p:extLst>
  </p:cSld>
  <p:clrMap bg1="lt1" tx1="dk1" bg2="lt2" tx2="dk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4" r:id="rId5"/>
    <p:sldLayoutId id="2147485667" r:id="rId6"/>
    <p:sldLayoutId id="2147485669" r:id="rId7"/>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スライド番号プレースホルダ 5">
            <a:extLst>
              <a:ext uri="{FF2B5EF4-FFF2-40B4-BE49-F238E27FC236}">
                <a16:creationId xmlns:a16="http://schemas.microsoft.com/office/drawing/2014/main" id="{6ECB1B0D-1BB7-414B-8B51-ABCFACFCEE9D}"/>
              </a:ext>
            </a:extLst>
          </p:cNvPr>
          <p:cNvSpPr>
            <a:spLocks noGrp="1"/>
          </p:cNvSpPr>
          <p:nvPr>
            <p:ph type="sldNum" sz="quarter" idx="4"/>
          </p:nvPr>
        </p:nvSpPr>
        <p:spPr>
          <a:xfrm>
            <a:off x="8305800" y="6477000"/>
            <a:ext cx="685800" cy="2889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Comic Sans MS" panose="030F0902030302020204" pitchFamily="66" charset="0"/>
              </a:defRPr>
            </a:lvl1pPr>
          </a:lstStyle>
          <a:p>
            <a:fld id="{13B2ED02-93AA-CB4D-B2AA-028FD5B2A91B}" type="slidenum">
              <a:rPr lang="ja-JP" altLang="en-US"/>
              <a:pPr/>
              <a:t>‹#›</a:t>
            </a:fld>
            <a:endParaRPr lang="ja-JP" altLang="en-US"/>
          </a:p>
        </p:txBody>
      </p:sp>
    </p:spTree>
    <p:extLst>
      <p:ext uri="{BB962C8B-B14F-4D97-AF65-F5344CB8AC3E}">
        <p14:creationId xmlns:p14="http://schemas.microsoft.com/office/powerpoint/2010/main" val="3992482651"/>
      </p:ext>
    </p:extLst>
  </p:cSld>
  <p:clrMap bg1="lt1" tx1="dk1" bg2="lt2" tx2="dk2" accent1="accent1" accent2="accent2" accent3="accent3" accent4="accent4" accent5="accent5" accent6="accent6" hlink="hlink" folHlink="folHlink"/>
  <p:sldLayoutIdLst>
    <p:sldLayoutId id="2147485671" r:id="rId1"/>
    <p:sldLayoutId id="2147485672" r:id="rId2"/>
    <p:sldLayoutId id="2147485673" r:id="rId3"/>
    <p:sldLayoutId id="2147485674" r:id="rId4"/>
    <p:sldLayoutId id="2147485676" r:id="rId5"/>
    <p:sldLayoutId id="2147485677" r:id="rId6"/>
  </p:sldLayoutIdLst>
  <p:hf hdr="0" ftr="0" dt="0"/>
  <p:txStyles>
    <p:titleStyle>
      <a:lvl1pPr algn="ctr" rtl="0" eaLnBrk="0" fontAlgn="base" hangingPunct="0">
        <a:spcBef>
          <a:spcPct val="0"/>
        </a:spcBef>
        <a:spcAft>
          <a:spcPct val="0"/>
        </a:spcAft>
        <a:defRPr kumimoji="1" sz="2800">
          <a:solidFill>
            <a:srgbClr val="000099"/>
          </a:solidFill>
          <a:latin typeface="+mj-lt"/>
          <a:ea typeface="+mj-ea"/>
          <a:cs typeface="+mj-cs"/>
        </a:defRPr>
      </a:lvl1pPr>
      <a:lvl2pPr algn="ctr" rtl="0" eaLnBrk="0" fontAlgn="base" hangingPunct="0">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5pPr>
      <a:lvl6pPr marL="457200" algn="ctr" rtl="0" fontAlgn="base">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6pPr>
      <a:lvl7pPr marL="914400" algn="ctr" rtl="0" fontAlgn="base">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7pPr>
      <a:lvl8pPr marL="1371600" algn="ctr" rtl="0" fontAlgn="base">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8pPr>
      <a:lvl9pPr marL="1828800" algn="ctr" rtl="0" fontAlgn="base">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スライド番号プレースホルダ 5">
            <a:extLst>
              <a:ext uri="{FF2B5EF4-FFF2-40B4-BE49-F238E27FC236}">
                <a16:creationId xmlns:a16="http://schemas.microsoft.com/office/drawing/2014/main" id="{D22C99E3-6873-D74B-92CB-5EBA2FB05115}"/>
              </a:ext>
            </a:extLst>
          </p:cNvPr>
          <p:cNvSpPr>
            <a:spLocks noGrp="1"/>
          </p:cNvSpPr>
          <p:nvPr>
            <p:ph type="sldNum" sz="quarter" idx="4"/>
          </p:nvPr>
        </p:nvSpPr>
        <p:spPr>
          <a:xfrm>
            <a:off x="8305800" y="6477000"/>
            <a:ext cx="685800" cy="2889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fld id="{858913D2-0E28-6345-869E-0A5BC9B8D407}" type="slidenum">
              <a:rPr lang="ja-JP" altLang="en-US"/>
              <a:pPr/>
              <a:t>‹#›</a:t>
            </a:fld>
            <a:endParaRPr lang="ja-JP" altLang="en-US"/>
          </a:p>
        </p:txBody>
      </p:sp>
    </p:spTree>
    <p:extLst>
      <p:ext uri="{BB962C8B-B14F-4D97-AF65-F5344CB8AC3E}">
        <p14:creationId xmlns:p14="http://schemas.microsoft.com/office/powerpoint/2010/main" val="1077513522"/>
      </p:ext>
    </p:extLst>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Lst>
  <p:hf hdr="0" ftr="0" dt="0"/>
  <p:txStyles>
    <p:titleStyle>
      <a:lvl1pPr algn="ctr" rtl="0" eaLnBrk="0" fontAlgn="base" hangingPunct="0">
        <a:spcBef>
          <a:spcPct val="0"/>
        </a:spcBef>
        <a:spcAft>
          <a:spcPct val="0"/>
        </a:spcAft>
        <a:defRPr kumimoji="1" sz="2800">
          <a:solidFill>
            <a:srgbClr val="000099"/>
          </a:solidFill>
          <a:latin typeface="+mj-lt"/>
          <a:ea typeface="+mj-ea"/>
          <a:cs typeface="+mj-cs"/>
        </a:defRPr>
      </a:lvl1pPr>
      <a:lvl2pPr algn="ctr" rtl="0" eaLnBrk="0" fontAlgn="base" hangingPunct="0">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5pPr>
      <a:lvl6pPr marL="457200" algn="ctr" rtl="0" fontAlgn="base">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6pPr>
      <a:lvl7pPr marL="914400" algn="ctr" rtl="0" fontAlgn="base">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7pPr>
      <a:lvl8pPr marL="1371600" algn="ctr" rtl="0" fontAlgn="base">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8pPr>
      <a:lvl9pPr marL="1828800" algn="ctr" rtl="0" fontAlgn="base">
        <a:spcBef>
          <a:spcPct val="0"/>
        </a:spcBef>
        <a:spcAft>
          <a:spcPct val="0"/>
        </a:spcAft>
        <a:defRPr kumimoji="1" sz="2800">
          <a:solidFill>
            <a:srgbClr val="000099"/>
          </a:solidFill>
          <a:latin typeface="Comic Sans MS"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asuo.arai@kek.jp"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tiff"/><Relationship Id="rId5" Type="http://schemas.openxmlformats.org/officeDocument/2006/relationships/image" Target="../media/image2.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image" Target="../media/image40.tif"/><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テキスト ボックス 7"/>
          <p:cNvSpPr txBox="1">
            <a:spLocks noChangeArrowheads="1"/>
          </p:cNvSpPr>
          <p:nvPr/>
        </p:nvSpPr>
        <p:spPr bwMode="auto">
          <a:xfrm>
            <a:off x="647564" y="1688104"/>
            <a:ext cx="7848872" cy="1992793"/>
          </a:xfrm>
          <a:prstGeom prst="rect">
            <a:avLst/>
          </a:prstGeom>
          <a:solidFill>
            <a:schemeClr val="accent1">
              <a:lumMod val="20000"/>
              <a:lumOff val="80000"/>
              <a:alpha val="80000"/>
            </a:schemeClr>
          </a:solidFill>
          <a:ln>
            <a:noFill/>
          </a:ln>
          <a:extLst/>
        </p:spPr>
        <p:txBody>
          <a:bodyPr wrap="square" lIns="216000" tIns="140400" rIns="216000" bIns="187200">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lvl="0" algn="ctr">
              <a:spcAft>
                <a:spcPts val="0"/>
              </a:spcAft>
              <a:defRPr/>
            </a:pPr>
            <a:r>
              <a:rPr lang="en-US" altLang="ja-JP" sz="3600" b="1" dirty="0">
                <a:latin typeface="Times" pitchFamily="2" charset="0"/>
                <a:ea typeface="Times New Roman" charset="0"/>
                <a:cs typeface="Apple Chancery" panose="03020702040506060504" pitchFamily="66" charset="-79"/>
              </a:rPr>
              <a:t>US-JP Collaboration Memory </a:t>
            </a:r>
          </a:p>
          <a:p>
            <a:pPr lvl="0" algn="ctr">
              <a:spcAft>
                <a:spcPts val="0"/>
              </a:spcAft>
              <a:defRPr/>
            </a:pPr>
            <a:r>
              <a:rPr lang="en-US" altLang="ja-JP" sz="3600" b="1" dirty="0">
                <a:latin typeface="Times" pitchFamily="2" charset="0"/>
                <a:ea typeface="Times New Roman" charset="0"/>
                <a:cs typeface="Apple Chancery" panose="03020702040506060504" pitchFamily="66" charset="-79"/>
              </a:rPr>
              <a:t>&amp;</a:t>
            </a:r>
          </a:p>
          <a:p>
            <a:pPr lvl="0" algn="ctr">
              <a:spcAft>
                <a:spcPts val="0"/>
              </a:spcAft>
              <a:defRPr/>
            </a:pPr>
            <a:r>
              <a:rPr lang="en-US" altLang="ja-JP" sz="3600" b="1" dirty="0">
                <a:latin typeface="Times" pitchFamily="2" charset="0"/>
                <a:ea typeface="Times New Roman" charset="0"/>
                <a:cs typeface="Apple Chancery" panose="03020702040506060504" pitchFamily="66" charset="-79"/>
              </a:rPr>
              <a:t>Silicon-On-Insulator Pixel R&amp;D</a:t>
            </a:r>
          </a:p>
        </p:txBody>
      </p:sp>
      <p:sp>
        <p:nvSpPr>
          <p:cNvPr id="14340" name="テキスト ボックス 8"/>
          <p:cNvSpPr txBox="1">
            <a:spLocks noChangeArrowheads="1"/>
          </p:cNvSpPr>
          <p:nvPr/>
        </p:nvSpPr>
        <p:spPr bwMode="auto">
          <a:xfrm>
            <a:off x="647564" y="3790836"/>
            <a:ext cx="7848872" cy="1736696"/>
          </a:xfrm>
          <a:prstGeom prst="rect">
            <a:avLst/>
          </a:prstGeom>
          <a:solidFill>
            <a:srgbClr val="D9D9D9">
              <a:alpha val="40000"/>
            </a:srgbClr>
          </a:solidFill>
          <a:ln>
            <a:noFill/>
          </a:ln>
          <a:extLst/>
        </p:spPr>
        <p:txBody>
          <a:bodyPr wrap="square" tIns="93600" bIns="140400">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lvl="0" algn="ctr" eaLnBrk="1" hangingPunct="1">
              <a:spcAft>
                <a:spcPts val="900"/>
              </a:spcAft>
              <a:defRPr/>
            </a:pPr>
            <a:r>
              <a:rPr kumimoji="1" lang="en-US" altLang="ja-JP" sz="1800" b="1" i="0" u="none" strike="noStrike" kern="1200" cap="none" spc="0" normalizeH="0" baseline="0" noProof="0" dirty="0">
                <a:ln>
                  <a:noFill/>
                </a:ln>
                <a:solidFill>
                  <a:prstClr val="black"/>
                </a:solidFill>
                <a:effectLst/>
                <a:uLnTx/>
                <a:uFillTx/>
                <a:latin typeface="Arial Unicode MS" charset="0"/>
                <a:ea typeface="ＭＳ Ｐゴシック" charset="0"/>
              </a:rPr>
              <a:t>April 15</a:t>
            </a:r>
            <a:r>
              <a:rPr lang="en-US" altLang="ja-JP" sz="1800" b="1" dirty="0">
                <a:solidFill>
                  <a:prstClr val="black"/>
                </a:solidFill>
                <a:latin typeface="Arial Unicode MS" charset="0"/>
              </a:rPr>
              <a:t>, 2019 @ Univ. of Hawaii</a:t>
            </a:r>
          </a:p>
          <a:p>
            <a:pPr lvl="0" algn="ctr" eaLnBrk="1" hangingPunct="1">
              <a:spcAft>
                <a:spcPts val="900"/>
              </a:spcAft>
              <a:defRPr/>
            </a:pPr>
            <a:r>
              <a:rPr kumimoji="1" lang="en-US" altLang="ja-JP" sz="2400" b="1" i="0" u="none" strike="noStrike" kern="1200" cap="none" spc="0" normalizeH="0" baseline="0" noProof="0" dirty="0">
                <a:ln>
                  <a:noFill/>
                </a:ln>
                <a:solidFill>
                  <a:prstClr val="black"/>
                </a:solidFill>
                <a:effectLst/>
                <a:uLnTx/>
                <a:uFillTx/>
                <a:latin typeface="Arial Unicode MS" charset="0"/>
                <a:ea typeface="ＭＳ Ｐゴシック" charset="0"/>
              </a:rPr>
              <a:t>Yasuo Arai</a:t>
            </a:r>
            <a:endParaRPr kumimoji="1" lang="en-US" altLang="ja-JP" sz="2400" b="0" i="0" u="none" strike="noStrike" kern="1200" cap="none" spc="0" normalizeH="0" baseline="30000" noProof="0" dirty="0">
              <a:ln>
                <a:noFill/>
              </a:ln>
              <a:solidFill>
                <a:prstClr val="black"/>
              </a:solidFill>
              <a:effectLst/>
              <a:uLnTx/>
              <a:uFillTx/>
              <a:latin typeface="Arial Unicode MS" charset="0"/>
              <a:ea typeface="ＭＳ Ｐゴシック" charset="0"/>
            </a:endParaRPr>
          </a:p>
          <a:p>
            <a:pPr marL="0" marR="0" lvl="0" indent="0" algn="ctr" defTabSz="914400" rtl="0" eaLnBrk="1" fontAlgn="base" latinLnBrk="0" hangingPunct="1">
              <a:lnSpc>
                <a:spcPct val="100000"/>
              </a:lnSpc>
              <a:spcBef>
                <a:spcPct val="0"/>
              </a:spcBef>
              <a:spcAft>
                <a:spcPts val="300"/>
              </a:spcAft>
              <a:buClrTx/>
              <a:buSzTx/>
              <a:buFontTx/>
              <a:buNone/>
              <a:tabLst/>
              <a:defRPr/>
            </a:pPr>
            <a:r>
              <a:rPr kumimoji="1" lang="en-US" altLang="ja-JP" sz="2000" b="0" i="1" u="none" strike="noStrike" kern="1200" cap="none" spc="0" normalizeH="0" baseline="0" noProof="0" dirty="0">
                <a:ln>
                  <a:noFill/>
                </a:ln>
                <a:solidFill>
                  <a:prstClr val="black"/>
                </a:solidFill>
                <a:effectLst/>
                <a:uLnTx/>
                <a:uFillTx/>
                <a:latin typeface="Arial Unicode MS" charset="0"/>
                <a:ea typeface="ＭＳ Ｐゴシック" charset="0"/>
              </a:rPr>
              <a:t>High Energy Accelerator Research Organization (KEK)</a:t>
            </a:r>
          </a:p>
          <a:p>
            <a:pPr marL="0" marR="0" lvl="0" indent="0" algn="ctr" defTabSz="914400" rtl="0" eaLnBrk="1" fontAlgn="base" latinLnBrk="0" hangingPunct="1">
              <a:lnSpc>
                <a:spcPct val="100000"/>
              </a:lnSpc>
              <a:spcBef>
                <a:spcPct val="0"/>
              </a:spcBef>
              <a:spcAft>
                <a:spcPts val="300"/>
              </a:spcAft>
              <a:buClrTx/>
              <a:buSzTx/>
              <a:buFontTx/>
              <a:buNone/>
              <a:tabLst/>
              <a:defRPr/>
            </a:pPr>
            <a:r>
              <a:rPr kumimoji="1" lang="en-US" altLang="ja-JP" sz="1800" b="0" i="1" u="none" strike="noStrike" kern="1200" cap="none" spc="0" normalizeH="0" baseline="0" noProof="0" dirty="0">
                <a:ln>
                  <a:noFill/>
                </a:ln>
                <a:solidFill>
                  <a:prstClr val="black"/>
                </a:solidFill>
                <a:effectLst/>
                <a:uLnTx/>
                <a:uFillTx/>
                <a:latin typeface="Arial Unicode MS" charset="0"/>
                <a:ea typeface="ＭＳ Ｐゴシック" charset="0"/>
                <a:hlinkClick r:id="rId3"/>
              </a:rPr>
              <a:t>yasuo.arai@kek.jp</a:t>
            </a:r>
            <a:r>
              <a:rPr kumimoji="1" lang="en-US" altLang="ja-JP" sz="1800" b="0" i="1" u="none" strike="noStrike" kern="1200" cap="none" spc="0" normalizeH="0" baseline="0" noProof="0" dirty="0">
                <a:ln>
                  <a:noFill/>
                </a:ln>
                <a:solidFill>
                  <a:prstClr val="black"/>
                </a:solidFill>
                <a:effectLst/>
                <a:uLnTx/>
                <a:uFillTx/>
                <a:latin typeface="Arial Unicode MS" charset="0"/>
                <a:ea typeface="ＭＳ Ｐゴシック" charset="0"/>
              </a:rPr>
              <a:t>, http://rd.kek.jp/project/soi/</a:t>
            </a:r>
          </a:p>
        </p:txBody>
      </p:sp>
      <p:pic>
        <p:nvPicPr>
          <p:cNvPr id="9" name="図 8" descr="SOI_logo1_mi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5646565"/>
            <a:ext cx="3847637" cy="858748"/>
          </a:xfrm>
          <a:prstGeom prst="rect">
            <a:avLst/>
          </a:prstGeom>
        </p:spPr>
      </p:pic>
      <p:pic>
        <p:nvPicPr>
          <p:cNvPr id="10" name="図 12" descr="keklogo-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5262" y="5634037"/>
            <a:ext cx="1720850" cy="108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A0AC7B1B-0FF1-714C-B9BA-2BA6A0086BEE}"/>
              </a:ext>
            </a:extLst>
          </p:cNvPr>
          <p:cNvSpPr txBox="1"/>
          <p:nvPr/>
        </p:nvSpPr>
        <p:spPr>
          <a:xfrm>
            <a:off x="2699792" y="267120"/>
            <a:ext cx="6129210" cy="1200329"/>
          </a:xfrm>
          <a:prstGeom prst="rect">
            <a:avLst/>
          </a:prstGeom>
          <a:noFill/>
        </p:spPr>
        <p:txBody>
          <a:bodyPr wrap="square" rtlCol="0">
            <a:spAutoFit/>
          </a:bodyPr>
          <a:lstStyle/>
          <a:p>
            <a:pPr algn="ctr"/>
            <a:r>
              <a:rPr lang="en" altLang="ja-JP" dirty="0">
                <a:latin typeface="Apple Chancery" panose="03020702040506060504" pitchFamily="66" charset="-79"/>
                <a:cs typeface="Apple Chancery" panose="03020702040506060504" pitchFamily="66" charset="-79"/>
              </a:rPr>
              <a:t>The 40th Anniversary Symposium of </a:t>
            </a:r>
            <a:br>
              <a:rPr lang="en" altLang="ja-JP" dirty="0">
                <a:latin typeface="Apple Chancery" panose="03020702040506060504" pitchFamily="66" charset="-79"/>
                <a:cs typeface="Apple Chancery" panose="03020702040506060504" pitchFamily="66" charset="-79"/>
              </a:rPr>
            </a:br>
            <a:r>
              <a:rPr lang="en" altLang="ja-JP" dirty="0">
                <a:latin typeface="Apple Chancery" panose="03020702040506060504" pitchFamily="66" charset="-79"/>
                <a:cs typeface="Apple Chancery" panose="03020702040506060504" pitchFamily="66" charset="-79"/>
              </a:rPr>
              <a:t>the US-Japan Science and Technology </a:t>
            </a:r>
            <a:br>
              <a:rPr lang="en" altLang="ja-JP" dirty="0">
                <a:latin typeface="Apple Chancery" panose="03020702040506060504" pitchFamily="66" charset="-79"/>
                <a:cs typeface="Apple Chancery" panose="03020702040506060504" pitchFamily="66" charset="-79"/>
              </a:rPr>
            </a:br>
            <a:r>
              <a:rPr lang="en" altLang="ja-JP" dirty="0">
                <a:latin typeface="Apple Chancery" panose="03020702040506060504" pitchFamily="66" charset="-79"/>
                <a:cs typeface="Apple Chancery" panose="03020702040506060504" pitchFamily="66" charset="-79"/>
              </a:rPr>
              <a:t>Cooperation Program in High Energy Physics</a:t>
            </a:r>
            <a:endParaRPr kumimoji="1" lang="ja-JP" altLang="en-US" dirty="0">
              <a:latin typeface="Apple Chancery" panose="03020702040506060504" pitchFamily="66" charset="-79"/>
              <a:cs typeface="Apple Chancery" panose="03020702040506060504" pitchFamily="66" charset="-79"/>
            </a:endParaRPr>
          </a:p>
        </p:txBody>
      </p:sp>
      <p:pic>
        <p:nvPicPr>
          <p:cNvPr id="4" name="図 3">
            <a:extLst>
              <a:ext uri="{FF2B5EF4-FFF2-40B4-BE49-F238E27FC236}">
                <a16:creationId xmlns:a16="http://schemas.microsoft.com/office/drawing/2014/main" id="{654C57CF-ADA3-BD4E-9185-E2C631665BE7}"/>
              </a:ext>
            </a:extLst>
          </p:cNvPr>
          <p:cNvPicPr>
            <a:picLocks noChangeAspect="1"/>
          </p:cNvPicPr>
          <p:nvPr/>
        </p:nvPicPr>
        <p:blipFill>
          <a:blip r:embed="rId6"/>
          <a:stretch>
            <a:fillRect/>
          </a:stretch>
        </p:blipFill>
        <p:spPr>
          <a:xfrm>
            <a:off x="251520" y="189716"/>
            <a:ext cx="2448272" cy="1333091"/>
          </a:xfrm>
          <a:prstGeom prst="rect">
            <a:avLst/>
          </a:prstGeom>
        </p:spPr>
      </p:pic>
      <p:sp>
        <p:nvSpPr>
          <p:cNvPr id="5" name="スライド番号プレースホルダー 4">
            <a:extLst>
              <a:ext uri="{FF2B5EF4-FFF2-40B4-BE49-F238E27FC236}">
                <a16:creationId xmlns:a16="http://schemas.microsoft.com/office/drawing/2014/main" id="{24295D0A-44F3-8847-87D6-1A314B11720F}"/>
              </a:ext>
            </a:extLst>
          </p:cNvPr>
          <p:cNvSpPr>
            <a:spLocks noGrp="1"/>
          </p:cNvSpPr>
          <p:nvPr>
            <p:ph type="sldNum" sz="quarter" idx="12"/>
          </p:nvPr>
        </p:nvSpPr>
        <p:spPr/>
        <p:txBody>
          <a:bodyPr/>
          <a:lstStyle/>
          <a:p>
            <a:fld id="{ECAF45DA-F6FB-F746-B51F-E7336F6AA741}" type="slidenum">
              <a:rPr lang="ja-JP" altLang="en-US" smtClean="0">
                <a:ea typeface="ＭＳ Ｐゴシック"/>
              </a:rPr>
              <a:pPr/>
              <a:t>1</a:t>
            </a:fld>
            <a:endParaRPr lang="ja-JP" altLang="en-US">
              <a:ea typeface="ＭＳ Ｐゴシック"/>
            </a:endParaRPr>
          </a:p>
        </p:txBody>
      </p:sp>
    </p:spTree>
    <p:extLst>
      <p:ext uri="{BB962C8B-B14F-4D97-AF65-F5344CB8AC3E}">
        <p14:creationId xmlns:p14="http://schemas.microsoft.com/office/powerpoint/2010/main" val="1204149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5" descr="FY07MPWchips2.jpg">
            <a:extLst>
              <a:ext uri="{FF2B5EF4-FFF2-40B4-BE49-F238E27FC236}">
                <a16:creationId xmlns:a16="http://schemas.microsoft.com/office/drawing/2014/main" id="{5CCF67E7-37BD-FF44-81D9-68F7F0A906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86200"/>
            <a:ext cx="28194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図 4" descr="FY08-MaskArea.jpg">
            <a:extLst>
              <a:ext uri="{FF2B5EF4-FFF2-40B4-BE49-F238E27FC236}">
                <a16:creationId xmlns:a16="http://schemas.microsoft.com/office/drawing/2014/main" id="{21BCDE8C-7125-F74B-A3DF-6EC5CCD804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150" y="185738"/>
            <a:ext cx="3451225"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図 8" descr="DSCN2092_2s.jpg">
            <a:extLst>
              <a:ext uri="{FF2B5EF4-FFF2-40B4-BE49-F238E27FC236}">
                <a16:creationId xmlns:a16="http://schemas.microsoft.com/office/drawing/2014/main" id="{BE055DA1-E30C-8740-B2BB-18BC1B7026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152400"/>
            <a:ext cx="3328988"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図 6" descr="MX1350_top_all_plus3s.gif">
            <a:extLst>
              <a:ext uri="{FF2B5EF4-FFF2-40B4-BE49-F238E27FC236}">
                <a16:creationId xmlns:a16="http://schemas.microsoft.com/office/drawing/2014/main" id="{871FC3A7-FA03-674A-91D7-E2C6C022FF7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733800"/>
            <a:ext cx="299243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A8D747B5-ECDA-2540-95A2-93E8F32680D6}"/>
              </a:ext>
            </a:extLst>
          </p:cNvPr>
          <p:cNvSpPr txBox="1">
            <a:spLocks noChangeArrowheads="1"/>
          </p:cNvSpPr>
          <p:nvPr/>
        </p:nvSpPr>
        <p:spPr bwMode="auto">
          <a:xfrm>
            <a:off x="1547813" y="323850"/>
            <a:ext cx="5761037" cy="584200"/>
          </a:xfrm>
          <a:prstGeom prst="rect">
            <a:avLst/>
          </a:prstGeom>
          <a:solidFill>
            <a:schemeClr val="bg1"/>
          </a:solidFill>
          <a:ln w="9525">
            <a:solidFill>
              <a:schemeClr val="tx1"/>
            </a:solidFill>
            <a:miter lim="800000"/>
            <a:headEnd/>
            <a:tailEnd/>
          </a:ln>
          <a:effectLst>
            <a:outerShdw dist="20000" dir="5400000" rotWithShape="0">
              <a:srgbClr val="808080">
                <a:alpha val="37999"/>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a:ln>
                  <a:noFill/>
                </a:ln>
                <a:solidFill>
                  <a:srgbClr val="0000FF"/>
                </a:solidFill>
                <a:effectLst/>
                <a:uLnTx/>
                <a:uFillTx/>
                <a:latin typeface="Arial" pitchFamily="-106" charset="0"/>
                <a:ea typeface="ＭＳ Ｐゴシック"/>
              </a:rPr>
              <a:t>MPW (Multi Project Wafer) run</a:t>
            </a:r>
          </a:p>
        </p:txBody>
      </p:sp>
      <p:pic>
        <p:nvPicPr>
          <p:cNvPr id="19463" name="図 9" descr="MX1378_text4b.jpg">
            <a:extLst>
              <a:ext uri="{FF2B5EF4-FFF2-40B4-BE49-F238E27FC236}">
                <a16:creationId xmlns:a16="http://schemas.microsoft.com/office/drawing/2014/main" id="{59FA92C4-74BF-F643-B8E2-30CCD5374AF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1628775"/>
            <a:ext cx="4973637" cy="4973638"/>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80A98BC-23F1-5449-946B-C8DA1A77E946}"/>
              </a:ext>
            </a:extLst>
          </p:cNvPr>
          <p:cNvSpPr txBox="1">
            <a:spLocks noChangeArrowheads="1"/>
          </p:cNvSpPr>
          <p:nvPr/>
        </p:nvSpPr>
        <p:spPr bwMode="auto">
          <a:xfrm>
            <a:off x="3348038" y="981075"/>
            <a:ext cx="2392362" cy="522288"/>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Arial" charset="0"/>
                <a:ea typeface="ＭＳ Ｐゴシック"/>
              </a:rPr>
              <a:t>~Twice / year.</a:t>
            </a:r>
          </a:p>
        </p:txBody>
      </p:sp>
      <p:sp>
        <p:nvSpPr>
          <p:cNvPr id="19465" name="テキスト ボックス 9">
            <a:extLst>
              <a:ext uri="{FF2B5EF4-FFF2-40B4-BE49-F238E27FC236}">
                <a16:creationId xmlns:a16="http://schemas.microsoft.com/office/drawing/2014/main" id="{0CAE0639-FD7F-7149-8551-F6D343CA3270}"/>
              </a:ext>
            </a:extLst>
          </p:cNvPr>
          <p:cNvSpPr txBox="1">
            <a:spLocks noChangeArrowheads="1"/>
          </p:cNvSpPr>
          <p:nvPr/>
        </p:nvSpPr>
        <p:spPr bwMode="auto">
          <a:xfrm>
            <a:off x="341313" y="2205038"/>
            <a:ext cx="3367087" cy="461962"/>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660066"/>
                </a:solidFill>
                <a:effectLst/>
                <a:uLnTx/>
                <a:uFillTx/>
                <a:latin typeface="Arial" panose="020B0604020202020204" pitchFamily="34" charset="0"/>
                <a:ea typeface="ＭＳ Ｐゴシック" panose="020B0600070205080204" pitchFamily="34" charset="-128"/>
              </a:rPr>
              <a:t>Louvain-la-Neuve Univ.</a:t>
            </a:r>
            <a:endParaRPr kumimoji="1" lang="ja-JP"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endParaRPr>
          </a:p>
        </p:txBody>
      </p:sp>
      <p:sp>
        <p:nvSpPr>
          <p:cNvPr id="19466" name="テキスト ボックス 10">
            <a:extLst>
              <a:ext uri="{FF2B5EF4-FFF2-40B4-BE49-F238E27FC236}">
                <a16:creationId xmlns:a16="http://schemas.microsoft.com/office/drawing/2014/main" id="{27A643E3-830C-4243-B35D-FF93A9EDE27C}"/>
              </a:ext>
            </a:extLst>
          </p:cNvPr>
          <p:cNvSpPr txBox="1">
            <a:spLocks noChangeArrowheads="1"/>
          </p:cNvSpPr>
          <p:nvPr/>
        </p:nvSpPr>
        <p:spPr bwMode="auto">
          <a:xfrm>
            <a:off x="539750" y="2924175"/>
            <a:ext cx="1804988" cy="461963"/>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660066"/>
                </a:solidFill>
                <a:effectLst/>
                <a:uLnTx/>
                <a:uFillTx/>
                <a:latin typeface="Arial" panose="020B0604020202020204" pitchFamily="34" charset="0"/>
                <a:ea typeface="ＭＳ Ｐゴシック" panose="020B0600070205080204" pitchFamily="34" charset="-128"/>
              </a:rPr>
              <a:t>INP Krakow</a:t>
            </a:r>
            <a:endParaRPr kumimoji="1" lang="ja-JP"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endParaRPr>
          </a:p>
        </p:txBody>
      </p:sp>
      <p:sp>
        <p:nvSpPr>
          <p:cNvPr id="19467" name="テキスト ボックス 11">
            <a:extLst>
              <a:ext uri="{FF2B5EF4-FFF2-40B4-BE49-F238E27FC236}">
                <a16:creationId xmlns:a16="http://schemas.microsoft.com/office/drawing/2014/main" id="{54FB2527-97E9-EE44-BD2B-795FBB5B9607}"/>
              </a:ext>
            </a:extLst>
          </p:cNvPr>
          <p:cNvSpPr txBox="1">
            <a:spLocks noChangeArrowheads="1"/>
          </p:cNvSpPr>
          <p:nvPr/>
        </p:nvSpPr>
        <p:spPr bwMode="auto">
          <a:xfrm>
            <a:off x="250825" y="3933825"/>
            <a:ext cx="2070100" cy="460375"/>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660066"/>
                </a:solidFill>
                <a:effectLst/>
                <a:uLnTx/>
                <a:uFillTx/>
                <a:latin typeface="Arial" panose="020B0604020202020204" pitchFamily="34" charset="0"/>
                <a:ea typeface="ＭＳ Ｐゴシック" panose="020B0600070205080204" pitchFamily="34" charset="-128"/>
              </a:rPr>
              <a:t>U. Heidelberg</a:t>
            </a:r>
            <a:endParaRPr kumimoji="1" lang="ja-JP"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endParaRPr>
          </a:p>
        </p:txBody>
      </p:sp>
      <p:sp>
        <p:nvSpPr>
          <p:cNvPr id="19468" name="テキスト ボックス 12">
            <a:extLst>
              <a:ext uri="{FF2B5EF4-FFF2-40B4-BE49-F238E27FC236}">
                <a16:creationId xmlns:a16="http://schemas.microsoft.com/office/drawing/2014/main" id="{CFA5E568-B3AE-644A-8FFF-ED05A4E95590}"/>
              </a:ext>
            </a:extLst>
          </p:cNvPr>
          <p:cNvSpPr txBox="1">
            <a:spLocks noChangeArrowheads="1"/>
          </p:cNvSpPr>
          <p:nvPr/>
        </p:nvSpPr>
        <p:spPr bwMode="auto">
          <a:xfrm>
            <a:off x="7164388" y="2924175"/>
            <a:ext cx="1789112" cy="461963"/>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660066"/>
                </a:solidFill>
                <a:effectLst/>
                <a:uLnTx/>
                <a:uFillTx/>
                <a:latin typeface="Arial" panose="020B0604020202020204" pitchFamily="34" charset="0"/>
                <a:ea typeface="ＭＳ Ｐゴシック" panose="020B0600070205080204" pitchFamily="34" charset="-128"/>
              </a:rPr>
              <a:t>IHEP China</a:t>
            </a:r>
            <a:endParaRPr kumimoji="1" lang="ja-JP"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endParaRPr>
          </a:p>
        </p:txBody>
      </p:sp>
      <p:sp>
        <p:nvSpPr>
          <p:cNvPr id="19469" name="テキスト ボックス 13">
            <a:extLst>
              <a:ext uri="{FF2B5EF4-FFF2-40B4-BE49-F238E27FC236}">
                <a16:creationId xmlns:a16="http://schemas.microsoft.com/office/drawing/2014/main" id="{9677A3A3-F333-3443-BEE1-9BC57EBF2AE0}"/>
              </a:ext>
            </a:extLst>
          </p:cNvPr>
          <p:cNvSpPr txBox="1">
            <a:spLocks noChangeArrowheads="1"/>
          </p:cNvSpPr>
          <p:nvPr/>
        </p:nvSpPr>
        <p:spPr bwMode="auto">
          <a:xfrm>
            <a:off x="4284663" y="2133600"/>
            <a:ext cx="1844675" cy="460375"/>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660066"/>
                </a:solidFill>
                <a:effectLst/>
                <a:uLnTx/>
                <a:uFillTx/>
                <a:latin typeface="Arial" panose="020B0604020202020204" pitchFamily="34" charset="0"/>
                <a:ea typeface="ＭＳ Ｐゴシック" panose="020B0600070205080204" pitchFamily="34" charset="-128"/>
              </a:rPr>
              <a:t>U. of Hawaii</a:t>
            </a:r>
            <a:endParaRPr kumimoji="1" lang="ja-JP"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endParaRPr>
          </a:p>
        </p:txBody>
      </p:sp>
      <p:sp>
        <p:nvSpPr>
          <p:cNvPr id="19470" name="テキスト ボックス 11">
            <a:extLst>
              <a:ext uri="{FF2B5EF4-FFF2-40B4-BE49-F238E27FC236}">
                <a16:creationId xmlns:a16="http://schemas.microsoft.com/office/drawing/2014/main" id="{8EAFDDE6-1216-5446-B64F-1461CB36CEDF}"/>
              </a:ext>
            </a:extLst>
          </p:cNvPr>
          <p:cNvSpPr txBox="1">
            <a:spLocks noChangeArrowheads="1"/>
          </p:cNvSpPr>
          <p:nvPr/>
        </p:nvSpPr>
        <p:spPr bwMode="auto">
          <a:xfrm>
            <a:off x="7073900" y="4076700"/>
            <a:ext cx="1565275" cy="461963"/>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660066"/>
                </a:solidFill>
                <a:effectLst/>
                <a:uLnTx/>
                <a:uFillTx/>
                <a:latin typeface="Arial" panose="020B0604020202020204" pitchFamily="34" charset="0"/>
                <a:ea typeface="ＭＳ Ｐゴシック" panose="020B0600070205080204" pitchFamily="34" charset="-128"/>
              </a:rPr>
              <a:t>U. Tohoku</a:t>
            </a:r>
            <a:endParaRPr kumimoji="1" lang="ja-JP"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endParaRPr>
          </a:p>
        </p:txBody>
      </p:sp>
      <p:sp>
        <p:nvSpPr>
          <p:cNvPr id="19471" name="テキスト ボックス 11">
            <a:extLst>
              <a:ext uri="{FF2B5EF4-FFF2-40B4-BE49-F238E27FC236}">
                <a16:creationId xmlns:a16="http://schemas.microsoft.com/office/drawing/2014/main" id="{F8B09692-46D5-1340-9691-CB70DA9AF23C}"/>
              </a:ext>
            </a:extLst>
          </p:cNvPr>
          <p:cNvSpPr txBox="1">
            <a:spLocks noChangeArrowheads="1"/>
          </p:cNvSpPr>
          <p:nvPr/>
        </p:nvSpPr>
        <p:spPr bwMode="auto">
          <a:xfrm>
            <a:off x="6804025" y="4724400"/>
            <a:ext cx="1792288" cy="461963"/>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Kyoto Univ.</a:t>
            </a:r>
            <a:endParaRPr kumimoji="1" lang="ja-JP"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9472" name="テキスト ボックス 11">
            <a:extLst>
              <a:ext uri="{FF2B5EF4-FFF2-40B4-BE49-F238E27FC236}">
                <a16:creationId xmlns:a16="http://schemas.microsoft.com/office/drawing/2014/main" id="{41E34669-19AD-834E-91F9-BAA38C067A01}"/>
              </a:ext>
            </a:extLst>
          </p:cNvPr>
          <p:cNvSpPr txBox="1">
            <a:spLocks noChangeArrowheads="1"/>
          </p:cNvSpPr>
          <p:nvPr/>
        </p:nvSpPr>
        <p:spPr bwMode="auto">
          <a:xfrm>
            <a:off x="6659563" y="5732463"/>
            <a:ext cx="2163762" cy="461962"/>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rPr>
              <a:t>Tsukuba Univ.</a:t>
            </a:r>
            <a:endParaRPr kumimoji="1" lang="ja-JP"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endParaRPr>
          </a:p>
        </p:txBody>
      </p:sp>
      <p:sp>
        <p:nvSpPr>
          <p:cNvPr id="19473" name="テキスト ボックス 11">
            <a:extLst>
              <a:ext uri="{FF2B5EF4-FFF2-40B4-BE49-F238E27FC236}">
                <a16:creationId xmlns:a16="http://schemas.microsoft.com/office/drawing/2014/main" id="{397F0F63-9162-EF4A-97C5-0417A7E11AF0}"/>
              </a:ext>
            </a:extLst>
          </p:cNvPr>
          <p:cNvSpPr txBox="1">
            <a:spLocks noChangeArrowheads="1"/>
          </p:cNvSpPr>
          <p:nvPr/>
        </p:nvSpPr>
        <p:spPr bwMode="auto">
          <a:xfrm>
            <a:off x="395288" y="5157788"/>
            <a:ext cx="1739900" cy="460375"/>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JAXA/ISAS</a:t>
            </a:r>
            <a:endParaRPr kumimoji="1" lang="ja-JP"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9474" name="テキスト ボックス 11">
            <a:extLst>
              <a:ext uri="{FF2B5EF4-FFF2-40B4-BE49-F238E27FC236}">
                <a16:creationId xmlns:a16="http://schemas.microsoft.com/office/drawing/2014/main" id="{30E18F37-67BD-A540-B4DB-CBA3148D7F76}"/>
              </a:ext>
            </a:extLst>
          </p:cNvPr>
          <p:cNvSpPr txBox="1">
            <a:spLocks noChangeArrowheads="1"/>
          </p:cNvSpPr>
          <p:nvPr/>
        </p:nvSpPr>
        <p:spPr bwMode="auto">
          <a:xfrm>
            <a:off x="395288" y="6092825"/>
            <a:ext cx="868362" cy="461963"/>
          </a:xfrm>
          <a:prstGeom prst="rect">
            <a:avLst/>
          </a:prstGeom>
          <a:solidFill>
            <a:srgbClr val="FFFC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AIST</a:t>
            </a:r>
            <a:endParaRPr kumimoji="1" lang="ja-JP"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F4114ACD-FA2B-F747-9D28-17EA09364759}"/>
              </a:ext>
            </a:extLst>
          </p:cNvPr>
          <p:cNvSpPr>
            <a:spLocks noGrp="1"/>
          </p:cNvSpPr>
          <p:nvPr>
            <p:ph type="sldNum" sz="quarter" idx="10"/>
          </p:nvPr>
        </p:nvSpPr>
        <p:spPr/>
        <p:txBody>
          <a:bodyPr/>
          <a:lstStyle/>
          <a:p>
            <a:fld id="{92C7328D-BAC5-8D45-8673-78FAB2B460F6}" type="slidenum">
              <a:rPr lang="ja-JP" altLang="en-US" smtClean="0"/>
              <a:pPr/>
              <a:t>10</a:t>
            </a:fld>
            <a:endParaRPr lang="ja-JP" altLang="en-US"/>
          </a:p>
        </p:txBody>
      </p:sp>
    </p:spTree>
    <p:extLst>
      <p:ext uri="{BB962C8B-B14F-4D97-AF65-F5344CB8AC3E}">
        <p14:creationId xmlns:p14="http://schemas.microsoft.com/office/powerpoint/2010/main" val="3439190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48" y="1687582"/>
            <a:ext cx="4671901" cy="4518975"/>
          </a:xfrm>
          <a:prstGeom prst="rect">
            <a:avLst/>
          </a:prstGeom>
        </p:spPr>
      </p:pic>
      <p:sp>
        <p:nvSpPr>
          <p:cNvPr id="12" name="テキスト ボックス 11">
            <a:extLst>
              <a:ext uri="{FF2B5EF4-FFF2-40B4-BE49-F238E27FC236}">
                <a16:creationId xmlns:a16="http://schemas.microsoft.com/office/drawing/2014/main" id="{8B1746AA-149E-4F87-923A-703C9067DDB9}"/>
              </a:ext>
            </a:extLst>
          </p:cNvPr>
          <p:cNvSpPr txBox="1"/>
          <p:nvPr/>
        </p:nvSpPr>
        <p:spPr bwMode="auto">
          <a:xfrm>
            <a:off x="1691680" y="3501008"/>
            <a:ext cx="1540806"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defTabSz="685800" eaLnBrk="1" fontAlgn="auto" hangingPunct="1">
              <a:spcBef>
                <a:spcPts val="0"/>
              </a:spcBef>
              <a:spcAft>
                <a:spcPts val="0"/>
              </a:spcAft>
            </a:pPr>
            <a:r>
              <a:rPr kumimoji="0" lang="en-US" altLang="ja-JP" sz="1800" dirty="0">
                <a:solidFill>
                  <a:prstClr val="black"/>
                </a:solidFill>
                <a:latin typeface="Calibri"/>
                <a:ea typeface="ＭＳ Ｐゴシック" charset="-128"/>
                <a:cs typeface=""/>
              </a:rPr>
              <a:t>FWHM 200 eV</a:t>
            </a:r>
            <a:endParaRPr kumimoji="0" lang="ja-JP" altLang="en-US" sz="1800" dirty="0">
              <a:solidFill>
                <a:prstClr val="black"/>
              </a:solidFill>
              <a:latin typeface="Calibri"/>
              <a:ea typeface="ＭＳ Ｐゴシック" charset="-128"/>
              <a:cs typeface=""/>
            </a:endParaRPr>
          </a:p>
        </p:txBody>
      </p:sp>
      <p:sp>
        <p:nvSpPr>
          <p:cNvPr id="13" name="四角形: 角を丸くする 12">
            <a:extLst>
              <a:ext uri="{FF2B5EF4-FFF2-40B4-BE49-F238E27FC236}">
                <a16:creationId xmlns:a16="http://schemas.microsoft.com/office/drawing/2014/main" id="{2FAABB5A-4D99-4FB2-BE36-C35EC27E80D3}"/>
              </a:ext>
            </a:extLst>
          </p:cNvPr>
          <p:cNvSpPr/>
          <p:nvPr/>
        </p:nvSpPr>
        <p:spPr>
          <a:xfrm>
            <a:off x="1476521" y="5445224"/>
            <a:ext cx="1659570" cy="217777"/>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ja-JP" altLang="en-US" sz="1013">
              <a:solidFill>
                <a:prstClr val="white"/>
              </a:solidFill>
              <a:latin typeface="Calibri"/>
              <a:ea typeface="ＭＳ Ｐゴシック" panose="020B0600070205080204" pitchFamily="34" charset="-128"/>
            </a:endParaRPr>
          </a:p>
        </p:txBody>
      </p:sp>
      <p:sp>
        <p:nvSpPr>
          <p:cNvPr id="14" name="テキスト ボックス 13">
            <a:extLst>
              <a:ext uri="{FF2B5EF4-FFF2-40B4-BE49-F238E27FC236}">
                <a16:creationId xmlns:a16="http://schemas.microsoft.com/office/drawing/2014/main" id="{414A1F20-EA63-45B3-A6E2-03F654A59C0F}"/>
              </a:ext>
            </a:extLst>
          </p:cNvPr>
          <p:cNvSpPr txBox="1"/>
          <p:nvPr/>
        </p:nvSpPr>
        <p:spPr bwMode="auto">
          <a:xfrm>
            <a:off x="201221" y="6262392"/>
            <a:ext cx="2566280" cy="369332"/>
          </a:xfrm>
          <a:prstGeom prst="rect">
            <a:avLst/>
          </a:prstGeom>
          <a:solidFill>
            <a:srgbClr val="FFFFFF">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defTabSz="685800" eaLnBrk="1" fontAlgn="auto" hangingPunct="1">
              <a:spcBef>
                <a:spcPts val="0"/>
              </a:spcBef>
              <a:spcAft>
                <a:spcPts val="0"/>
              </a:spcAft>
            </a:pPr>
            <a:r>
              <a:rPr kumimoji="0" lang="en-US" altLang="ja-JP" sz="1800" dirty="0">
                <a:solidFill>
                  <a:prstClr val="black"/>
                </a:solidFill>
                <a:latin typeface="Calibri"/>
                <a:ea typeface="ＭＳ Ｐゴシック" charset="-128"/>
                <a:cs typeface=""/>
              </a:rPr>
              <a:t>(Kyoto U. , Shizuoka U., …</a:t>
            </a:r>
            <a:endParaRPr kumimoji="0" lang="ja-JP" altLang="en-US" sz="1800" dirty="0">
              <a:solidFill>
                <a:prstClr val="black"/>
              </a:solidFill>
              <a:latin typeface="Calibri"/>
              <a:ea typeface="ＭＳ Ｐゴシック" charset="-128"/>
              <a:cs typeface=""/>
            </a:endParaRPr>
          </a:p>
        </p:txBody>
      </p:sp>
      <p:pic>
        <p:nvPicPr>
          <p:cNvPr id="16" name="図 15">
            <a:extLst>
              <a:ext uri="{FF2B5EF4-FFF2-40B4-BE49-F238E27FC236}">
                <a16:creationId xmlns:a16="http://schemas.microsoft.com/office/drawing/2014/main" id="{9EADDE33-9A67-0F4B-8B40-42EB8AB15C99}"/>
              </a:ext>
            </a:extLst>
          </p:cNvPr>
          <p:cNvPicPr>
            <a:picLocks noChangeAspect="1"/>
          </p:cNvPicPr>
          <p:nvPr/>
        </p:nvPicPr>
        <p:blipFill>
          <a:blip r:embed="rId4"/>
          <a:stretch>
            <a:fillRect/>
          </a:stretch>
        </p:blipFill>
        <p:spPr>
          <a:xfrm>
            <a:off x="5422283" y="106993"/>
            <a:ext cx="3429410" cy="2313895"/>
          </a:xfrm>
          <a:prstGeom prst="rect">
            <a:avLst/>
          </a:prstGeom>
        </p:spPr>
      </p:pic>
      <p:sp>
        <p:nvSpPr>
          <p:cNvPr id="17" name="テキスト ボックス 16">
            <a:extLst>
              <a:ext uri="{FF2B5EF4-FFF2-40B4-BE49-F238E27FC236}">
                <a16:creationId xmlns:a16="http://schemas.microsoft.com/office/drawing/2014/main" id="{C8321460-E672-7744-8C3B-17800CF33757}"/>
              </a:ext>
            </a:extLst>
          </p:cNvPr>
          <p:cNvSpPr txBox="1"/>
          <p:nvPr/>
        </p:nvSpPr>
        <p:spPr bwMode="auto">
          <a:xfrm>
            <a:off x="251880" y="174631"/>
            <a:ext cx="4346021" cy="919867"/>
          </a:xfrm>
          <a:prstGeom prst="rect">
            <a:avLst/>
          </a:prstGeom>
          <a:solidFill>
            <a:srgbClr val="FFFFFF">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defTabSz="685800" eaLnBrk="1" fontAlgn="auto" hangingPunct="1">
              <a:lnSpc>
                <a:spcPct val="120000"/>
              </a:lnSpc>
              <a:spcBef>
                <a:spcPts val="0"/>
              </a:spcBef>
              <a:spcAft>
                <a:spcPts val="0"/>
              </a:spcAft>
            </a:pPr>
            <a:r>
              <a:rPr kumimoji="0" lang="en-US" altLang="ja-JP" b="1" u="sng" dirty="0">
                <a:solidFill>
                  <a:prstClr val="black"/>
                </a:solidFill>
                <a:latin typeface="+mj-ea"/>
                <a:ea typeface="+mj-ea"/>
                <a:cs typeface=""/>
              </a:rPr>
              <a:t>X-ray Astro Physics</a:t>
            </a:r>
          </a:p>
          <a:p>
            <a:pPr defTabSz="685800" eaLnBrk="1" fontAlgn="auto" hangingPunct="1">
              <a:lnSpc>
                <a:spcPct val="120000"/>
              </a:lnSpc>
              <a:spcBef>
                <a:spcPts val="0"/>
              </a:spcBef>
              <a:spcAft>
                <a:spcPts val="0"/>
              </a:spcAft>
            </a:pPr>
            <a:r>
              <a:rPr kumimoji="0" lang="en-US" altLang="ja-JP" b="1" u="sng" dirty="0">
                <a:solidFill>
                  <a:prstClr val="black"/>
                </a:solidFill>
                <a:latin typeface="+mj-ea"/>
                <a:ea typeface="+mj-ea"/>
                <a:cs typeface=""/>
              </a:rPr>
              <a:t>XRPIX (SOIPIX-PDD)</a:t>
            </a:r>
            <a:endParaRPr kumimoji="0" lang="ja-JP" altLang="en-US" b="1" u="sng" dirty="0">
              <a:solidFill>
                <a:prstClr val="black"/>
              </a:solidFill>
              <a:latin typeface="+mj-ea"/>
              <a:ea typeface="+mj-ea"/>
              <a:cs typeface=""/>
            </a:endParaRPr>
          </a:p>
        </p:txBody>
      </p:sp>
      <p:sp>
        <p:nvSpPr>
          <p:cNvPr id="2" name="テキスト ボックス 1">
            <a:extLst>
              <a:ext uri="{FF2B5EF4-FFF2-40B4-BE49-F238E27FC236}">
                <a16:creationId xmlns:a16="http://schemas.microsoft.com/office/drawing/2014/main" id="{4B9E49F5-4078-FC45-8193-A8E39C349A66}"/>
              </a:ext>
            </a:extLst>
          </p:cNvPr>
          <p:cNvSpPr txBox="1"/>
          <p:nvPr/>
        </p:nvSpPr>
        <p:spPr>
          <a:xfrm>
            <a:off x="5614858" y="3164382"/>
            <a:ext cx="3044260" cy="206825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180975" indent="-180975" defTabSz="685800" eaLnBrk="1" fontAlgn="auto" hangingPunct="1">
              <a:lnSpc>
                <a:spcPct val="120000"/>
              </a:lnSpc>
              <a:spcBef>
                <a:spcPts val="0"/>
              </a:spcBef>
              <a:spcAft>
                <a:spcPts val="600"/>
              </a:spcAft>
              <a:buFont typeface="Arial" panose="020B0604020202020204" pitchFamily="34" charset="0"/>
              <a:buChar char="•"/>
            </a:pPr>
            <a:r>
              <a:rPr lang="en-US" altLang="ja-JP" sz="2000" dirty="0">
                <a:solidFill>
                  <a:prstClr val="black"/>
                </a:solidFill>
                <a:latin typeface="Calibri"/>
                <a:ea typeface="ＭＳ Ｐゴシック" panose="020B0600070205080204" pitchFamily="34" charset="-128"/>
                <a:cs typeface="+mn-cs"/>
              </a:rPr>
              <a:t>High Gain (</a:t>
            </a:r>
            <a:r>
              <a:rPr kumimoji="0" lang="en-US" altLang="ja-JP" sz="2000" dirty="0">
                <a:solidFill>
                  <a:prstClr val="black"/>
                </a:solidFill>
                <a:ea typeface="ＭＳ Ｐゴシック" charset="-128"/>
                <a:cs typeface=""/>
              </a:rPr>
              <a:t>70 </a:t>
            </a:r>
            <a:r>
              <a:rPr kumimoji="0" lang="en-US" altLang="ja-JP" sz="2000" dirty="0">
                <a:solidFill>
                  <a:prstClr val="black"/>
                </a:solidFill>
                <a:latin typeface="Symbol" charset="2"/>
                <a:ea typeface="Symbol" charset="2"/>
                <a:cs typeface="Symbol" charset="2"/>
              </a:rPr>
              <a:t>m</a:t>
            </a:r>
            <a:r>
              <a:rPr kumimoji="0" lang="en-US" altLang="ja-JP" sz="2000" dirty="0">
                <a:solidFill>
                  <a:prstClr val="black"/>
                </a:solidFill>
                <a:ea typeface="ＭＳ Ｐゴシック" charset="-128"/>
                <a:cs typeface=""/>
              </a:rPr>
              <a:t>V/e-)</a:t>
            </a:r>
            <a:endParaRPr lang="en-US" altLang="ja-JP" sz="2000" dirty="0">
              <a:solidFill>
                <a:prstClr val="black"/>
              </a:solidFill>
              <a:latin typeface="Calibri"/>
              <a:ea typeface="ＭＳ Ｐゴシック" panose="020B0600070205080204" pitchFamily="34" charset="-128"/>
              <a:cs typeface="+mn-cs"/>
            </a:endParaRPr>
          </a:p>
          <a:p>
            <a:pPr marL="180975" indent="-180975" defTabSz="685800" eaLnBrk="1" fontAlgn="auto" hangingPunct="1">
              <a:lnSpc>
                <a:spcPct val="120000"/>
              </a:lnSpc>
              <a:spcBef>
                <a:spcPts val="0"/>
              </a:spcBef>
              <a:spcAft>
                <a:spcPts val="600"/>
              </a:spcAft>
              <a:buFont typeface="Arial" panose="020B0604020202020204" pitchFamily="34" charset="0"/>
              <a:buChar char="•"/>
            </a:pPr>
            <a:r>
              <a:rPr lang="en-US" altLang="ja-JP" sz="2000" dirty="0">
                <a:solidFill>
                  <a:prstClr val="black"/>
                </a:solidFill>
                <a:latin typeface="Calibri"/>
                <a:ea typeface="ＭＳ Ｐゴシック" panose="020B0600070205080204" pitchFamily="34" charset="-128"/>
                <a:cs typeface="+mn-cs"/>
              </a:rPr>
              <a:t>Good Energy Resolution </a:t>
            </a:r>
            <a:br>
              <a:rPr lang="en-US" altLang="ja-JP" sz="2000" dirty="0">
                <a:solidFill>
                  <a:prstClr val="black"/>
                </a:solidFill>
                <a:latin typeface="Calibri"/>
                <a:ea typeface="ＭＳ Ｐゴシック" panose="020B0600070205080204" pitchFamily="34" charset="-128"/>
                <a:cs typeface="+mn-cs"/>
              </a:rPr>
            </a:br>
            <a:r>
              <a:rPr lang="en-US" altLang="ja-JP" sz="2000" dirty="0">
                <a:solidFill>
                  <a:prstClr val="black"/>
                </a:solidFill>
                <a:latin typeface="Calibri"/>
                <a:ea typeface="ＭＳ Ｐゴシック" panose="020B0600070205080204" pitchFamily="34" charset="-128"/>
                <a:cs typeface="+mn-cs"/>
              </a:rPr>
              <a:t>(</a:t>
            </a:r>
            <a:r>
              <a:rPr kumimoji="0" lang="en-US" altLang="ja-JP" sz="2000" dirty="0">
                <a:solidFill>
                  <a:prstClr val="black"/>
                </a:solidFill>
                <a:ea typeface="ＭＳ Ｐゴシック" charset="-128"/>
                <a:cs typeface=""/>
              </a:rPr>
              <a:t>Noise = 11.0 e-)</a:t>
            </a:r>
            <a:endParaRPr lang="en-US" altLang="ja-JP" sz="2000" dirty="0">
              <a:solidFill>
                <a:prstClr val="black"/>
              </a:solidFill>
              <a:latin typeface="Calibri"/>
              <a:ea typeface="ＭＳ Ｐゴシック" panose="020B0600070205080204" pitchFamily="34" charset="-128"/>
              <a:cs typeface="+mn-cs"/>
            </a:endParaRPr>
          </a:p>
          <a:p>
            <a:pPr marL="180975" indent="-180975" defTabSz="685800" eaLnBrk="1" fontAlgn="auto" hangingPunct="1">
              <a:lnSpc>
                <a:spcPct val="120000"/>
              </a:lnSpc>
              <a:spcBef>
                <a:spcPts val="0"/>
              </a:spcBef>
              <a:spcAft>
                <a:spcPts val="600"/>
              </a:spcAft>
              <a:buFont typeface="Arial" panose="020B0604020202020204" pitchFamily="34" charset="0"/>
              <a:buChar char="•"/>
            </a:pPr>
            <a:r>
              <a:rPr lang="en-US" altLang="ja-JP" sz="2000" dirty="0">
                <a:solidFill>
                  <a:prstClr val="black"/>
                </a:solidFill>
                <a:latin typeface="Calibri"/>
                <a:ea typeface="ＭＳ Ｐゴシック" panose="020B0600070205080204" pitchFamily="34" charset="-128"/>
                <a:cs typeface="+mn-cs"/>
              </a:rPr>
              <a:t>High Charge Collection Efficiency (No X-ray tail)</a:t>
            </a:r>
            <a:endParaRPr lang="ja-JP" altLang="en-US" sz="2000" dirty="0">
              <a:solidFill>
                <a:prstClr val="black"/>
              </a:solidFill>
              <a:latin typeface="Calibri"/>
              <a:ea typeface="ＭＳ Ｐゴシック" panose="020B0600070205080204" pitchFamily="34" charset="-128"/>
              <a:cs typeface="+mn-cs"/>
            </a:endParaRPr>
          </a:p>
        </p:txBody>
      </p:sp>
      <p:sp>
        <p:nvSpPr>
          <p:cNvPr id="4" name="テキスト ボックス 3">
            <a:extLst>
              <a:ext uri="{FF2B5EF4-FFF2-40B4-BE49-F238E27FC236}">
                <a16:creationId xmlns:a16="http://schemas.microsoft.com/office/drawing/2014/main" id="{ECC863DA-1F1F-7C4D-BA1C-6137865B0CC7}"/>
              </a:ext>
            </a:extLst>
          </p:cNvPr>
          <p:cNvSpPr txBox="1"/>
          <p:nvPr/>
        </p:nvSpPr>
        <p:spPr>
          <a:xfrm>
            <a:off x="1898890" y="5047975"/>
            <a:ext cx="1051999" cy="369332"/>
          </a:xfrm>
          <a:prstGeom prst="rect">
            <a:avLst/>
          </a:prstGeom>
          <a:noFill/>
        </p:spPr>
        <p:txBody>
          <a:bodyPr wrap="square" rtlCol="0">
            <a:spAutoFit/>
          </a:bodyPr>
          <a:lstStyle/>
          <a:p>
            <a:pPr defTabSz="685800" eaLnBrk="1" fontAlgn="auto" hangingPunct="1">
              <a:spcBef>
                <a:spcPts val="0"/>
              </a:spcBef>
              <a:spcAft>
                <a:spcPts val="0"/>
              </a:spcAft>
            </a:pPr>
            <a:r>
              <a:rPr kumimoji="0" lang="en-US" altLang="ja-JP" sz="1800" dirty="0">
                <a:solidFill>
                  <a:prstClr val="black"/>
                </a:solidFill>
                <a:latin typeface="Calibri"/>
                <a:ea typeface="ＭＳ Ｐゴシック" panose="020B0600070205080204" pitchFamily="34" charset="-128"/>
                <a:cs typeface="+mn-cs"/>
              </a:rPr>
              <a:t>No tail</a:t>
            </a:r>
            <a:endParaRPr lang="ja-JP" altLang="en-US" sz="1800" dirty="0">
              <a:solidFill>
                <a:prstClr val="black"/>
              </a:solidFill>
              <a:latin typeface="Calibri"/>
              <a:ea typeface="ＭＳ Ｐゴシック" panose="020B0600070205080204" pitchFamily="34" charset="-128"/>
              <a:cs typeface="+mn-cs"/>
            </a:endParaRPr>
          </a:p>
        </p:txBody>
      </p:sp>
      <p:sp>
        <p:nvSpPr>
          <p:cNvPr id="8" name="テキスト ボックス 7">
            <a:extLst>
              <a:ext uri="{FF2B5EF4-FFF2-40B4-BE49-F238E27FC236}">
                <a16:creationId xmlns:a16="http://schemas.microsoft.com/office/drawing/2014/main" id="{4D4E25B9-D645-F645-85F3-722D6134A875}"/>
              </a:ext>
            </a:extLst>
          </p:cNvPr>
          <p:cNvSpPr txBox="1"/>
          <p:nvPr/>
        </p:nvSpPr>
        <p:spPr>
          <a:xfrm>
            <a:off x="1844712" y="1430795"/>
            <a:ext cx="2582758" cy="369332"/>
          </a:xfrm>
          <a:prstGeom prst="rect">
            <a:avLst/>
          </a:prstGeom>
          <a:noFill/>
        </p:spPr>
        <p:txBody>
          <a:bodyPr wrap="none" rtlCol="0">
            <a:spAutoFit/>
          </a:bodyPr>
          <a:lstStyle/>
          <a:p>
            <a:r>
              <a:rPr kumimoji="1" lang="en-US" altLang="ja-JP" sz="1800" dirty="0">
                <a:latin typeface="Arial"/>
                <a:cs typeface="Arial"/>
              </a:rPr>
              <a:t>X-ray Energy Spectrum</a:t>
            </a:r>
            <a:endParaRPr kumimoji="1" lang="ja-JP" altLang="en-US" sz="1800" dirty="0">
              <a:latin typeface="Arial"/>
              <a:cs typeface="Arial"/>
            </a:endParaRPr>
          </a:p>
        </p:txBody>
      </p:sp>
      <p:sp>
        <p:nvSpPr>
          <p:cNvPr id="5" name="スライド番号プレースホルダー 4">
            <a:extLst>
              <a:ext uri="{FF2B5EF4-FFF2-40B4-BE49-F238E27FC236}">
                <a16:creationId xmlns:a16="http://schemas.microsoft.com/office/drawing/2014/main" id="{04DBFDEA-15BA-0349-AF6A-32CB3C2EF08E}"/>
              </a:ext>
            </a:extLst>
          </p:cNvPr>
          <p:cNvSpPr>
            <a:spLocks noGrp="1"/>
          </p:cNvSpPr>
          <p:nvPr>
            <p:ph type="sldNum" sz="quarter" idx="12"/>
          </p:nvPr>
        </p:nvSpPr>
        <p:spPr/>
        <p:txBody>
          <a:bodyPr/>
          <a:lstStyle/>
          <a:p>
            <a:fld id="{ECAF45DA-F6FB-F746-B51F-E7336F6AA741}" type="slidenum">
              <a:rPr lang="ja-JP" altLang="en-US" smtClean="0">
                <a:ea typeface="ＭＳ Ｐゴシック"/>
              </a:rPr>
              <a:pPr/>
              <a:t>11</a:t>
            </a:fld>
            <a:endParaRPr lang="ja-JP" altLang="en-US">
              <a:ea typeface="ＭＳ Ｐゴシック"/>
            </a:endParaRPr>
          </a:p>
        </p:txBody>
      </p:sp>
      <p:pic>
        <p:nvPicPr>
          <p:cNvPr id="15" name="図 14">
            <a:extLst>
              <a:ext uri="{FF2B5EF4-FFF2-40B4-BE49-F238E27FC236}">
                <a16:creationId xmlns:a16="http://schemas.microsoft.com/office/drawing/2014/main" id="{42783E97-35C1-534C-BD9E-4F55D4AE4A1C}"/>
              </a:ext>
            </a:extLst>
          </p:cNvPr>
          <p:cNvPicPr>
            <a:picLocks noChangeAspect="1"/>
          </p:cNvPicPr>
          <p:nvPr/>
        </p:nvPicPr>
        <p:blipFill>
          <a:blip r:embed="rId5"/>
          <a:stretch>
            <a:fillRect/>
          </a:stretch>
        </p:blipFill>
        <p:spPr>
          <a:xfrm>
            <a:off x="3381881" y="197856"/>
            <a:ext cx="2040402" cy="981900"/>
          </a:xfrm>
          <a:prstGeom prst="rect">
            <a:avLst/>
          </a:prstGeom>
        </p:spPr>
      </p:pic>
    </p:spTree>
    <p:extLst>
      <p:ext uri="{BB962C8B-B14F-4D97-AF65-F5344CB8AC3E}">
        <p14:creationId xmlns:p14="http://schemas.microsoft.com/office/powerpoint/2010/main" val="332845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図 12">
            <a:extLst>
              <a:ext uri="{FF2B5EF4-FFF2-40B4-BE49-F238E27FC236}">
                <a16:creationId xmlns:a16="http://schemas.microsoft.com/office/drawing/2014/main" id="{819A497D-9196-744E-8757-B392F0C7D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38" y="1052513"/>
            <a:ext cx="4732337"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グループ化 17">
            <a:extLst>
              <a:ext uri="{FF2B5EF4-FFF2-40B4-BE49-F238E27FC236}">
                <a16:creationId xmlns:a16="http://schemas.microsoft.com/office/drawing/2014/main" id="{F33690B5-AC24-0E49-9E47-A279850918D3}"/>
              </a:ext>
            </a:extLst>
          </p:cNvPr>
          <p:cNvGrpSpPr/>
          <p:nvPr/>
        </p:nvGrpSpPr>
        <p:grpSpPr>
          <a:xfrm>
            <a:off x="1830808" y="1579228"/>
            <a:ext cx="3523982" cy="1917009"/>
            <a:chOff x="1547664" y="1469080"/>
            <a:chExt cx="3816424" cy="2076094"/>
          </a:xfrm>
          <a:noFill/>
        </p:grpSpPr>
        <p:sp>
          <p:nvSpPr>
            <p:cNvPr id="12" name="正方形/長方形 11">
              <a:extLst>
                <a:ext uri="{FF2B5EF4-FFF2-40B4-BE49-F238E27FC236}">
                  <a16:creationId xmlns:a16="http://schemas.microsoft.com/office/drawing/2014/main" id="{E7724F52-C543-EC47-8404-36AD4CDA58BA}"/>
                </a:ext>
              </a:extLst>
            </p:cNvPr>
            <p:cNvSpPr/>
            <p:nvPr/>
          </p:nvSpPr>
          <p:spPr>
            <a:xfrm>
              <a:off x="2987824" y="3212975"/>
              <a:ext cx="1944216" cy="332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357" eaLnBrk="1" fontAlgn="auto" hangingPunct="1">
                <a:spcBef>
                  <a:spcPts val="0"/>
                </a:spcBef>
                <a:spcAft>
                  <a:spcPts val="0"/>
                </a:spcAft>
                <a:defRPr/>
              </a:pPr>
              <a:endParaRPr lang="ja-JP" altLang="en-US" sz="1662">
                <a:solidFill>
                  <a:prstClr val="white"/>
                </a:solidFill>
              </a:endParaRPr>
            </a:p>
          </p:txBody>
        </p:sp>
        <p:sp>
          <p:nvSpPr>
            <p:cNvPr id="14" name="正方形/長方形 13">
              <a:extLst>
                <a:ext uri="{FF2B5EF4-FFF2-40B4-BE49-F238E27FC236}">
                  <a16:creationId xmlns:a16="http://schemas.microsoft.com/office/drawing/2014/main" id="{62A26C10-32E1-0846-845E-78DC307B16BF}"/>
                </a:ext>
              </a:extLst>
            </p:cNvPr>
            <p:cNvSpPr/>
            <p:nvPr/>
          </p:nvSpPr>
          <p:spPr>
            <a:xfrm>
              <a:off x="1547664" y="1469080"/>
              <a:ext cx="3816424" cy="142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357" eaLnBrk="1" fontAlgn="auto" hangingPunct="1">
                <a:spcBef>
                  <a:spcPts val="0"/>
                </a:spcBef>
                <a:spcAft>
                  <a:spcPts val="0"/>
                </a:spcAft>
                <a:defRPr/>
              </a:pPr>
              <a:endParaRPr lang="ja-JP" altLang="en-US" sz="1662">
                <a:solidFill>
                  <a:prstClr val="white"/>
                </a:solidFill>
              </a:endParaRPr>
            </a:p>
          </p:txBody>
        </p:sp>
        <p:sp>
          <p:nvSpPr>
            <p:cNvPr id="15" name="正方形/長方形 14">
              <a:extLst>
                <a:ext uri="{FF2B5EF4-FFF2-40B4-BE49-F238E27FC236}">
                  <a16:creationId xmlns:a16="http://schemas.microsoft.com/office/drawing/2014/main" id="{7891493A-9C42-A843-AB73-3F281D82E89D}"/>
                </a:ext>
              </a:extLst>
            </p:cNvPr>
            <p:cNvSpPr/>
            <p:nvPr/>
          </p:nvSpPr>
          <p:spPr>
            <a:xfrm>
              <a:off x="2860225" y="2348880"/>
              <a:ext cx="415631" cy="720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357" eaLnBrk="1" fontAlgn="auto" hangingPunct="1">
                <a:spcBef>
                  <a:spcPts val="0"/>
                </a:spcBef>
                <a:spcAft>
                  <a:spcPts val="0"/>
                </a:spcAft>
                <a:defRPr/>
              </a:pPr>
              <a:endParaRPr lang="ja-JP" altLang="en-US" sz="1662">
                <a:solidFill>
                  <a:prstClr val="white"/>
                </a:solidFill>
              </a:endParaRPr>
            </a:p>
          </p:txBody>
        </p:sp>
      </p:grpSp>
      <p:pic>
        <p:nvPicPr>
          <p:cNvPr id="10" name="図 9">
            <a:extLst>
              <a:ext uri="{FF2B5EF4-FFF2-40B4-BE49-F238E27FC236}">
                <a16:creationId xmlns:a16="http://schemas.microsoft.com/office/drawing/2014/main" id="{A7A890D7-C09E-5E4B-BDE7-625C54B4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83" y="861345"/>
            <a:ext cx="5109582" cy="422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83AAE5BD-9BAF-C740-A9C9-2B3E284DBDE5}"/>
              </a:ext>
            </a:extLst>
          </p:cNvPr>
          <p:cNvSpPr txBox="1"/>
          <p:nvPr/>
        </p:nvSpPr>
        <p:spPr>
          <a:xfrm>
            <a:off x="2365375" y="-746125"/>
            <a:ext cx="327025" cy="261937"/>
          </a:xfrm>
          <a:prstGeom prst="rect">
            <a:avLst/>
          </a:prstGeom>
          <a:noFill/>
        </p:spPr>
        <p:txBody>
          <a:bodyPr wrap="none">
            <a:spAutoFit/>
          </a:bodyPr>
          <a:lstStyle/>
          <a:p>
            <a:pPr defTabSz="844357" eaLnBrk="1" fontAlgn="auto" hangingPunct="1">
              <a:spcBef>
                <a:spcPts val="0"/>
              </a:spcBef>
              <a:spcAft>
                <a:spcPts val="0"/>
              </a:spcAft>
              <a:defRPr/>
            </a:pPr>
            <a:r>
              <a:rPr lang="ja-JP" altLang="en-US" sz="1108" dirty="0">
                <a:solidFill>
                  <a:srgbClr val="0070C0"/>
                </a:solidFill>
                <a:latin typeface="メイリオ"/>
                <a:ea typeface="メイリオ"/>
              </a:rPr>
              <a:t>○</a:t>
            </a:r>
          </a:p>
        </p:txBody>
      </p:sp>
      <p:sp>
        <p:nvSpPr>
          <p:cNvPr id="27" name="テキスト ボックス 26">
            <a:extLst>
              <a:ext uri="{FF2B5EF4-FFF2-40B4-BE49-F238E27FC236}">
                <a16:creationId xmlns:a16="http://schemas.microsoft.com/office/drawing/2014/main" id="{BB774AE4-CE8C-304B-A94F-A050B1FEAEDD}"/>
              </a:ext>
            </a:extLst>
          </p:cNvPr>
          <p:cNvSpPr txBox="1"/>
          <p:nvPr/>
        </p:nvSpPr>
        <p:spPr>
          <a:xfrm>
            <a:off x="2505075" y="-606425"/>
            <a:ext cx="185738" cy="263525"/>
          </a:xfrm>
          <a:prstGeom prst="rect">
            <a:avLst/>
          </a:prstGeom>
          <a:noFill/>
        </p:spPr>
        <p:txBody>
          <a:bodyPr wrap="none">
            <a:spAutoFit/>
          </a:bodyPr>
          <a:lstStyle/>
          <a:p>
            <a:pPr defTabSz="844357" eaLnBrk="1" fontAlgn="auto" hangingPunct="1">
              <a:spcBef>
                <a:spcPts val="0"/>
              </a:spcBef>
              <a:spcAft>
                <a:spcPts val="0"/>
              </a:spcAft>
              <a:defRPr/>
            </a:pPr>
            <a:endParaRPr lang="ja-JP" altLang="en-US" sz="1108" dirty="0">
              <a:solidFill>
                <a:srgbClr val="0070C0"/>
              </a:solidFill>
              <a:latin typeface="メイリオ"/>
              <a:ea typeface="メイリオ"/>
            </a:endParaRPr>
          </a:p>
        </p:txBody>
      </p:sp>
      <p:grpSp>
        <p:nvGrpSpPr>
          <p:cNvPr id="6" name="グループ化 5">
            <a:extLst>
              <a:ext uri="{FF2B5EF4-FFF2-40B4-BE49-F238E27FC236}">
                <a16:creationId xmlns:a16="http://schemas.microsoft.com/office/drawing/2014/main" id="{F1625607-984C-7248-B990-4D863A1B3AD5}"/>
              </a:ext>
            </a:extLst>
          </p:cNvPr>
          <p:cNvGrpSpPr>
            <a:grpSpLocks/>
          </p:cNvGrpSpPr>
          <p:nvPr/>
        </p:nvGrpSpPr>
        <p:grpSpPr bwMode="auto">
          <a:xfrm>
            <a:off x="478048" y="1024977"/>
            <a:ext cx="1644650" cy="1168400"/>
            <a:chOff x="814962" y="867329"/>
            <a:chExt cx="1782038" cy="1265894"/>
          </a:xfrm>
        </p:grpSpPr>
        <p:sp>
          <p:nvSpPr>
            <p:cNvPr id="41" name="テキスト ボックス 40">
              <a:extLst>
                <a:ext uri="{FF2B5EF4-FFF2-40B4-BE49-F238E27FC236}">
                  <a16:creationId xmlns:a16="http://schemas.microsoft.com/office/drawing/2014/main" id="{53CD89A1-E480-154D-A20F-E3FA15058228}"/>
                </a:ext>
              </a:extLst>
            </p:cNvPr>
            <p:cNvSpPr txBox="1"/>
            <p:nvPr/>
          </p:nvSpPr>
          <p:spPr>
            <a:xfrm>
              <a:off x="814962" y="867329"/>
              <a:ext cx="1782038" cy="565869"/>
            </a:xfrm>
            <a:prstGeom prst="rect">
              <a:avLst/>
            </a:prstGeom>
            <a:solidFill>
              <a:schemeClr val="bg1"/>
            </a:solidFill>
          </p:spPr>
          <p:txBody>
            <a:bodyPr>
              <a:spAutoFit/>
            </a:bodyPr>
            <a:lstStyle/>
            <a:p>
              <a:pPr defTabSz="844357" eaLnBrk="1" fontAlgn="auto" hangingPunct="1">
                <a:spcBef>
                  <a:spcPts val="0"/>
                </a:spcBef>
                <a:spcAft>
                  <a:spcPts val="0"/>
                </a:spcAft>
                <a:defRPr/>
              </a:pPr>
              <a:r>
                <a:rPr lang="en-US" altLang="ja-JP" sz="1400" b="1" dirty="0">
                  <a:solidFill>
                    <a:srgbClr val="FF0000"/>
                  </a:solidFill>
                  <a:latin typeface="メイリオ"/>
                  <a:ea typeface="メイリオ"/>
                </a:rPr>
                <a:t>Higher Peak Signal Density  </a:t>
              </a:r>
              <a:endParaRPr lang="ja-JP" altLang="en-US" sz="1400" b="1" dirty="0">
                <a:solidFill>
                  <a:srgbClr val="FF0000"/>
                </a:solidFill>
                <a:latin typeface="メイリオ"/>
                <a:ea typeface="メイリオ"/>
              </a:endParaRPr>
            </a:p>
          </p:txBody>
        </p:sp>
        <p:sp>
          <p:nvSpPr>
            <p:cNvPr id="35" name="下矢印 34">
              <a:extLst>
                <a:ext uri="{FF2B5EF4-FFF2-40B4-BE49-F238E27FC236}">
                  <a16:creationId xmlns:a16="http://schemas.microsoft.com/office/drawing/2014/main" id="{A73317F3-4E49-3F4E-8332-B41FCAD7DB95}"/>
                </a:ext>
              </a:extLst>
            </p:cNvPr>
            <p:cNvSpPr/>
            <p:nvPr/>
          </p:nvSpPr>
          <p:spPr>
            <a:xfrm rot="8817560">
              <a:off x="2043123" y="1400518"/>
              <a:ext cx="495393" cy="732705"/>
            </a:xfrm>
            <a:prstGeom prst="downArrow">
              <a:avLst/>
            </a:prstGeom>
            <a:solidFill>
              <a:srgbClr val="FFD9D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357" eaLnBrk="1" fontAlgn="auto" hangingPunct="1">
                <a:spcBef>
                  <a:spcPts val="0"/>
                </a:spcBef>
                <a:spcAft>
                  <a:spcPts val="0"/>
                </a:spcAft>
                <a:defRPr/>
              </a:pPr>
              <a:endParaRPr lang="ja-JP" altLang="en-US" sz="1662">
                <a:solidFill>
                  <a:prstClr val="white"/>
                </a:solidFill>
              </a:endParaRPr>
            </a:p>
          </p:txBody>
        </p:sp>
      </p:grpSp>
      <p:pic>
        <p:nvPicPr>
          <p:cNvPr id="48138" name="図 37">
            <a:extLst>
              <a:ext uri="{FF2B5EF4-FFF2-40B4-BE49-F238E27FC236}">
                <a16:creationId xmlns:a16="http://schemas.microsoft.com/office/drawing/2014/main" id="{CE3CEA89-07B8-E041-BBD4-E460531E67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5"/>
          <a:stretch/>
        </p:blipFill>
        <p:spPr bwMode="auto">
          <a:xfrm>
            <a:off x="5724393" y="998538"/>
            <a:ext cx="3268795" cy="203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角丸四角形 28">
            <a:extLst>
              <a:ext uri="{FF2B5EF4-FFF2-40B4-BE49-F238E27FC236}">
                <a16:creationId xmlns:a16="http://schemas.microsoft.com/office/drawing/2014/main" id="{4E8F7DEC-3B09-8E43-93CE-3F66EF6F549C}"/>
              </a:ext>
            </a:extLst>
          </p:cNvPr>
          <p:cNvSpPr/>
          <p:nvPr/>
        </p:nvSpPr>
        <p:spPr>
          <a:xfrm>
            <a:off x="1917921" y="2235321"/>
            <a:ext cx="1011179" cy="39314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テキスト ボックス 42">
            <a:extLst>
              <a:ext uri="{FF2B5EF4-FFF2-40B4-BE49-F238E27FC236}">
                <a16:creationId xmlns:a16="http://schemas.microsoft.com/office/drawing/2014/main" id="{C2410B85-5D03-AF48-B75C-75B356FF7BA0}"/>
              </a:ext>
            </a:extLst>
          </p:cNvPr>
          <p:cNvSpPr txBox="1"/>
          <p:nvPr/>
        </p:nvSpPr>
        <p:spPr>
          <a:xfrm>
            <a:off x="1567143" y="5428518"/>
            <a:ext cx="3718860" cy="830997"/>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eaLnBrk="1" fontAlgn="auto" hangingPunct="1">
              <a:spcBef>
                <a:spcPts val="0"/>
              </a:spcBef>
              <a:spcAft>
                <a:spcPts val="0"/>
              </a:spcAft>
              <a:defRPr/>
            </a:pPr>
            <a:r>
              <a:rPr kumimoji="0" lang="en-US" altLang="ja-JP" kern="0" dirty="0">
                <a:solidFill>
                  <a:prstClr val="black"/>
                </a:solidFill>
                <a:latin typeface="Calibri"/>
              </a:rPr>
              <a:t>World highest peak signal density is obtained.</a:t>
            </a:r>
            <a:endParaRPr kumimoji="0" lang="ja-JP" altLang="en-US" kern="0">
              <a:solidFill>
                <a:prstClr val="black"/>
              </a:solidFill>
              <a:latin typeface="Calibri"/>
            </a:endParaRPr>
          </a:p>
        </p:txBody>
      </p:sp>
      <p:sp>
        <p:nvSpPr>
          <p:cNvPr id="44" name="正方形/長方形 43">
            <a:extLst>
              <a:ext uri="{FF2B5EF4-FFF2-40B4-BE49-F238E27FC236}">
                <a16:creationId xmlns:a16="http://schemas.microsoft.com/office/drawing/2014/main" id="{7EA2F827-4A9A-FE48-BF25-BAB86253C23E}"/>
              </a:ext>
            </a:extLst>
          </p:cNvPr>
          <p:cNvSpPr/>
          <p:nvPr/>
        </p:nvSpPr>
        <p:spPr>
          <a:xfrm>
            <a:off x="3705225" y="4730750"/>
            <a:ext cx="219075" cy="35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42" name="テキスト ボックス 32">
            <a:extLst>
              <a:ext uri="{FF2B5EF4-FFF2-40B4-BE49-F238E27FC236}">
                <a16:creationId xmlns:a16="http://schemas.microsoft.com/office/drawing/2014/main" id="{ED4953EF-CD32-874B-AAFD-256B6D42FB5A}"/>
              </a:ext>
            </a:extLst>
          </p:cNvPr>
          <p:cNvSpPr txBox="1">
            <a:spLocks noChangeArrowheads="1"/>
          </p:cNvSpPr>
          <p:nvPr/>
        </p:nvSpPr>
        <p:spPr bwMode="auto">
          <a:xfrm>
            <a:off x="2381472" y="4929931"/>
            <a:ext cx="182614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742950" indent="-285750">
              <a:defRPr kumimoji="1" sz="2400">
                <a:solidFill>
                  <a:schemeClr val="tx1"/>
                </a:solidFill>
                <a:latin typeface="Comic Sans MS" panose="030F0902030302020204" pitchFamily="66" charset="0"/>
                <a:ea typeface="ＭＳ Ｐゴシック" panose="020B0600070205080204" pitchFamily="34" charset="-128"/>
              </a:defRPr>
            </a:lvl2pPr>
            <a:lvl3pPr marL="1143000" indent="-228600">
              <a:defRPr kumimoji="1" sz="2400">
                <a:solidFill>
                  <a:schemeClr val="tx1"/>
                </a:solidFill>
                <a:latin typeface="Comic Sans MS" panose="030F0902030302020204" pitchFamily="66" charset="0"/>
                <a:ea typeface="ＭＳ Ｐゴシック" panose="020B0600070205080204" pitchFamily="34" charset="-128"/>
              </a:defRPr>
            </a:lvl3pPr>
            <a:lvl4pPr marL="1600200" indent="-228600">
              <a:defRPr kumimoji="1" sz="2400">
                <a:solidFill>
                  <a:schemeClr val="tx1"/>
                </a:solidFill>
                <a:latin typeface="Comic Sans MS" panose="030F0902030302020204" pitchFamily="66" charset="0"/>
                <a:ea typeface="ＭＳ Ｐゴシック" panose="020B0600070205080204" pitchFamily="34" charset="-128"/>
              </a:defRPr>
            </a:lvl4pPr>
            <a:lvl5pPr marL="2057400" indent="-228600">
              <a:defRPr kumimoji="1"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r>
              <a:rPr lang="en-US" altLang="ja-JP" sz="2000" dirty="0">
                <a:latin typeface="ＭＳ Ｐゴシック" panose="020B0600070205080204" pitchFamily="34" charset="-128"/>
              </a:rPr>
              <a:t>Pixel Size[</a:t>
            </a:r>
            <a:r>
              <a:rPr lang="en-US" altLang="ja-JP" sz="2000" dirty="0">
                <a:latin typeface="Symbol" pitchFamily="2" charset="2"/>
              </a:rPr>
              <a:t>m</a:t>
            </a:r>
            <a:r>
              <a:rPr lang="en-US" altLang="ja-JP" sz="2000" dirty="0">
                <a:latin typeface="ＭＳ Ｐゴシック" panose="020B0600070205080204" pitchFamily="34" charset="-128"/>
              </a:rPr>
              <a:t>m</a:t>
            </a:r>
            <a:r>
              <a:rPr lang="en-US" altLang="ja-JP" sz="2000" baseline="30000" dirty="0">
                <a:latin typeface="ＭＳ Ｐゴシック" panose="020B0600070205080204" pitchFamily="34" charset="-128"/>
              </a:rPr>
              <a:t>2</a:t>
            </a:r>
            <a:r>
              <a:rPr lang="en-US" altLang="ja-JP" sz="2000" dirty="0">
                <a:latin typeface="ＭＳ Ｐゴシック" panose="020B0600070205080204" pitchFamily="34" charset="-128"/>
              </a:rPr>
              <a:t>]</a:t>
            </a:r>
            <a:endParaRPr lang="ja-JP" altLang="en-US" sz="2000">
              <a:latin typeface="ＭＳ Ｐゴシック" panose="020B0600070205080204" pitchFamily="34" charset="-128"/>
            </a:endParaRPr>
          </a:p>
        </p:txBody>
      </p:sp>
      <p:sp>
        <p:nvSpPr>
          <p:cNvPr id="48143" name="テキスト ボックス 44">
            <a:extLst>
              <a:ext uri="{FF2B5EF4-FFF2-40B4-BE49-F238E27FC236}">
                <a16:creationId xmlns:a16="http://schemas.microsoft.com/office/drawing/2014/main" id="{D07A5B0A-1894-544F-8D3B-2EF928469D76}"/>
              </a:ext>
            </a:extLst>
          </p:cNvPr>
          <p:cNvSpPr txBox="1">
            <a:spLocks noChangeArrowheads="1"/>
          </p:cNvSpPr>
          <p:nvPr/>
        </p:nvSpPr>
        <p:spPr bwMode="auto">
          <a:xfrm rot="-5400000">
            <a:off x="-832285" y="2717841"/>
            <a:ext cx="267733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742950" indent="-285750">
              <a:defRPr kumimoji="1" sz="2400">
                <a:solidFill>
                  <a:schemeClr val="tx1"/>
                </a:solidFill>
                <a:latin typeface="Comic Sans MS" panose="030F0902030302020204" pitchFamily="66" charset="0"/>
                <a:ea typeface="ＭＳ Ｐゴシック" panose="020B0600070205080204" pitchFamily="34" charset="-128"/>
              </a:defRPr>
            </a:lvl2pPr>
            <a:lvl3pPr marL="1143000" indent="-228600">
              <a:defRPr kumimoji="1" sz="2400">
                <a:solidFill>
                  <a:schemeClr val="tx1"/>
                </a:solidFill>
                <a:latin typeface="Comic Sans MS" panose="030F0902030302020204" pitchFamily="66" charset="0"/>
                <a:ea typeface="ＭＳ Ｐゴシック" panose="020B0600070205080204" pitchFamily="34" charset="-128"/>
              </a:defRPr>
            </a:lvl3pPr>
            <a:lvl4pPr marL="1600200" indent="-228600">
              <a:defRPr kumimoji="1" sz="2400">
                <a:solidFill>
                  <a:schemeClr val="tx1"/>
                </a:solidFill>
                <a:latin typeface="Comic Sans MS" panose="030F0902030302020204" pitchFamily="66" charset="0"/>
                <a:ea typeface="ＭＳ Ｐゴシック" panose="020B0600070205080204" pitchFamily="34" charset="-128"/>
              </a:defRPr>
            </a:lvl4pPr>
            <a:lvl5pPr marL="2057400" indent="-228600">
              <a:defRPr kumimoji="1"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r>
              <a:rPr lang="en-US" altLang="ja-JP" sz="2000" dirty="0">
                <a:latin typeface="ＭＳ Ｐゴシック" panose="020B0600070205080204" pitchFamily="34" charset="-128"/>
              </a:rPr>
              <a:t>Peak Signal[phs@6keV]</a:t>
            </a:r>
            <a:endParaRPr lang="ja-JP" altLang="en-US" sz="2000">
              <a:latin typeface="ＭＳ Ｐゴシック" panose="020B0600070205080204" pitchFamily="34" charset="-128"/>
            </a:endParaRPr>
          </a:p>
        </p:txBody>
      </p:sp>
      <p:sp>
        <p:nvSpPr>
          <p:cNvPr id="3" name="スライド番号プレースホルダー 2">
            <a:extLst>
              <a:ext uri="{FF2B5EF4-FFF2-40B4-BE49-F238E27FC236}">
                <a16:creationId xmlns:a16="http://schemas.microsoft.com/office/drawing/2014/main" id="{4A2F71F6-6CCC-0346-9165-A1D98797DEC7}"/>
              </a:ext>
            </a:extLst>
          </p:cNvPr>
          <p:cNvSpPr>
            <a:spLocks noGrp="1"/>
          </p:cNvSpPr>
          <p:nvPr>
            <p:ph type="sldNum" sz="quarter" idx="14"/>
          </p:nvPr>
        </p:nvSpPr>
        <p:spPr/>
        <p:txBody>
          <a:bodyPr/>
          <a:lstStyle/>
          <a:p>
            <a:pPr>
              <a:defRPr/>
            </a:pPr>
            <a:fld id="{58829EAC-8E4E-5F49-A67F-BA4B04B225F3}" type="slidenum">
              <a:rPr lang="en-US" altLang="ja-JP" smtClean="0"/>
              <a:pPr>
                <a:defRPr/>
              </a:pPr>
              <a:t>12</a:t>
            </a:fld>
            <a:endParaRPr lang="en-US" dirty="0"/>
          </a:p>
        </p:txBody>
      </p:sp>
      <p:pic>
        <p:nvPicPr>
          <p:cNvPr id="21" name="図 20">
            <a:extLst>
              <a:ext uri="{FF2B5EF4-FFF2-40B4-BE49-F238E27FC236}">
                <a16:creationId xmlns:a16="http://schemas.microsoft.com/office/drawing/2014/main" id="{D467E24A-C44C-A549-8582-13764993A0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7560" y="3293927"/>
            <a:ext cx="3135628" cy="3062423"/>
          </a:xfrm>
          <a:prstGeom prst="rect">
            <a:avLst/>
          </a:prstGeom>
        </p:spPr>
      </p:pic>
      <p:cxnSp>
        <p:nvCxnSpPr>
          <p:cNvPr id="22" name="直線コネクタ 21">
            <a:extLst>
              <a:ext uri="{FF2B5EF4-FFF2-40B4-BE49-F238E27FC236}">
                <a16:creationId xmlns:a16="http://schemas.microsoft.com/office/drawing/2014/main" id="{E40E1EA2-DACC-D541-ACAA-C819D3710D5D}"/>
              </a:ext>
            </a:extLst>
          </p:cNvPr>
          <p:cNvCxnSpPr>
            <a:cxnSpLocks/>
          </p:cNvCxnSpPr>
          <p:nvPr/>
        </p:nvCxnSpPr>
        <p:spPr>
          <a:xfrm>
            <a:off x="7062473" y="4822296"/>
            <a:ext cx="70326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18BE482-876B-A641-A777-9C5A0EC4124A}"/>
              </a:ext>
            </a:extLst>
          </p:cNvPr>
          <p:cNvSpPr txBox="1"/>
          <p:nvPr/>
        </p:nvSpPr>
        <p:spPr>
          <a:xfrm>
            <a:off x="7394069" y="5289867"/>
            <a:ext cx="1228221" cy="369332"/>
          </a:xfrm>
          <a:prstGeom prst="rect">
            <a:avLst/>
          </a:prstGeom>
          <a:noFill/>
        </p:spPr>
        <p:txBody>
          <a:bodyPr wrap="none" rtlCol="0">
            <a:spAutoFit/>
          </a:bodyPr>
          <a:lstStyle/>
          <a:p>
            <a:pPr eaLnBrk="1" fontAlgn="auto" hangingPunct="1">
              <a:spcBef>
                <a:spcPts val="0"/>
              </a:spcBef>
              <a:spcAft>
                <a:spcPts val="0"/>
              </a:spcAft>
            </a:pPr>
            <a:r>
              <a:rPr lang="en-US" altLang="ja-JP" sz="1800" dirty="0">
                <a:solidFill>
                  <a:prstClr val="white"/>
                </a:solidFill>
                <a:latin typeface="Calibri"/>
                <a:ea typeface="ＭＳ Ｐゴシック" charset="-128"/>
                <a:cs typeface=""/>
              </a:rPr>
              <a:t>0.008 nm</a:t>
            </a:r>
            <a:r>
              <a:rPr lang="en-US" altLang="ja-JP" sz="1800" baseline="30000" dirty="0">
                <a:solidFill>
                  <a:prstClr val="white"/>
                </a:solidFill>
                <a:latin typeface="Calibri"/>
                <a:ea typeface="ＭＳ Ｐゴシック" charset="-128"/>
                <a:cs typeface=""/>
              </a:rPr>
              <a:t>-1</a:t>
            </a:r>
            <a:endParaRPr lang="ja-JP" altLang="en-US" sz="1800" baseline="30000">
              <a:solidFill>
                <a:prstClr val="white"/>
              </a:solidFill>
              <a:latin typeface="Calibri"/>
              <a:ea typeface="ＭＳ Ｐゴシック" charset="-128"/>
              <a:cs typeface=""/>
            </a:endParaRPr>
          </a:p>
        </p:txBody>
      </p:sp>
      <p:cxnSp>
        <p:nvCxnSpPr>
          <p:cNvPr id="24" name="直線コネクタ 23">
            <a:extLst>
              <a:ext uri="{FF2B5EF4-FFF2-40B4-BE49-F238E27FC236}">
                <a16:creationId xmlns:a16="http://schemas.microsoft.com/office/drawing/2014/main" id="{137E1DC2-1956-684E-90E5-790635F351AF}"/>
              </a:ext>
            </a:extLst>
          </p:cNvPr>
          <p:cNvCxnSpPr/>
          <p:nvPr/>
        </p:nvCxnSpPr>
        <p:spPr>
          <a:xfrm>
            <a:off x="7758672" y="4932431"/>
            <a:ext cx="0" cy="360000"/>
          </a:xfrm>
          <a:prstGeom prst="line">
            <a:avLst/>
          </a:prstGeom>
          <a:ln w="2540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7ECE953A-8FC0-8749-B0CA-1097FE92038A}"/>
              </a:ext>
            </a:extLst>
          </p:cNvPr>
          <p:cNvSpPr txBox="1"/>
          <p:nvPr/>
        </p:nvSpPr>
        <p:spPr>
          <a:xfrm>
            <a:off x="7005322" y="4843040"/>
            <a:ext cx="877163" cy="369332"/>
          </a:xfrm>
          <a:prstGeom prst="rect">
            <a:avLst/>
          </a:prstGeom>
          <a:noFill/>
        </p:spPr>
        <p:txBody>
          <a:bodyPr wrap="none" rtlCol="0">
            <a:spAutoFit/>
          </a:bodyPr>
          <a:lstStyle/>
          <a:p>
            <a:pPr eaLnBrk="1" fontAlgn="auto" hangingPunct="1">
              <a:spcBef>
                <a:spcPts val="0"/>
              </a:spcBef>
              <a:spcAft>
                <a:spcPts val="0"/>
              </a:spcAft>
            </a:pPr>
            <a:r>
              <a:rPr lang="ja-JP" altLang="en-US" sz="1800">
                <a:solidFill>
                  <a:prstClr val="white"/>
                </a:solidFill>
                <a:latin typeface="Calibri"/>
                <a:ea typeface="ＭＳ Ｐゴシック" charset="-128"/>
                <a:cs typeface=""/>
              </a:rPr>
              <a:t>３ｍｍ</a:t>
            </a:r>
          </a:p>
        </p:txBody>
      </p:sp>
      <p:sp>
        <p:nvSpPr>
          <p:cNvPr id="34" name="タイトル 1">
            <a:extLst>
              <a:ext uri="{FF2B5EF4-FFF2-40B4-BE49-F238E27FC236}">
                <a16:creationId xmlns:a16="http://schemas.microsoft.com/office/drawing/2014/main" id="{11E27348-B088-7040-B4A8-89B8525C77EF}"/>
              </a:ext>
            </a:extLst>
          </p:cNvPr>
          <p:cNvSpPr>
            <a:spLocks noGrp="1"/>
          </p:cNvSpPr>
          <p:nvPr>
            <p:ph type="title"/>
          </p:nvPr>
        </p:nvSpPr>
        <p:spPr bwMode="auto">
          <a:xfrm>
            <a:off x="160338" y="202309"/>
            <a:ext cx="8686800" cy="552740"/>
          </a:xfrm>
          <a:noFill/>
          <a:ln>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r>
              <a:rPr lang="en-US" altLang="ja-JP" sz="2400" u="sng" dirty="0">
                <a:latin typeface="ＭＳ Ｐゴシック" charset="0"/>
                <a:ea typeface="ＭＳ Ｐゴシック" charset="0"/>
                <a:cs typeface="ＭＳ Ｐゴシック" charset="0"/>
              </a:rPr>
              <a:t>Silicon-On-Insulator </a:t>
            </a:r>
            <a:r>
              <a:rPr lang="en-US" altLang="ja-JP" sz="2400" u="sng" dirty="0" err="1">
                <a:latin typeface="ＭＳ Ｐゴシック" charset="0"/>
                <a:ea typeface="ＭＳ Ｐゴシック" charset="0"/>
                <a:cs typeface="ＭＳ Ｐゴシック" charset="0"/>
              </a:rPr>
              <a:t>PHoton</a:t>
            </a:r>
            <a:r>
              <a:rPr lang="en-US" altLang="ja-JP" sz="2400" u="sng" dirty="0">
                <a:latin typeface="ＭＳ Ｐゴシック" charset="0"/>
                <a:ea typeface="ＭＳ Ｐゴシック" charset="0"/>
                <a:cs typeface="ＭＳ Ｐゴシック" charset="0"/>
              </a:rPr>
              <a:t> Imaging Array Sensor (</a:t>
            </a:r>
            <a:r>
              <a:rPr lang="en-US" altLang="ja-JP" sz="2400" u="sng" dirty="0">
                <a:latin typeface="Arial" charset="0"/>
                <a:ea typeface="ＭＳ Ｐゴシック" charset="0"/>
                <a:cs typeface="Times New Roman" charset="0"/>
              </a:rPr>
              <a:t>SOPHIAS)</a:t>
            </a:r>
            <a:endParaRPr lang="ja-JP" altLang="en-US" sz="2400" u="sng" dirty="0">
              <a:latin typeface="Arial" charset="0"/>
              <a:ea typeface="ＭＳ Ｐゴシック" charset="0"/>
              <a:cs typeface="Times New Roman" charset="0"/>
            </a:endParaRPr>
          </a:p>
        </p:txBody>
      </p:sp>
      <p:pic>
        <p:nvPicPr>
          <p:cNvPr id="36" name="図 10">
            <a:extLst>
              <a:ext uri="{FF2B5EF4-FFF2-40B4-BE49-F238E27FC236}">
                <a16:creationId xmlns:a16="http://schemas.microsoft.com/office/drawing/2014/main" id="{45DB6BA2-066B-1F49-8A14-1E797B02D91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6184" y="5387023"/>
            <a:ext cx="498475" cy="85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343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AEF176-CEFC-4978-886A-5EF9B3C00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74" y="265540"/>
            <a:ext cx="4207684" cy="2904596"/>
          </a:xfrm>
          <a:prstGeom prst="rect">
            <a:avLst/>
          </a:prstGeom>
        </p:spPr>
      </p:pic>
      <p:pic>
        <p:nvPicPr>
          <p:cNvPr id="15" name="図 14">
            <a:extLst>
              <a:ext uri="{FF2B5EF4-FFF2-40B4-BE49-F238E27FC236}">
                <a16:creationId xmlns:a16="http://schemas.microsoft.com/office/drawing/2014/main" id="{58043871-23B2-47E2-A1E5-5DFEB54D9662}"/>
              </a:ext>
            </a:extLst>
          </p:cNvPr>
          <p:cNvPicPr>
            <a:picLocks noChangeAspect="1"/>
          </p:cNvPicPr>
          <p:nvPr/>
        </p:nvPicPr>
        <p:blipFill>
          <a:blip r:embed="rId4"/>
          <a:stretch>
            <a:fillRect/>
          </a:stretch>
        </p:blipFill>
        <p:spPr>
          <a:xfrm>
            <a:off x="348141" y="2345606"/>
            <a:ext cx="4100367" cy="3301998"/>
          </a:xfrm>
          <a:prstGeom prst="rect">
            <a:avLst/>
          </a:prstGeom>
        </p:spPr>
      </p:pic>
      <p:sp>
        <p:nvSpPr>
          <p:cNvPr id="16" name="テキスト ボックス 15">
            <a:extLst>
              <a:ext uri="{FF2B5EF4-FFF2-40B4-BE49-F238E27FC236}">
                <a16:creationId xmlns:a16="http://schemas.microsoft.com/office/drawing/2014/main" id="{5FAD4001-6A0C-43DB-BF36-E77D924D43DA}"/>
              </a:ext>
            </a:extLst>
          </p:cNvPr>
          <p:cNvSpPr txBox="1"/>
          <p:nvPr/>
        </p:nvSpPr>
        <p:spPr>
          <a:xfrm>
            <a:off x="2775674" y="2848798"/>
            <a:ext cx="433132" cy="2308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pPr>
            <a:r>
              <a:rPr kumimoji="0" lang="en-US" sz="900" dirty="0" err="1">
                <a:solidFill>
                  <a:prstClr val="black"/>
                </a:solidFill>
                <a:latin typeface="Calibri"/>
              </a:rPr>
              <a:t>scint</a:t>
            </a:r>
            <a:r>
              <a:rPr kumimoji="0" lang="en-US" sz="900" dirty="0">
                <a:solidFill>
                  <a:prstClr val="black"/>
                </a:solidFill>
                <a:latin typeface="Calibri"/>
              </a:rPr>
              <a:t>.</a:t>
            </a:r>
          </a:p>
        </p:txBody>
      </p:sp>
      <p:sp>
        <p:nvSpPr>
          <p:cNvPr id="9" name="テキスト ボックス 19">
            <a:extLst>
              <a:ext uri="{FF2B5EF4-FFF2-40B4-BE49-F238E27FC236}">
                <a16:creationId xmlns:a16="http://schemas.microsoft.com/office/drawing/2014/main" id="{F12911EE-39C7-4499-A648-25F2DEB401DA}"/>
              </a:ext>
            </a:extLst>
          </p:cNvPr>
          <p:cNvSpPr txBox="1"/>
          <p:nvPr/>
        </p:nvSpPr>
        <p:spPr>
          <a:xfrm>
            <a:off x="1688291" y="3594646"/>
            <a:ext cx="2696807"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pPr>
            <a:r>
              <a:rPr kumimoji="0" lang="en-US" sz="900" dirty="0">
                <a:solidFill>
                  <a:prstClr val="white"/>
                </a:solidFill>
                <a:latin typeface="Calibri"/>
              </a:rPr>
              <a:t>(view from downstream)</a:t>
            </a:r>
          </a:p>
        </p:txBody>
      </p:sp>
      <p:sp>
        <p:nvSpPr>
          <p:cNvPr id="18" name="テキスト ボックス 17">
            <a:extLst>
              <a:ext uri="{FF2B5EF4-FFF2-40B4-BE49-F238E27FC236}">
                <a16:creationId xmlns:a16="http://schemas.microsoft.com/office/drawing/2014/main" id="{1E5310B3-3E4C-4BA5-83F2-0C07374E5B84}"/>
              </a:ext>
            </a:extLst>
          </p:cNvPr>
          <p:cNvSpPr txBox="1"/>
          <p:nvPr/>
        </p:nvSpPr>
        <p:spPr>
          <a:xfrm>
            <a:off x="229334" y="343622"/>
            <a:ext cx="3850447" cy="1338828"/>
          </a:xfrm>
          <a:prstGeom prst="rect">
            <a:avLst/>
          </a:prstGeom>
          <a:noFill/>
        </p:spPr>
        <p:txBody>
          <a:bodyPr wrap="square" rtlCol="0">
            <a:spAutoFit/>
          </a:bodyPr>
          <a:lstStyle/>
          <a:p>
            <a:pPr defTabSz="685800" eaLnBrk="1" fontAlgn="auto" hangingPunct="1">
              <a:spcBef>
                <a:spcPts val="0"/>
              </a:spcBef>
              <a:spcAft>
                <a:spcPts val="0"/>
              </a:spcAft>
            </a:pPr>
            <a:r>
              <a:rPr lang="en-US" altLang="ja-JP" sz="2700" b="1" dirty="0">
                <a:solidFill>
                  <a:prstClr val="black"/>
                </a:solidFill>
                <a:latin typeface="Calibri"/>
                <a:ea typeface="ＭＳ Ｐゴシック" panose="020B0600070205080204" pitchFamily="34" charset="-128"/>
                <a:cs typeface="Arial"/>
              </a:rPr>
              <a:t>Vertex Detectors:</a:t>
            </a:r>
            <a:br>
              <a:rPr lang="en-US" altLang="ja-JP" sz="2700" b="1" dirty="0">
                <a:solidFill>
                  <a:prstClr val="black"/>
                </a:solidFill>
                <a:latin typeface="Calibri"/>
                <a:ea typeface="ＭＳ Ｐゴシック" panose="020B0600070205080204" pitchFamily="34" charset="-128"/>
                <a:cs typeface="Arial"/>
              </a:rPr>
            </a:br>
            <a:r>
              <a:rPr lang="en-US" altLang="ja-JP" sz="2700" b="1" dirty="0">
                <a:solidFill>
                  <a:prstClr val="black"/>
                </a:solidFill>
                <a:latin typeface="Calibri"/>
                <a:ea typeface="ＭＳ Ｐゴシック" panose="020B0600070205080204" pitchFamily="34" charset="-128"/>
                <a:cs typeface="Arial"/>
              </a:rPr>
              <a:t>High-Energy Beam</a:t>
            </a:r>
            <a:r>
              <a:rPr lang="ja-JP" altLang="en-US" sz="2700" b="1" dirty="0">
                <a:solidFill>
                  <a:prstClr val="black"/>
                </a:solidFill>
                <a:latin typeface="Calibri"/>
                <a:ea typeface="ＭＳ Ｐゴシック" panose="020B0600070205080204" pitchFamily="34" charset="-128"/>
                <a:cs typeface="Arial"/>
              </a:rPr>
              <a:t> </a:t>
            </a:r>
            <a:r>
              <a:rPr lang="en-US" altLang="ja-JP" sz="2700" b="1" dirty="0">
                <a:solidFill>
                  <a:prstClr val="black"/>
                </a:solidFill>
                <a:latin typeface="Calibri"/>
                <a:ea typeface="ＭＳ Ｐゴシック" panose="020B0600070205080204" pitchFamily="34" charset="-128"/>
                <a:cs typeface="Arial"/>
              </a:rPr>
              <a:t>test </a:t>
            </a:r>
            <a:br>
              <a:rPr lang="en-US" altLang="ja-JP" sz="2700" b="1" dirty="0">
                <a:solidFill>
                  <a:prstClr val="black"/>
                </a:solidFill>
                <a:latin typeface="Calibri"/>
                <a:ea typeface="ＭＳ Ｐゴシック" panose="020B0600070205080204" pitchFamily="34" charset="-128"/>
                <a:cs typeface="Arial"/>
              </a:rPr>
            </a:br>
            <a:r>
              <a:rPr lang="en-US" altLang="ja-JP" sz="2700" b="1" dirty="0">
                <a:solidFill>
                  <a:prstClr val="black"/>
                </a:solidFill>
                <a:latin typeface="Calibri"/>
                <a:ea typeface="ＭＳ Ｐゴシック" panose="020B0600070205080204" pitchFamily="34" charset="-128"/>
                <a:cs typeface="Arial"/>
              </a:rPr>
              <a:t>@Fermi Lab.</a:t>
            </a:r>
            <a:endParaRPr lang="ja-JP" altLang="en-US" sz="2700" b="1" dirty="0">
              <a:solidFill>
                <a:prstClr val="black"/>
              </a:solidFill>
              <a:latin typeface="Calibri"/>
              <a:ea typeface="ＭＳ Ｐゴシック" panose="020B0600070205080204" pitchFamily="34" charset="-128"/>
              <a:cs typeface="Arial"/>
            </a:endParaRPr>
          </a:p>
        </p:txBody>
      </p:sp>
      <p:sp>
        <p:nvSpPr>
          <p:cNvPr id="19" name="テキスト ボックス 18">
            <a:extLst>
              <a:ext uri="{FF2B5EF4-FFF2-40B4-BE49-F238E27FC236}">
                <a16:creationId xmlns:a16="http://schemas.microsoft.com/office/drawing/2014/main" id="{08EF5280-B99B-4E9B-A4B0-703EAD268C68}"/>
              </a:ext>
            </a:extLst>
          </p:cNvPr>
          <p:cNvSpPr txBox="1"/>
          <p:nvPr/>
        </p:nvSpPr>
        <p:spPr bwMode="auto">
          <a:xfrm>
            <a:off x="3904458" y="4887368"/>
            <a:ext cx="4847905" cy="1631216"/>
          </a:xfrm>
          <a:prstGeom prst="rect">
            <a:avLst/>
          </a:prstGeom>
          <a:solidFill>
            <a:schemeClr val="accent5">
              <a:lumMod val="20000"/>
              <a:lumOff val="80000"/>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defTabSz="685800" eaLnBrk="1" fontAlgn="auto" hangingPunct="1">
              <a:spcBef>
                <a:spcPts val="0"/>
              </a:spcBef>
              <a:spcAft>
                <a:spcPts val="0"/>
              </a:spcAft>
            </a:pPr>
            <a:r>
              <a:rPr lang="en-US" altLang="ja-JP" sz="20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Two kinds of SOIPIX-DSOI detectors are used:</a:t>
            </a:r>
          </a:p>
          <a:p>
            <a:pPr marL="257175" indent="-257175" defTabSz="685800" eaLnBrk="1" fontAlgn="auto" hangingPunct="1">
              <a:spcBef>
                <a:spcPts val="0"/>
              </a:spcBef>
              <a:spcAft>
                <a:spcPts val="0"/>
              </a:spcAft>
              <a:buFont typeface="Arial" panose="020B0604020202020204" pitchFamily="34" charset="0"/>
              <a:buChar char="•"/>
            </a:pPr>
            <a:r>
              <a:rPr lang="en-US" altLang="ja-JP" sz="20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FPIX2</a:t>
            </a:r>
            <a:r>
              <a:rPr lang="en-US" altLang="ja-JP" sz="20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x 4: 8 </a:t>
            </a:r>
            <a:r>
              <a:rPr lang="en-US" altLang="ja-JP" sz="2000" dirty="0">
                <a:solidFill>
                  <a:prstClr val="black"/>
                </a:solidFill>
                <a:latin typeface="Symbol" pitchFamily="2" charset="2"/>
                <a:ea typeface="Symbol" charset="2"/>
                <a:cs typeface="Arial" panose="020B0604020202020204" pitchFamily="34" charset="0"/>
              </a:rPr>
              <a:t>m</a:t>
            </a:r>
            <a:r>
              <a:rPr lang="en-US" altLang="ja-JP" sz="20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m square pixel detector</a:t>
            </a:r>
          </a:p>
          <a:p>
            <a:pPr marL="257175" indent="-257175" defTabSz="685800" eaLnBrk="1" fontAlgn="auto" hangingPunct="1">
              <a:spcBef>
                <a:spcPts val="0"/>
              </a:spcBef>
              <a:spcAft>
                <a:spcPts val="0"/>
              </a:spcAft>
              <a:buFont typeface="Arial" panose="020B0604020202020204" pitchFamily="34" charset="0"/>
              <a:buChar char="•"/>
            </a:pPr>
            <a:r>
              <a:rPr lang="en-US" altLang="ja-JP" sz="20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SOFIST</a:t>
            </a:r>
            <a:r>
              <a:rPr lang="en-US" altLang="ja-JP" sz="20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(v.1 &amp; 2) x 2: 20 </a:t>
            </a:r>
            <a:r>
              <a:rPr lang="en-US" altLang="ja-JP" sz="2000" dirty="0">
                <a:solidFill>
                  <a:prstClr val="black"/>
                </a:solidFill>
                <a:latin typeface="Symbol" pitchFamily="2" charset="2"/>
                <a:ea typeface="Symbol" charset="2"/>
                <a:cs typeface="Arial" panose="020B0604020202020204" pitchFamily="34" charset="0"/>
              </a:rPr>
              <a:t>m</a:t>
            </a:r>
            <a:r>
              <a:rPr lang="en-US" altLang="ja-JP" sz="20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m square pixel detector</a:t>
            </a:r>
            <a:endParaRPr lang="ja-JP" altLang="en-US" sz="200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20" name="直線矢印コネクタ 19">
            <a:extLst>
              <a:ext uri="{FF2B5EF4-FFF2-40B4-BE49-F238E27FC236}">
                <a16:creationId xmlns:a16="http://schemas.microsoft.com/office/drawing/2014/main" id="{39C658B0-2B93-4000-9F6D-48034895844A}"/>
              </a:ext>
            </a:extLst>
          </p:cNvPr>
          <p:cNvCxnSpPr>
            <a:cxnSpLocks/>
          </p:cNvCxnSpPr>
          <p:nvPr/>
        </p:nvCxnSpPr>
        <p:spPr>
          <a:xfrm flipV="1">
            <a:off x="251519" y="3223346"/>
            <a:ext cx="4293610" cy="4109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5CE9B274-543E-4312-8C9A-96CB27AAA20C}"/>
              </a:ext>
            </a:extLst>
          </p:cNvPr>
          <p:cNvSpPr txBox="1"/>
          <p:nvPr/>
        </p:nvSpPr>
        <p:spPr bwMode="auto">
          <a:xfrm>
            <a:off x="3957951" y="3504576"/>
            <a:ext cx="2113207" cy="707886"/>
          </a:xfrm>
          <a:prstGeom prst="rect">
            <a:avLst/>
          </a:prstGeom>
          <a:solidFill>
            <a:srgbClr val="FFFF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defTabSz="685800" eaLnBrk="1" fontAlgn="auto" hangingPunct="1">
              <a:spcBef>
                <a:spcPts val="0"/>
              </a:spcBef>
              <a:spcAft>
                <a:spcPts val="0"/>
              </a:spcAft>
            </a:pPr>
            <a:r>
              <a:rPr lang="en-US" altLang="ja-JP" sz="20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Proton Beam </a:t>
            </a:r>
            <a:br>
              <a:rPr lang="en-US" altLang="ja-JP" sz="20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br>
            <a:r>
              <a:rPr lang="en-US" altLang="ja-JP" sz="20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(120 GeV/c)</a:t>
            </a:r>
            <a:r>
              <a:rPr lang="ja-JP" altLang="en-US" sz="20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a:t>
            </a:r>
          </a:p>
        </p:txBody>
      </p:sp>
      <p:cxnSp>
        <p:nvCxnSpPr>
          <p:cNvPr id="23" name="直線矢印コネクタ 22">
            <a:extLst>
              <a:ext uri="{FF2B5EF4-FFF2-40B4-BE49-F238E27FC236}">
                <a16:creationId xmlns:a16="http://schemas.microsoft.com/office/drawing/2014/main" id="{85C2FC86-0995-4336-8A67-501500251541}"/>
              </a:ext>
            </a:extLst>
          </p:cNvPr>
          <p:cNvCxnSpPr>
            <a:cxnSpLocks/>
          </p:cNvCxnSpPr>
          <p:nvPr/>
        </p:nvCxnSpPr>
        <p:spPr>
          <a:xfrm flipV="1">
            <a:off x="7181305" y="1668795"/>
            <a:ext cx="739067" cy="49043"/>
          </a:xfrm>
          <a:prstGeom prst="straightConnector1">
            <a:avLst/>
          </a:prstGeom>
          <a:ln w="5715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D28B621-7038-4572-BD35-0EC86FDDC6AD}"/>
              </a:ext>
            </a:extLst>
          </p:cNvPr>
          <p:cNvSpPr txBox="1"/>
          <p:nvPr/>
        </p:nvSpPr>
        <p:spPr bwMode="auto">
          <a:xfrm>
            <a:off x="7380312" y="2005596"/>
            <a:ext cx="1080120" cy="400110"/>
          </a:xfrm>
          <a:prstGeom prst="rect">
            <a:avLst/>
          </a:prstGeom>
          <a:solidFill>
            <a:srgbClr val="FFFFFF">
              <a:alpha val="6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defTabSz="685800" eaLnBrk="1" fontAlgn="auto" hangingPunct="1">
              <a:spcBef>
                <a:spcPts val="0"/>
              </a:spcBef>
              <a:spcAft>
                <a:spcPts val="0"/>
              </a:spcAft>
            </a:pPr>
            <a:r>
              <a:rPr lang="en-US" altLang="ja-JP" sz="20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Proton</a:t>
            </a:r>
            <a:endParaRPr lang="ja-JP" altLang="en-US" sz="20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B2CBDFFE-E2CC-0F4A-B594-FEF03EB8F1F9}"/>
              </a:ext>
            </a:extLst>
          </p:cNvPr>
          <p:cNvSpPr>
            <a:spLocks noGrp="1"/>
          </p:cNvSpPr>
          <p:nvPr>
            <p:ph type="sldNum" sz="quarter" idx="12"/>
          </p:nvPr>
        </p:nvSpPr>
        <p:spPr/>
        <p:txBody>
          <a:bodyPr/>
          <a:lstStyle/>
          <a:p>
            <a:fld id="{ECAF45DA-F6FB-F746-B51F-E7336F6AA741}" type="slidenum">
              <a:rPr lang="ja-JP" altLang="en-US" smtClean="0">
                <a:ea typeface="ＭＳ Ｐゴシック"/>
              </a:rPr>
              <a:pPr/>
              <a:t>13</a:t>
            </a:fld>
            <a:endParaRPr lang="ja-JP" altLang="en-US">
              <a:ea typeface="ＭＳ Ｐゴシック"/>
            </a:endParaRPr>
          </a:p>
        </p:txBody>
      </p:sp>
    </p:spTree>
    <p:extLst>
      <p:ext uri="{BB962C8B-B14F-4D97-AF65-F5344CB8AC3E}">
        <p14:creationId xmlns:p14="http://schemas.microsoft.com/office/powerpoint/2010/main" val="256515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bwMode="auto">
          <a:xfrm>
            <a:off x="422063" y="1147473"/>
            <a:ext cx="3477130" cy="1323439"/>
          </a:xfrm>
          <a:prstGeom prst="rect">
            <a:avLst/>
          </a:prstGeom>
          <a:solidFill>
            <a:schemeClr val="accent2">
              <a:lumMod val="20000"/>
              <a:lumOff val="80000"/>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defTabSz="685800" eaLnBrk="1" fontAlgn="auto" hangingPunct="1">
              <a:spcBef>
                <a:spcPts val="0"/>
              </a:spcBef>
              <a:spcAft>
                <a:spcPts val="0"/>
              </a:spcAft>
            </a:pPr>
            <a:r>
              <a:rPr lang="en-US" altLang="ja-JP" sz="2000" dirty="0">
                <a:solidFill>
                  <a:prstClr val="black"/>
                </a:solidFill>
                <a:latin typeface="Calibri"/>
                <a:ea typeface="ＭＳ Ｐゴシック" panose="020B0600070205080204" pitchFamily="34" charset="-128"/>
                <a:cs typeface="+mn-cs"/>
              </a:rPr>
              <a:t>Less than 1 </a:t>
            </a:r>
            <a:r>
              <a:rPr lang="en-US" altLang="ja-JP" sz="2000" dirty="0">
                <a:solidFill>
                  <a:prstClr val="black"/>
                </a:solidFill>
                <a:latin typeface="Symbol" charset="2"/>
                <a:ea typeface="Symbol" charset="2"/>
                <a:cs typeface="Symbol" charset="2"/>
              </a:rPr>
              <a:t>m</a:t>
            </a:r>
            <a:r>
              <a:rPr lang="en-US" altLang="ja-JP" sz="2000" dirty="0">
                <a:solidFill>
                  <a:prstClr val="black"/>
                </a:solidFill>
                <a:latin typeface="Calibri"/>
                <a:ea typeface="ＭＳ Ｐゴシック" panose="020B0600070205080204" pitchFamily="34" charset="-128"/>
                <a:cs typeface="+mn-cs"/>
              </a:rPr>
              <a:t>m Position Resolution for high-energy charged particle is achieved first in the world !</a:t>
            </a:r>
            <a:endParaRPr lang="ja-JP" altLang="en-US" sz="2000" dirty="0">
              <a:solidFill>
                <a:prstClr val="black"/>
              </a:solidFill>
              <a:latin typeface="Calibri"/>
              <a:ea typeface="ＭＳ Ｐゴシック" panose="020B0600070205080204" pitchFamily="34" charset="-128"/>
              <a:cs typeface="+mn-cs"/>
            </a:endParaRPr>
          </a:p>
        </p:txBody>
      </p:sp>
      <p:sp>
        <p:nvSpPr>
          <p:cNvPr id="5" name="テキスト ボックス 4">
            <a:extLst>
              <a:ext uri="{FF2B5EF4-FFF2-40B4-BE49-F238E27FC236}">
                <a16:creationId xmlns:a16="http://schemas.microsoft.com/office/drawing/2014/main" id="{5172C246-A39A-4F55-9130-E9F066C4A95F}"/>
              </a:ext>
            </a:extLst>
          </p:cNvPr>
          <p:cNvSpPr txBox="1"/>
          <p:nvPr/>
        </p:nvSpPr>
        <p:spPr bwMode="auto">
          <a:xfrm>
            <a:off x="400265" y="5988087"/>
            <a:ext cx="8353697" cy="646331"/>
          </a:xfrm>
          <a:prstGeom prst="rect">
            <a:avLst/>
          </a:prstGeom>
          <a:solidFill>
            <a:srgbClr val="FFFF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defTabSz="685800" eaLnBrk="1" fontAlgn="auto" hangingPunct="1">
              <a:spcBef>
                <a:spcPts val="0"/>
              </a:spcBef>
              <a:spcAft>
                <a:spcPts val="0"/>
              </a:spcAft>
            </a:pPr>
            <a:r>
              <a:rPr lang="en-US" altLang="ja-JP" sz="1800" dirty="0">
                <a:solidFill>
                  <a:prstClr val="black"/>
                </a:solidFill>
                <a:latin typeface="Calibri"/>
                <a:ea typeface="ＭＳ Ｐゴシック" panose="020B0600070205080204" pitchFamily="34" charset="-128"/>
                <a:cs typeface="+mn-cs"/>
              </a:rPr>
              <a:t>(K. Hara et al., Development of Silicon-on-Insulator Pixel Detectors, Proceedings of Science, to be published)</a:t>
            </a:r>
            <a:endParaRPr lang="ja-JP" altLang="en-US" sz="1800" dirty="0">
              <a:solidFill>
                <a:prstClr val="black"/>
              </a:solidFill>
              <a:latin typeface="Calibri"/>
              <a:ea typeface="ＭＳ Ｐゴシック" panose="020B0600070205080204" pitchFamily="34" charset="-128"/>
              <a:cs typeface="+mn-cs"/>
            </a:endParaRPr>
          </a:p>
        </p:txBody>
      </p:sp>
      <p:sp>
        <p:nvSpPr>
          <p:cNvPr id="6" name="テキスト ボックス 5">
            <a:extLst>
              <a:ext uri="{FF2B5EF4-FFF2-40B4-BE49-F238E27FC236}">
                <a16:creationId xmlns:a16="http://schemas.microsoft.com/office/drawing/2014/main" id="{6645E616-BD02-4699-A4CC-A69DC573C7E7}"/>
              </a:ext>
            </a:extLst>
          </p:cNvPr>
          <p:cNvSpPr txBox="1"/>
          <p:nvPr/>
        </p:nvSpPr>
        <p:spPr>
          <a:xfrm>
            <a:off x="506067" y="293501"/>
            <a:ext cx="3375907" cy="523220"/>
          </a:xfrm>
          <a:prstGeom prst="rect">
            <a:avLst/>
          </a:prstGeom>
          <a:noFill/>
        </p:spPr>
        <p:txBody>
          <a:bodyPr wrap="square" rtlCol="0">
            <a:spAutoFit/>
          </a:bodyPr>
          <a:lstStyle/>
          <a:p>
            <a:pPr defTabSz="685800" eaLnBrk="1" fontAlgn="auto" hangingPunct="1">
              <a:spcBef>
                <a:spcPts val="0"/>
              </a:spcBef>
              <a:spcAft>
                <a:spcPts val="0"/>
              </a:spcAft>
            </a:pPr>
            <a:r>
              <a:rPr lang="en-US" altLang="ja-JP" sz="2800" b="1" u="sng" dirty="0">
                <a:solidFill>
                  <a:prstClr val="black"/>
                </a:solidFill>
                <a:latin typeface="Calibri"/>
                <a:ea typeface="ＭＳ Ｐゴシック" panose="020B0600070205080204" pitchFamily="34" charset="-128"/>
                <a:cs typeface="Arial"/>
              </a:rPr>
              <a:t>Tracking Resolution</a:t>
            </a:r>
            <a:endParaRPr lang="ja-JP" altLang="en-US" sz="2800" b="1" u="sng" dirty="0">
              <a:solidFill>
                <a:prstClr val="black"/>
              </a:solidFill>
              <a:latin typeface="Calibri"/>
              <a:ea typeface="ＭＳ Ｐゴシック" panose="020B0600070205080204" pitchFamily="34" charset="-128"/>
              <a:cs typeface="Arial"/>
            </a:endParaRPr>
          </a:p>
        </p:txBody>
      </p:sp>
      <p:pic>
        <p:nvPicPr>
          <p:cNvPr id="8" name="図 3">
            <a:extLst>
              <a:ext uri="{FF2B5EF4-FFF2-40B4-BE49-F238E27FC236}">
                <a16:creationId xmlns:a16="http://schemas.microsoft.com/office/drawing/2014/main" id="{AB19AB76-CA93-EE4C-85E0-9B14BE0EC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21725"/>
            <a:ext cx="48529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a:extLst>
              <a:ext uri="{FF2B5EF4-FFF2-40B4-BE49-F238E27FC236}">
                <a16:creationId xmlns:a16="http://schemas.microsoft.com/office/drawing/2014/main" id="{EFE61410-FB72-DC40-B89F-1868F0505DCA}"/>
              </a:ext>
            </a:extLst>
          </p:cNvPr>
          <p:cNvSpPr/>
          <p:nvPr/>
        </p:nvSpPr>
        <p:spPr>
          <a:xfrm>
            <a:off x="8473827" y="1666350"/>
            <a:ext cx="503237" cy="519113"/>
          </a:xfrm>
          <a:prstGeom prst="ellipse">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0" name="テキスト ボックス 9">
            <a:extLst>
              <a:ext uri="{FF2B5EF4-FFF2-40B4-BE49-F238E27FC236}">
                <a16:creationId xmlns:a16="http://schemas.microsoft.com/office/drawing/2014/main" id="{18CA7BB8-1A3C-7B41-AB7C-D7F996E871C3}"/>
              </a:ext>
            </a:extLst>
          </p:cNvPr>
          <p:cNvSpPr txBox="1"/>
          <p:nvPr/>
        </p:nvSpPr>
        <p:spPr>
          <a:xfrm>
            <a:off x="7804695" y="1489486"/>
            <a:ext cx="701675" cy="400050"/>
          </a:xfrm>
          <a:prstGeom prst="rect">
            <a:avLst/>
          </a:prstGeom>
          <a:noFill/>
        </p:spPr>
        <p:txBody>
          <a:bodyPr wrap="none">
            <a:spAutoFit/>
          </a:bodyPr>
          <a:lstStyle/>
          <a:p>
            <a:pPr>
              <a:defRPr/>
            </a:pPr>
            <a:r>
              <a:rPr lang="en-US" altLang="ja-JP" sz="2000" dirty="0">
                <a:solidFill>
                  <a:srgbClr val="FF0000"/>
                </a:solidFill>
                <a:latin typeface="+mn-ea"/>
                <a:ea typeface="+mn-ea"/>
                <a:cs typeface="ＭＳ Ｐゴシック" charset="0"/>
              </a:rPr>
              <a:t>FPIX</a:t>
            </a:r>
            <a:endParaRPr lang="ja-JP" altLang="en-US" sz="2000">
              <a:solidFill>
                <a:srgbClr val="FF0000"/>
              </a:solidFill>
              <a:latin typeface="+mn-ea"/>
              <a:ea typeface="+mn-ea"/>
              <a:cs typeface="ＭＳ Ｐゴシック" charset="0"/>
            </a:endParaRPr>
          </a:p>
        </p:txBody>
      </p:sp>
      <p:sp>
        <p:nvSpPr>
          <p:cNvPr id="11" name="テキスト ボックス 10">
            <a:extLst>
              <a:ext uri="{FF2B5EF4-FFF2-40B4-BE49-F238E27FC236}">
                <a16:creationId xmlns:a16="http://schemas.microsoft.com/office/drawing/2014/main" id="{46B8F06C-8484-754E-9542-E499C865D952}"/>
              </a:ext>
            </a:extLst>
          </p:cNvPr>
          <p:cNvSpPr txBox="1"/>
          <p:nvPr/>
        </p:nvSpPr>
        <p:spPr>
          <a:xfrm>
            <a:off x="7804695" y="284259"/>
            <a:ext cx="1027845" cy="400110"/>
          </a:xfrm>
          <a:prstGeom prst="rect">
            <a:avLst/>
          </a:prstGeom>
          <a:noFill/>
        </p:spPr>
        <p:txBody>
          <a:bodyPr wrap="none">
            <a:spAutoFit/>
          </a:bodyPr>
          <a:lstStyle/>
          <a:p>
            <a:pPr>
              <a:defRPr/>
            </a:pPr>
            <a:r>
              <a:rPr lang="en-US" altLang="ja-JP" sz="2000" dirty="0">
                <a:solidFill>
                  <a:srgbClr val="00B050"/>
                </a:solidFill>
                <a:latin typeface="+mn-ea"/>
                <a:ea typeface="+mn-ea"/>
                <a:cs typeface="ＭＳ Ｐゴシック" charset="0"/>
              </a:rPr>
              <a:t>SOFIST</a:t>
            </a:r>
            <a:endParaRPr lang="ja-JP" altLang="en-US" sz="2000">
              <a:solidFill>
                <a:srgbClr val="00B050"/>
              </a:solidFill>
              <a:latin typeface="+mn-ea"/>
              <a:ea typeface="+mn-ea"/>
              <a:cs typeface="ＭＳ Ｐゴシック" charset="0"/>
            </a:endParaRPr>
          </a:p>
        </p:txBody>
      </p:sp>
      <p:cxnSp>
        <p:nvCxnSpPr>
          <p:cNvPr id="12" name="直線矢印コネクタ 11">
            <a:extLst>
              <a:ext uri="{FF2B5EF4-FFF2-40B4-BE49-F238E27FC236}">
                <a16:creationId xmlns:a16="http://schemas.microsoft.com/office/drawing/2014/main" id="{EC4BA39F-C300-8846-8DC1-76467E58BE4D}"/>
              </a:ext>
            </a:extLst>
          </p:cNvPr>
          <p:cNvCxnSpPr>
            <a:cxnSpLocks/>
          </p:cNvCxnSpPr>
          <p:nvPr/>
        </p:nvCxnSpPr>
        <p:spPr>
          <a:xfrm flipH="1">
            <a:off x="7804696" y="666104"/>
            <a:ext cx="353178" cy="106062"/>
          </a:xfrm>
          <a:prstGeom prst="straightConnector1">
            <a:avLst/>
          </a:prstGeom>
          <a:ln w="190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5E153633-BB7E-054A-BE99-4B950D701A43}"/>
              </a:ext>
            </a:extLst>
          </p:cNvPr>
          <p:cNvCxnSpPr/>
          <p:nvPr/>
        </p:nvCxnSpPr>
        <p:spPr>
          <a:xfrm>
            <a:off x="8473827" y="666110"/>
            <a:ext cx="100735" cy="266212"/>
          </a:xfrm>
          <a:prstGeom prst="straightConnector1">
            <a:avLst/>
          </a:prstGeom>
          <a:ln w="190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2" y="2996952"/>
            <a:ext cx="4489630" cy="2810815"/>
          </a:xfrm>
          <a:prstGeom prst="rect">
            <a:avLst/>
          </a:prstGeom>
        </p:spPr>
      </p:pic>
      <p:graphicFrame>
        <p:nvGraphicFramePr>
          <p:cNvPr id="14" name="表 13">
            <a:extLst>
              <a:ext uri="{FF2B5EF4-FFF2-40B4-BE49-F238E27FC236}">
                <a16:creationId xmlns:a16="http://schemas.microsoft.com/office/drawing/2014/main" id="{1D07A9C1-BB68-BC43-85DC-D7EC91BD9E66}"/>
              </a:ext>
            </a:extLst>
          </p:cNvPr>
          <p:cNvGraphicFramePr>
            <a:graphicFrameLocks noGrp="1"/>
          </p:cNvGraphicFramePr>
          <p:nvPr>
            <p:extLst>
              <p:ext uri="{D42A27DB-BD31-4B8C-83A1-F6EECF244321}">
                <p14:modId xmlns:p14="http://schemas.microsoft.com/office/powerpoint/2010/main" val="1562721094"/>
              </p:ext>
            </p:extLst>
          </p:nvPr>
        </p:nvGraphicFramePr>
        <p:xfrm>
          <a:off x="4788024" y="3484659"/>
          <a:ext cx="3965939" cy="2142092"/>
        </p:xfrm>
        <a:graphic>
          <a:graphicData uri="http://schemas.openxmlformats.org/drawingml/2006/table">
            <a:tbl>
              <a:tblPr firstRow="1" bandRow="1">
                <a:tableStyleId>{5C22544A-7EE6-4342-B048-85BDC9FD1C3A}</a:tableStyleId>
              </a:tblPr>
              <a:tblGrid>
                <a:gridCol w="1290786">
                  <a:extLst>
                    <a:ext uri="{9D8B030D-6E8A-4147-A177-3AD203B41FA5}">
                      <a16:colId xmlns:a16="http://schemas.microsoft.com/office/drawing/2014/main" val="1885559736"/>
                    </a:ext>
                  </a:extLst>
                </a:gridCol>
                <a:gridCol w="1353173">
                  <a:extLst>
                    <a:ext uri="{9D8B030D-6E8A-4147-A177-3AD203B41FA5}">
                      <a16:colId xmlns:a16="http://schemas.microsoft.com/office/drawing/2014/main" val="3301918834"/>
                    </a:ext>
                  </a:extLst>
                </a:gridCol>
                <a:gridCol w="1321980">
                  <a:extLst>
                    <a:ext uri="{9D8B030D-6E8A-4147-A177-3AD203B41FA5}">
                      <a16:colId xmlns:a16="http://schemas.microsoft.com/office/drawing/2014/main" val="105602642"/>
                    </a:ext>
                  </a:extLst>
                </a:gridCol>
              </a:tblGrid>
              <a:tr h="557068">
                <a:tc>
                  <a:txBody>
                    <a:bodyPr/>
                    <a:lstStyle/>
                    <a:p>
                      <a:r>
                        <a:rPr kumimoji="1" lang="en-US" altLang="ja-JP" sz="2000" dirty="0"/>
                        <a:t>Detector</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000" dirty="0"/>
                        <a:t>Pixel size</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000" dirty="0"/>
                        <a:t>Resolution</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1090813"/>
                  </a:ext>
                </a:extLst>
              </a:tr>
              <a:tr h="314870">
                <a:tc>
                  <a:txBody>
                    <a:bodyPr/>
                    <a:lstStyle/>
                    <a:p>
                      <a:r>
                        <a:rPr kumimoji="1" lang="en-US" altLang="ja-JP" sz="2000" dirty="0"/>
                        <a:t>ATLAS Pix</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000" dirty="0"/>
                        <a:t>13.75  </a:t>
                      </a:r>
                      <a:r>
                        <a:rPr kumimoji="1" lang="en-US" altLang="ja-JP" sz="2000" dirty="0">
                          <a:latin typeface="Symbol" pitchFamily="2" charset="2"/>
                        </a:rPr>
                        <a:t>m</a:t>
                      </a:r>
                      <a:r>
                        <a:rPr kumimoji="1" lang="en-US" altLang="ja-JP" sz="2000" dirty="0"/>
                        <a:t>m</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000" dirty="0"/>
                        <a:t>1.1  </a:t>
                      </a:r>
                      <a:r>
                        <a:rPr kumimoji="1" lang="en-US" altLang="ja-JP" sz="2000" dirty="0">
                          <a:latin typeface="Symbol" pitchFamily="2" charset="2"/>
                        </a:rPr>
                        <a:t>m</a:t>
                      </a:r>
                      <a:r>
                        <a:rPr kumimoji="1" lang="en-US" altLang="ja-JP" sz="2000" dirty="0"/>
                        <a:t>m</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1487098"/>
                  </a:ext>
                </a:extLst>
              </a:tr>
              <a:tr h="314870">
                <a:tc>
                  <a:txBody>
                    <a:bodyPr/>
                    <a:lstStyle/>
                    <a:p>
                      <a:r>
                        <a:rPr kumimoji="1" lang="en-US" altLang="ja-JP" sz="2000" dirty="0"/>
                        <a:t>DEPFET</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000" dirty="0"/>
                        <a:t>24  </a:t>
                      </a:r>
                      <a:r>
                        <a:rPr kumimoji="1" lang="en-US" altLang="ja-JP" sz="2000" dirty="0">
                          <a:latin typeface="Symbol" pitchFamily="2" charset="2"/>
                        </a:rPr>
                        <a:t>m</a:t>
                      </a:r>
                      <a:r>
                        <a:rPr kumimoji="1" lang="en-US" altLang="ja-JP" sz="2000" dirty="0"/>
                        <a:t>m</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000" dirty="0"/>
                        <a:t>1.4  </a:t>
                      </a:r>
                      <a:r>
                        <a:rPr kumimoji="1" lang="en-US" altLang="ja-JP" sz="2000" dirty="0">
                          <a:latin typeface="Symbol" pitchFamily="2" charset="2"/>
                        </a:rPr>
                        <a:t>m</a:t>
                      </a:r>
                      <a:r>
                        <a:rPr kumimoji="1" lang="en-US" altLang="ja-JP" sz="2000" dirty="0"/>
                        <a:t>m</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4927967"/>
                  </a:ext>
                </a:extLst>
              </a:tr>
              <a:tr h="314870">
                <a:tc>
                  <a:txBody>
                    <a:bodyPr/>
                    <a:lstStyle/>
                    <a:p>
                      <a:r>
                        <a:rPr kumimoji="1" lang="en-US" altLang="ja-JP" sz="2000" dirty="0"/>
                        <a:t>SOFIST</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2000" dirty="0"/>
                        <a:t>20 </a:t>
                      </a:r>
                      <a:r>
                        <a:rPr kumimoji="1" lang="en-US" altLang="ja-JP" sz="2000" dirty="0">
                          <a:latin typeface="Symbol" pitchFamily="2" charset="2"/>
                        </a:rPr>
                        <a:t>m</a:t>
                      </a:r>
                      <a:r>
                        <a:rPr kumimoji="1" lang="en-US" altLang="ja-JP" sz="2000" dirty="0"/>
                        <a:t>m</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2000" b="1" dirty="0">
                          <a:solidFill>
                            <a:srgbClr val="FF0000"/>
                          </a:solidFill>
                        </a:rPr>
                        <a:t>1.2 </a:t>
                      </a:r>
                      <a:r>
                        <a:rPr kumimoji="1" lang="en-US" altLang="ja-JP" sz="2000" b="1" dirty="0">
                          <a:solidFill>
                            <a:srgbClr val="FF0000"/>
                          </a:solidFill>
                          <a:latin typeface="Symbol" pitchFamily="2" charset="2"/>
                        </a:rPr>
                        <a:t>m</a:t>
                      </a:r>
                      <a:r>
                        <a:rPr kumimoji="1" lang="en-US" altLang="ja-JP" sz="2000" b="1" dirty="0">
                          <a:solidFill>
                            <a:srgbClr val="FF0000"/>
                          </a:solidFill>
                        </a:rPr>
                        <a:t>m</a:t>
                      </a:r>
                      <a:endParaRPr kumimoji="1" lang="ja-JP" altLang="en-US" sz="2000" b="1">
                        <a:solidFill>
                          <a:srgbClr val="FF0000"/>
                        </a:solidFill>
                      </a:endParaRPr>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16637612"/>
                  </a:ext>
                </a:extLst>
              </a:tr>
              <a:tr h="314870">
                <a:tc>
                  <a:txBody>
                    <a:bodyPr/>
                    <a:lstStyle/>
                    <a:p>
                      <a:r>
                        <a:rPr kumimoji="1" lang="en-US" altLang="ja-JP" sz="2000" dirty="0"/>
                        <a:t>FPIX</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2000" dirty="0"/>
                        <a:t> 8 </a:t>
                      </a:r>
                      <a:r>
                        <a:rPr kumimoji="1" lang="en-US" altLang="ja-JP" sz="2000" dirty="0">
                          <a:latin typeface="Symbol" pitchFamily="2" charset="2"/>
                        </a:rPr>
                        <a:t>m</a:t>
                      </a:r>
                      <a:r>
                        <a:rPr kumimoji="1" lang="en-US" altLang="ja-JP" sz="2000" dirty="0"/>
                        <a:t>m</a:t>
                      </a:r>
                      <a:endParaRPr kumimoji="1" lang="ja-JP" altLang="en-US" sz="2000"/>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2000" b="1" dirty="0">
                          <a:solidFill>
                            <a:srgbClr val="FF0000"/>
                          </a:solidFill>
                        </a:rPr>
                        <a:t>0.65 </a:t>
                      </a:r>
                      <a:r>
                        <a:rPr kumimoji="1" lang="en-US" altLang="ja-JP" sz="2000" b="1" dirty="0">
                          <a:solidFill>
                            <a:srgbClr val="FF0000"/>
                          </a:solidFill>
                          <a:latin typeface="Symbol" pitchFamily="2" charset="2"/>
                        </a:rPr>
                        <a:t>m</a:t>
                      </a:r>
                      <a:r>
                        <a:rPr kumimoji="1" lang="en-US" altLang="ja-JP" sz="2000" b="1" dirty="0">
                          <a:solidFill>
                            <a:srgbClr val="FF0000"/>
                          </a:solidFill>
                        </a:rPr>
                        <a:t>m</a:t>
                      </a:r>
                      <a:endParaRPr kumimoji="1" lang="ja-JP" altLang="en-US" sz="2000" b="1">
                        <a:solidFill>
                          <a:srgbClr val="FF0000"/>
                        </a:solidFill>
                      </a:endParaRPr>
                    </a:p>
                  </a:txBody>
                  <a:tcPr marL="91428" marR="91428"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70200354"/>
                  </a:ext>
                </a:extLst>
              </a:tr>
            </a:tbl>
          </a:graphicData>
        </a:graphic>
      </p:graphicFrame>
      <p:sp>
        <p:nvSpPr>
          <p:cNvPr id="2" name="テキスト ボックス 1">
            <a:extLst>
              <a:ext uri="{FF2B5EF4-FFF2-40B4-BE49-F238E27FC236}">
                <a16:creationId xmlns:a16="http://schemas.microsoft.com/office/drawing/2014/main" id="{4E3DBB7B-16A2-0E43-A655-CFD3C3F9EA02}"/>
              </a:ext>
            </a:extLst>
          </p:cNvPr>
          <p:cNvSpPr txBox="1"/>
          <p:nvPr/>
        </p:nvSpPr>
        <p:spPr>
          <a:xfrm>
            <a:off x="737934" y="2667438"/>
            <a:ext cx="1039067" cy="461665"/>
          </a:xfrm>
          <a:prstGeom prst="rect">
            <a:avLst/>
          </a:prstGeom>
          <a:noFill/>
        </p:spPr>
        <p:txBody>
          <a:bodyPr wrap="none" rtlCol="0">
            <a:spAutoFit/>
          </a:bodyPr>
          <a:lstStyle/>
          <a:p>
            <a:r>
              <a:rPr kumimoji="1" lang="en-US" altLang="ja-JP" dirty="0">
                <a:latin typeface="Arial"/>
                <a:cs typeface="Arial"/>
              </a:rPr>
              <a:t>FPIX2</a:t>
            </a:r>
            <a:endParaRPr kumimoji="1" lang="ja-JP" altLang="en-US" dirty="0">
              <a:latin typeface="Arial"/>
              <a:cs typeface="Arial"/>
            </a:endParaRPr>
          </a:p>
        </p:txBody>
      </p:sp>
      <p:sp>
        <p:nvSpPr>
          <p:cNvPr id="15" name="角丸四角形 14">
            <a:extLst>
              <a:ext uri="{FF2B5EF4-FFF2-40B4-BE49-F238E27FC236}">
                <a16:creationId xmlns:a16="http://schemas.microsoft.com/office/drawing/2014/main" id="{CC6AA08B-31E6-A241-87AA-5482D31E5218}"/>
              </a:ext>
            </a:extLst>
          </p:cNvPr>
          <p:cNvSpPr/>
          <p:nvPr/>
        </p:nvSpPr>
        <p:spPr>
          <a:xfrm>
            <a:off x="2843808" y="3933056"/>
            <a:ext cx="1368152" cy="72008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スライド番号プレースホルダー 15">
            <a:extLst>
              <a:ext uri="{FF2B5EF4-FFF2-40B4-BE49-F238E27FC236}">
                <a16:creationId xmlns:a16="http://schemas.microsoft.com/office/drawing/2014/main" id="{6FC912C9-A0F0-124F-857B-1FC62A4412F2}"/>
              </a:ext>
            </a:extLst>
          </p:cNvPr>
          <p:cNvSpPr>
            <a:spLocks noGrp="1"/>
          </p:cNvSpPr>
          <p:nvPr>
            <p:ph type="sldNum" sz="quarter" idx="12"/>
          </p:nvPr>
        </p:nvSpPr>
        <p:spPr/>
        <p:txBody>
          <a:bodyPr/>
          <a:lstStyle/>
          <a:p>
            <a:fld id="{ECAF45DA-F6FB-F746-B51F-E7336F6AA741}" type="slidenum">
              <a:rPr lang="ja-JP" altLang="en-US" smtClean="0">
                <a:ea typeface="ＭＳ Ｐゴシック"/>
              </a:rPr>
              <a:pPr/>
              <a:t>14</a:t>
            </a:fld>
            <a:endParaRPr lang="ja-JP" altLang="en-US">
              <a:ea typeface="ＭＳ Ｐゴシック"/>
            </a:endParaRPr>
          </a:p>
        </p:txBody>
      </p:sp>
    </p:spTree>
    <p:extLst>
      <p:ext uri="{BB962C8B-B14F-4D97-AF65-F5344CB8AC3E}">
        <p14:creationId xmlns:p14="http://schemas.microsoft.com/office/powerpoint/2010/main" val="337513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228303"/>
            <a:ext cx="5597085" cy="815608"/>
          </a:xfrm>
          <a:prstGeom prst="rect">
            <a:avLst/>
          </a:prstGeom>
        </p:spPr>
        <p:txBody>
          <a:bodyPr wrap="square">
            <a:spAutoFit/>
          </a:bodyPr>
          <a:lstStyle/>
          <a:p>
            <a:pPr>
              <a:spcAft>
                <a:spcPts val="600"/>
              </a:spcAft>
            </a:pPr>
            <a:r>
              <a:rPr lang="en-US" altLang="ja-JP" b="1" u="sng" dirty="0">
                <a:solidFill>
                  <a:prstClr val="black"/>
                </a:solidFill>
                <a:latin typeface="Arial" charset="0"/>
                <a:ea typeface="Arial" charset="0"/>
                <a:cs typeface="Arial" charset="0"/>
              </a:rPr>
              <a:t>ILC Vertex Detector R&amp;D : SOFIST</a:t>
            </a:r>
            <a:r>
              <a:rPr lang="en-US" altLang="ja-JP" u="sng" dirty="0">
                <a:solidFill>
                  <a:prstClr val="black"/>
                </a:solidFill>
                <a:latin typeface="Arial" charset="0"/>
                <a:ea typeface="Arial" charset="0"/>
                <a:cs typeface="Arial" charset="0"/>
              </a:rPr>
              <a:t> </a:t>
            </a:r>
          </a:p>
          <a:p>
            <a:pPr>
              <a:spcAft>
                <a:spcPts val="600"/>
              </a:spcAft>
            </a:pPr>
            <a:r>
              <a:rPr lang="en-US" altLang="ja-JP" sz="1800" dirty="0">
                <a:solidFill>
                  <a:prstClr val="black"/>
                </a:solidFill>
                <a:latin typeface="Arial" charset="0"/>
                <a:ea typeface="Arial" charset="0"/>
                <a:cs typeface="Arial" charset="0"/>
              </a:rPr>
              <a:t>(SOI sensor for Fine measurement of Space &amp; Time)</a:t>
            </a:r>
            <a:endParaRPr lang="ja-JP" altLang="en-US" sz="1800" dirty="0">
              <a:solidFill>
                <a:prstClr val="black"/>
              </a:solidFill>
              <a:latin typeface="Arial" charset="0"/>
              <a:ea typeface="Arial" charset="0"/>
              <a:cs typeface="Arial" charset="0"/>
            </a:endParaRPr>
          </a:p>
        </p:txBody>
      </p:sp>
      <p:sp>
        <p:nvSpPr>
          <p:cNvPr id="10" name="テキスト ボックス 9"/>
          <p:cNvSpPr txBox="1"/>
          <p:nvPr/>
        </p:nvSpPr>
        <p:spPr>
          <a:xfrm>
            <a:off x="2178667" y="5132481"/>
            <a:ext cx="5640124" cy="140288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68288" indent="-268288">
              <a:lnSpc>
                <a:spcPct val="110000"/>
              </a:lnSpc>
              <a:spcAft>
                <a:spcPts val="300"/>
              </a:spcAft>
              <a:buFont typeface="Arial" charset="0"/>
              <a:buChar char="•"/>
            </a:pPr>
            <a:r>
              <a:rPr lang="en-US" altLang="ja-JP" sz="1800" dirty="0">
                <a:latin typeface="Arial"/>
                <a:cs typeface="Arial"/>
              </a:rPr>
              <a:t>Gain: 32 mV/</a:t>
            </a:r>
            <a:r>
              <a:rPr lang="en-US" altLang="ja-JP" sz="1800" dirty="0" err="1">
                <a:latin typeface="Arial"/>
                <a:cs typeface="Arial"/>
              </a:rPr>
              <a:t>ke</a:t>
            </a:r>
            <a:r>
              <a:rPr lang="en-US" altLang="ja-JP" sz="1800" dirty="0">
                <a:latin typeface="Arial"/>
                <a:cs typeface="Arial"/>
              </a:rPr>
              <a:t>- (@</a:t>
            </a:r>
            <a:r>
              <a:rPr lang="en-US" altLang="ja-JP" sz="1800" dirty="0" err="1">
                <a:latin typeface="Arial"/>
                <a:cs typeface="Arial"/>
              </a:rPr>
              <a:t>Cf</a:t>
            </a:r>
            <a:r>
              <a:rPr lang="en-US" altLang="ja-JP" sz="1800" dirty="0">
                <a:latin typeface="Arial"/>
                <a:cs typeface="Arial"/>
              </a:rPr>
              <a:t>=5fF)</a:t>
            </a:r>
          </a:p>
          <a:p>
            <a:pPr marL="268288" indent="-268288">
              <a:lnSpc>
                <a:spcPct val="110000"/>
              </a:lnSpc>
              <a:spcAft>
                <a:spcPts val="300"/>
              </a:spcAft>
              <a:buFont typeface="Arial" charset="0"/>
              <a:buChar char="•"/>
            </a:pPr>
            <a:r>
              <a:rPr lang="en-US" altLang="ja-JP" sz="1800" dirty="0">
                <a:latin typeface="Arial"/>
                <a:cs typeface="Arial"/>
              </a:rPr>
              <a:t>Analog signal memories: 3 for signal or 3 for time</a:t>
            </a:r>
          </a:p>
          <a:p>
            <a:pPr marL="268288" indent="-268288">
              <a:lnSpc>
                <a:spcPct val="110000"/>
              </a:lnSpc>
              <a:spcAft>
                <a:spcPts val="300"/>
              </a:spcAft>
              <a:buFont typeface="Arial" charset="0"/>
              <a:buChar char="•"/>
            </a:pPr>
            <a:r>
              <a:rPr lang="en-US" altLang="ja-JP" sz="1800" dirty="0">
                <a:latin typeface="Arial"/>
                <a:cs typeface="Arial"/>
              </a:rPr>
              <a:t>Column-ADC: 8 bit</a:t>
            </a:r>
          </a:p>
          <a:p>
            <a:pPr marL="268288" indent="-268288">
              <a:lnSpc>
                <a:spcPct val="110000"/>
              </a:lnSpc>
              <a:spcAft>
                <a:spcPts val="300"/>
              </a:spcAft>
              <a:buFont typeface="Arial" charset="0"/>
              <a:buChar char="•"/>
            </a:pPr>
            <a:r>
              <a:rPr kumimoji="1" lang="en-US" altLang="ja-JP" sz="1800" dirty="0">
                <a:latin typeface="Arial"/>
                <a:cs typeface="Arial"/>
              </a:rPr>
              <a:t>Zero Suppression Logic</a:t>
            </a:r>
            <a:endParaRPr kumimoji="1" lang="ja-JP" altLang="en-US" sz="1800" dirty="0">
              <a:latin typeface="Arial"/>
              <a:cs typeface="Arial"/>
            </a:endParaRPr>
          </a:p>
        </p:txBody>
      </p:sp>
      <p:pic>
        <p:nvPicPr>
          <p:cNvPr id="7" name="図 6">
            <a:extLst>
              <a:ext uri="{FF2B5EF4-FFF2-40B4-BE49-F238E27FC236}">
                <a16:creationId xmlns:a16="http://schemas.microsoft.com/office/drawing/2014/main" id="{52422666-9F8E-914E-B9DC-250FB7BB35FF}"/>
              </a:ext>
            </a:extLst>
          </p:cNvPr>
          <p:cNvPicPr>
            <a:picLocks noChangeAspect="1"/>
          </p:cNvPicPr>
          <p:nvPr/>
        </p:nvPicPr>
        <p:blipFill>
          <a:blip r:embed="rId2"/>
          <a:stretch>
            <a:fillRect/>
          </a:stretch>
        </p:blipFill>
        <p:spPr>
          <a:xfrm>
            <a:off x="323528" y="1361892"/>
            <a:ext cx="7008276" cy="3452607"/>
          </a:xfrm>
          <a:prstGeom prst="rect">
            <a:avLst/>
          </a:prstGeom>
        </p:spPr>
      </p:pic>
      <p:sp>
        <p:nvSpPr>
          <p:cNvPr id="3" name="スライド番号プレースホルダー 2">
            <a:extLst>
              <a:ext uri="{FF2B5EF4-FFF2-40B4-BE49-F238E27FC236}">
                <a16:creationId xmlns:a16="http://schemas.microsoft.com/office/drawing/2014/main" id="{C4135A64-DD95-0143-9152-AD16686505CC}"/>
              </a:ext>
            </a:extLst>
          </p:cNvPr>
          <p:cNvSpPr>
            <a:spLocks noGrp="1"/>
          </p:cNvSpPr>
          <p:nvPr>
            <p:ph type="sldNum" sz="quarter" idx="12"/>
          </p:nvPr>
        </p:nvSpPr>
        <p:spPr/>
        <p:txBody>
          <a:bodyPr/>
          <a:lstStyle/>
          <a:p>
            <a:fld id="{ECAF45DA-F6FB-F746-B51F-E7336F6AA741}" type="slidenum">
              <a:rPr lang="ja-JP" altLang="en-US" smtClean="0">
                <a:ea typeface="ＭＳ Ｐゴシック"/>
              </a:rPr>
              <a:pPr/>
              <a:t>15</a:t>
            </a:fld>
            <a:endParaRPr lang="ja-JP" altLang="en-US">
              <a:ea typeface="ＭＳ Ｐゴシック"/>
            </a:endParaRPr>
          </a:p>
        </p:txBody>
      </p:sp>
      <p:sp>
        <p:nvSpPr>
          <p:cNvPr id="2" name="テキスト ボックス 1">
            <a:extLst>
              <a:ext uri="{FF2B5EF4-FFF2-40B4-BE49-F238E27FC236}">
                <a16:creationId xmlns:a16="http://schemas.microsoft.com/office/drawing/2014/main" id="{A08AAD21-D372-9E46-88A8-488A2F418F40}"/>
              </a:ext>
            </a:extLst>
          </p:cNvPr>
          <p:cNvSpPr txBox="1"/>
          <p:nvPr/>
        </p:nvSpPr>
        <p:spPr>
          <a:xfrm>
            <a:off x="6020344" y="505301"/>
            <a:ext cx="2843808"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en-US" altLang="ja-JP" sz="2000" dirty="0">
                <a:latin typeface="Arial"/>
                <a:cs typeface="Arial"/>
              </a:rPr>
              <a:t>3 kinds of multiple memories in a pixel: </a:t>
            </a:r>
            <a:br>
              <a:rPr kumimoji="1" lang="en-US" altLang="ja-JP" dirty="0">
                <a:latin typeface="Arial"/>
                <a:cs typeface="Arial"/>
              </a:rPr>
            </a:br>
            <a:r>
              <a:rPr kumimoji="1" lang="en-US" altLang="ja-JP" dirty="0">
                <a:latin typeface="Arial"/>
                <a:cs typeface="Arial"/>
              </a:rPr>
              <a:t>Hit, Charge, Time</a:t>
            </a:r>
            <a:endParaRPr kumimoji="1" lang="ja-JP" altLang="en-US" dirty="0">
              <a:latin typeface="Arial"/>
              <a:cs typeface="Arial"/>
            </a:endParaRPr>
          </a:p>
        </p:txBody>
      </p:sp>
    </p:spTree>
    <p:extLst>
      <p:ext uri="{BB962C8B-B14F-4D97-AF65-F5344CB8AC3E}">
        <p14:creationId xmlns:p14="http://schemas.microsoft.com/office/powerpoint/2010/main" val="54234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イメージ" descr="イメージ"/>
          <p:cNvPicPr>
            <a:picLocks noChangeAspect="1"/>
          </p:cNvPicPr>
          <p:nvPr/>
        </p:nvPicPr>
        <p:blipFill>
          <a:blip r:embed="rId2">
            <a:extLst/>
          </a:blip>
          <a:stretch>
            <a:fillRect/>
          </a:stretch>
        </p:blipFill>
        <p:spPr>
          <a:xfrm>
            <a:off x="5652120" y="1693873"/>
            <a:ext cx="1727200" cy="1701800"/>
          </a:xfrm>
          <a:prstGeom prst="rect">
            <a:avLst/>
          </a:prstGeom>
          <a:ln w="12700" cap="flat">
            <a:noFill/>
            <a:miter lim="400000"/>
          </a:ln>
          <a:effectLst/>
        </p:spPr>
      </p:pic>
      <p:pic>
        <p:nvPicPr>
          <p:cNvPr id="287" name="イメージ" descr="イメージ"/>
          <p:cNvPicPr>
            <a:picLocks noChangeAspect="1"/>
          </p:cNvPicPr>
          <p:nvPr/>
        </p:nvPicPr>
        <p:blipFill>
          <a:blip r:embed="rId3">
            <a:extLst/>
          </a:blip>
          <a:stretch>
            <a:fillRect/>
          </a:stretch>
        </p:blipFill>
        <p:spPr>
          <a:xfrm>
            <a:off x="6739334" y="822028"/>
            <a:ext cx="1727200" cy="1701800"/>
          </a:xfrm>
          <a:prstGeom prst="rect">
            <a:avLst/>
          </a:prstGeom>
          <a:ln w="12700" cap="flat">
            <a:noFill/>
            <a:miter lim="400000"/>
          </a:ln>
          <a:effectLst/>
        </p:spPr>
      </p:pic>
      <p:sp>
        <p:nvSpPr>
          <p:cNvPr id="288" name="Lower"/>
          <p:cNvSpPr txBox="1"/>
          <p:nvPr/>
        </p:nvSpPr>
        <p:spPr>
          <a:xfrm>
            <a:off x="5796136" y="2924943"/>
            <a:ext cx="648072" cy="249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t">
            <a:noAutofit/>
          </a:bodyPr>
          <a:lstStyle>
            <a:lvl1pPr defTabSz="502412">
              <a:defRPr sz="1720" b="1" i="1">
                <a:solidFill>
                  <a:srgbClr val="FFFFFF"/>
                </a:solidFill>
                <a:latin typeface="Helvetica Neue"/>
                <a:ea typeface="Helvetica Neue"/>
                <a:cs typeface="Helvetica Neue"/>
                <a:sym typeface="Helvetica Neue"/>
              </a:defRPr>
            </a:lvl1pPr>
          </a:lstStyle>
          <a:p>
            <a:r>
              <a:rPr sz="1400" dirty="0"/>
              <a:t>Lower</a:t>
            </a:r>
          </a:p>
        </p:txBody>
      </p:sp>
      <p:sp>
        <p:nvSpPr>
          <p:cNvPr id="289" name="Upper"/>
          <p:cNvSpPr txBox="1"/>
          <p:nvPr/>
        </p:nvSpPr>
        <p:spPr>
          <a:xfrm>
            <a:off x="7596336" y="887265"/>
            <a:ext cx="688373" cy="2613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t">
            <a:noAutofit/>
          </a:bodyPr>
          <a:lstStyle>
            <a:lvl1pPr defTabSz="502412">
              <a:defRPr sz="1720" b="1" i="1">
                <a:solidFill>
                  <a:srgbClr val="FFFFFF"/>
                </a:solidFill>
                <a:latin typeface="Helvetica Neue"/>
                <a:ea typeface="Helvetica Neue"/>
                <a:cs typeface="Helvetica Neue"/>
                <a:sym typeface="Helvetica Neue"/>
              </a:defRPr>
            </a:lvl1pPr>
          </a:lstStyle>
          <a:p>
            <a:r>
              <a:rPr sz="1400" dirty="0"/>
              <a:t>Upper</a:t>
            </a:r>
          </a:p>
        </p:txBody>
      </p:sp>
      <p:pic>
        <p:nvPicPr>
          <p:cNvPr id="290" name="イメージ" descr="イメージ"/>
          <p:cNvPicPr>
            <a:picLocks noChangeAspect="1"/>
          </p:cNvPicPr>
          <p:nvPr/>
        </p:nvPicPr>
        <p:blipFill>
          <a:blip r:embed="rId4">
            <a:extLst/>
          </a:blip>
          <a:stretch>
            <a:fillRect/>
          </a:stretch>
        </p:blipFill>
        <p:spPr>
          <a:xfrm>
            <a:off x="2881833" y="1114873"/>
            <a:ext cx="2286000" cy="2260600"/>
          </a:xfrm>
          <a:prstGeom prst="rect">
            <a:avLst/>
          </a:prstGeom>
          <a:ln w="12700" cap="flat">
            <a:noFill/>
            <a:miter lim="400000"/>
          </a:ln>
          <a:effectLst/>
        </p:spPr>
      </p:pic>
      <p:graphicFrame>
        <p:nvGraphicFramePr>
          <p:cNvPr id="4" name="表 3">
            <a:extLst>
              <a:ext uri="{FF2B5EF4-FFF2-40B4-BE49-F238E27FC236}">
                <a16:creationId xmlns:a16="http://schemas.microsoft.com/office/drawing/2014/main" id="{DC854B76-353B-1745-95A3-91E710ECAEC4}"/>
              </a:ext>
            </a:extLst>
          </p:cNvPr>
          <p:cNvGraphicFramePr>
            <a:graphicFrameLocks noGrp="1"/>
          </p:cNvGraphicFramePr>
          <p:nvPr>
            <p:extLst>
              <p:ext uri="{D42A27DB-BD31-4B8C-83A1-F6EECF244321}">
                <p14:modId xmlns:p14="http://schemas.microsoft.com/office/powerpoint/2010/main" val="900607241"/>
              </p:ext>
            </p:extLst>
          </p:nvPr>
        </p:nvGraphicFramePr>
        <p:xfrm>
          <a:off x="500852" y="3462328"/>
          <a:ext cx="8142296" cy="3112578"/>
        </p:xfrm>
        <a:graphic>
          <a:graphicData uri="http://schemas.openxmlformats.org/drawingml/2006/table">
            <a:tbl>
              <a:tblPr firstRow="1" bandRow="1">
                <a:tableStyleId>{5C22544A-7EE6-4342-B048-85BDC9FD1C3A}</a:tableStyleId>
              </a:tblPr>
              <a:tblGrid>
                <a:gridCol w="1550868">
                  <a:extLst>
                    <a:ext uri="{9D8B030D-6E8A-4147-A177-3AD203B41FA5}">
                      <a16:colId xmlns:a16="http://schemas.microsoft.com/office/drawing/2014/main" val="2217406517"/>
                    </a:ext>
                  </a:extLst>
                </a:gridCol>
                <a:gridCol w="3261821">
                  <a:extLst>
                    <a:ext uri="{9D8B030D-6E8A-4147-A177-3AD203B41FA5}">
                      <a16:colId xmlns:a16="http://schemas.microsoft.com/office/drawing/2014/main" val="648388005"/>
                    </a:ext>
                  </a:extLst>
                </a:gridCol>
                <a:gridCol w="3329607">
                  <a:extLst>
                    <a:ext uri="{9D8B030D-6E8A-4147-A177-3AD203B41FA5}">
                      <a16:colId xmlns:a16="http://schemas.microsoft.com/office/drawing/2014/main" val="1059460345"/>
                    </a:ext>
                  </a:extLst>
                </a:gridCol>
              </a:tblGrid>
              <a:tr h="518763">
                <a:tc>
                  <a:txBody>
                    <a:bodyPr/>
                    <a:lstStyle/>
                    <a:p>
                      <a:endParaRPr kumimoji="1" lang="ja-JP" altLang="en-US" sz="2400"/>
                    </a:p>
                  </a:txBody>
                  <a:tcPr/>
                </a:tc>
                <a:tc>
                  <a:txBody>
                    <a:bodyPr/>
                    <a:lstStyle/>
                    <a:p>
                      <a:pPr algn="ctr"/>
                      <a:r>
                        <a:rPr kumimoji="1" lang="en-US" altLang="ja-JP" sz="2400" dirty="0"/>
                        <a:t>Ver. 3 (2D)</a:t>
                      </a:r>
                      <a:endParaRPr kumimoji="1" lang="ja-JP" altLang="en-US" sz="2400"/>
                    </a:p>
                  </a:txBody>
                  <a:tcPr/>
                </a:tc>
                <a:tc>
                  <a:txBody>
                    <a:bodyPr/>
                    <a:lstStyle/>
                    <a:p>
                      <a:pPr algn="ctr"/>
                      <a:r>
                        <a:rPr kumimoji="1" lang="en-US" altLang="ja-JP" sz="2400" dirty="0"/>
                        <a:t>Ver. 4 (3D)</a:t>
                      </a:r>
                      <a:endParaRPr kumimoji="1" lang="ja-JP" altLang="en-US" sz="2400"/>
                    </a:p>
                  </a:txBody>
                  <a:tcPr/>
                </a:tc>
                <a:extLst>
                  <a:ext uri="{0D108BD9-81ED-4DB2-BD59-A6C34878D82A}">
                    <a16:rowId xmlns:a16="http://schemas.microsoft.com/office/drawing/2014/main" val="297262460"/>
                  </a:ext>
                </a:extLst>
              </a:tr>
              <a:tr h="518763">
                <a:tc>
                  <a:txBody>
                    <a:bodyPr/>
                    <a:lstStyle/>
                    <a:p>
                      <a:r>
                        <a:rPr kumimoji="1" lang="en-US" altLang="ja-JP" sz="2400" dirty="0"/>
                        <a:t>Chip Size</a:t>
                      </a:r>
                      <a:endParaRPr kumimoji="1" lang="ja-JP" altLang="en-US" sz="2400"/>
                    </a:p>
                  </a:txBody>
                  <a:tcPr/>
                </a:tc>
                <a:tc>
                  <a:txBody>
                    <a:bodyPr/>
                    <a:lstStyle/>
                    <a:p>
                      <a:pPr algn="ctr"/>
                      <a:r>
                        <a:rPr kumimoji="1" lang="en-US" altLang="ja-JP" sz="2400" dirty="0"/>
                        <a:t>6mm x 6mm</a:t>
                      </a:r>
                      <a:endParaRPr kumimoji="1" lang="ja-JP" altLang="en-US" sz="2400"/>
                    </a:p>
                  </a:txBody>
                  <a:tcPr/>
                </a:tc>
                <a:tc>
                  <a:txBody>
                    <a:bodyPr/>
                    <a:lstStyle/>
                    <a:p>
                      <a:pPr algn="ctr"/>
                      <a:r>
                        <a:rPr kumimoji="1" lang="en-US" altLang="ja-JP" sz="2400" dirty="0"/>
                        <a:t>4.45mm x 4.45mm</a:t>
                      </a:r>
                      <a:endParaRPr kumimoji="1" lang="ja-JP" altLang="en-US" sz="2400"/>
                    </a:p>
                  </a:txBody>
                  <a:tcPr/>
                </a:tc>
                <a:extLst>
                  <a:ext uri="{0D108BD9-81ED-4DB2-BD59-A6C34878D82A}">
                    <a16:rowId xmlns:a16="http://schemas.microsoft.com/office/drawing/2014/main" val="1638746115"/>
                  </a:ext>
                </a:extLst>
              </a:tr>
              <a:tr h="518763">
                <a:tc>
                  <a:txBody>
                    <a:bodyPr/>
                    <a:lstStyle/>
                    <a:p>
                      <a:r>
                        <a:rPr kumimoji="1" lang="en-US" altLang="ja-JP" sz="2400" dirty="0"/>
                        <a:t>Pixel Size</a:t>
                      </a:r>
                      <a:endParaRPr kumimoji="1" lang="ja-JP" altLang="en-US" sz="2400"/>
                    </a:p>
                  </a:txBody>
                  <a:tcPr/>
                </a:tc>
                <a:tc>
                  <a:txBody>
                    <a:bodyPr/>
                    <a:lstStyle/>
                    <a:p>
                      <a:pPr algn="ctr"/>
                      <a:r>
                        <a:rPr kumimoji="1" lang="en-US" altLang="ja-JP" sz="2400" dirty="0"/>
                        <a:t>30</a:t>
                      </a:r>
                      <a:r>
                        <a:rPr kumimoji="1" lang="en-US" altLang="ja-JP" sz="2400" dirty="0">
                          <a:latin typeface="Symbol" pitchFamily="2" charset="2"/>
                        </a:rPr>
                        <a:t>m</a:t>
                      </a:r>
                      <a:r>
                        <a:rPr kumimoji="1" lang="en-US" altLang="ja-JP" sz="2400" dirty="0"/>
                        <a:t>m x 30</a:t>
                      </a:r>
                      <a:r>
                        <a:rPr kumimoji="1" lang="en-US" altLang="ja-JP" sz="2400" dirty="0">
                          <a:latin typeface="Symbol" pitchFamily="2" charset="2"/>
                        </a:rPr>
                        <a:t>m</a:t>
                      </a:r>
                      <a:r>
                        <a:rPr kumimoji="1" lang="en-US" altLang="ja-JP" sz="2400" dirty="0"/>
                        <a:t>m</a:t>
                      </a:r>
                      <a:endParaRPr kumimoji="1" lang="ja-JP" altLang="en-US" sz="2400"/>
                    </a:p>
                  </a:txBody>
                  <a:tcPr/>
                </a:tc>
                <a:tc>
                  <a:txBody>
                    <a:bodyPr/>
                    <a:lstStyle/>
                    <a:p>
                      <a:pPr algn="ctr"/>
                      <a:r>
                        <a:rPr kumimoji="1" lang="en-US" altLang="ja-JP" sz="2400" dirty="0"/>
                        <a:t>20</a:t>
                      </a:r>
                      <a:r>
                        <a:rPr kumimoji="1" lang="en-US" altLang="ja-JP" sz="2400" dirty="0">
                          <a:latin typeface="Symbol" pitchFamily="2" charset="2"/>
                        </a:rPr>
                        <a:t>m</a:t>
                      </a:r>
                      <a:r>
                        <a:rPr kumimoji="1" lang="en-US" altLang="ja-JP" sz="2400" dirty="0"/>
                        <a:t>m x 20</a:t>
                      </a:r>
                      <a:r>
                        <a:rPr kumimoji="1" lang="en-US" altLang="ja-JP" sz="2400" dirty="0">
                          <a:latin typeface="Symbol" pitchFamily="2" charset="2"/>
                        </a:rPr>
                        <a:t>m</a:t>
                      </a:r>
                      <a:r>
                        <a:rPr kumimoji="1" lang="en-US" altLang="ja-JP" sz="2400" dirty="0"/>
                        <a:t>m</a:t>
                      </a:r>
                      <a:endParaRPr kumimoji="1" lang="ja-JP" altLang="en-US" sz="2400"/>
                    </a:p>
                  </a:txBody>
                  <a:tcPr/>
                </a:tc>
                <a:extLst>
                  <a:ext uri="{0D108BD9-81ED-4DB2-BD59-A6C34878D82A}">
                    <a16:rowId xmlns:a16="http://schemas.microsoft.com/office/drawing/2014/main" val="838383992"/>
                  </a:ext>
                </a:extLst>
              </a:tr>
              <a:tr h="518763">
                <a:tc>
                  <a:txBody>
                    <a:bodyPr/>
                    <a:lstStyle/>
                    <a:p>
                      <a:r>
                        <a:rPr kumimoji="1" lang="en-US" altLang="ja-JP" sz="2400" dirty="0"/>
                        <a:t>Pixel Array</a:t>
                      </a:r>
                      <a:endParaRPr kumimoji="1" lang="ja-JP" altLang="en-US" sz="2400"/>
                    </a:p>
                  </a:txBody>
                  <a:tcPr/>
                </a:tc>
                <a:tc>
                  <a:txBody>
                    <a:bodyPr/>
                    <a:lstStyle/>
                    <a:p>
                      <a:pPr algn="ctr"/>
                      <a:r>
                        <a:rPr kumimoji="1" lang="en-US" altLang="ja-JP" sz="2400" dirty="0"/>
                        <a:t>128 x 128</a:t>
                      </a:r>
                      <a:endParaRPr kumimoji="1" lang="ja-JP" altLang="en-US" sz="2400"/>
                    </a:p>
                  </a:txBody>
                  <a:tcPr/>
                </a:tc>
                <a:tc>
                  <a:txBody>
                    <a:bodyPr/>
                    <a:lstStyle/>
                    <a:p>
                      <a:pPr algn="ctr"/>
                      <a:r>
                        <a:rPr kumimoji="1" lang="en-US" altLang="ja-JP" sz="2400" dirty="0"/>
                        <a:t>104 x 104</a:t>
                      </a:r>
                      <a:endParaRPr kumimoji="1" lang="ja-JP" altLang="en-US" sz="2400"/>
                    </a:p>
                  </a:txBody>
                  <a:tcPr/>
                </a:tc>
                <a:extLst>
                  <a:ext uri="{0D108BD9-81ED-4DB2-BD59-A6C34878D82A}">
                    <a16:rowId xmlns:a16="http://schemas.microsoft.com/office/drawing/2014/main" val="3922225334"/>
                  </a:ext>
                </a:extLst>
              </a:tr>
              <a:tr h="518763">
                <a:tc>
                  <a:txBody>
                    <a:bodyPr/>
                    <a:lstStyle/>
                    <a:p>
                      <a:r>
                        <a:rPr kumimoji="1" lang="en-US" altLang="ja-JP" sz="2400" dirty="0"/>
                        <a:t>Circuits</a:t>
                      </a:r>
                      <a:endParaRPr kumimoji="1" lang="ja-JP" altLang="en-US" sz="2400"/>
                    </a:p>
                  </a:txBody>
                  <a:tcPr/>
                </a:tc>
                <a:tc gridSpan="2">
                  <a:txBody>
                    <a:bodyPr/>
                    <a:lstStyle/>
                    <a:p>
                      <a:pPr algn="ctr"/>
                      <a:r>
                        <a:rPr kumimoji="1" lang="en-US" altLang="ja-JP" sz="2400" dirty="0"/>
                        <a:t>CSA + Comp.+ 3 Analog Mem + 3 Time Stamp Mem</a:t>
                      </a:r>
                      <a:endParaRPr kumimoji="1" lang="ja-JP" altLang="en-US" sz="2400"/>
                    </a:p>
                  </a:txBody>
                  <a:tcPr/>
                </a:tc>
                <a:tc hMerge="1">
                  <a:txBody>
                    <a:bodyPr/>
                    <a:lstStyle/>
                    <a:p>
                      <a:endParaRPr kumimoji="1" lang="ja-JP" altLang="en-US"/>
                    </a:p>
                  </a:txBody>
                  <a:tcPr/>
                </a:tc>
                <a:extLst>
                  <a:ext uri="{0D108BD9-81ED-4DB2-BD59-A6C34878D82A}">
                    <a16:rowId xmlns:a16="http://schemas.microsoft.com/office/drawing/2014/main" val="1089983607"/>
                  </a:ext>
                </a:extLst>
              </a:tr>
              <a:tr h="518763">
                <a:tc>
                  <a:txBody>
                    <a:bodyPr/>
                    <a:lstStyle/>
                    <a:p>
                      <a:r>
                        <a:rPr kumimoji="1" lang="en-US" altLang="ja-JP" sz="2400" dirty="0"/>
                        <a:t>Wafer</a:t>
                      </a:r>
                      <a:endParaRPr kumimoji="1" lang="ja-JP" altLang="en-US" sz="2400"/>
                    </a:p>
                  </a:txBody>
                  <a:tcPr/>
                </a:tc>
                <a:tc gridSpan="2">
                  <a:txBody>
                    <a:bodyPr/>
                    <a:lstStyle/>
                    <a:p>
                      <a:pPr algn="ctr"/>
                      <a:r>
                        <a:rPr kumimoji="1" lang="en-US" altLang="ja-JP" sz="2400" dirty="0"/>
                        <a:t>FZ p-type (3~10 </a:t>
                      </a:r>
                      <a:r>
                        <a:rPr kumimoji="1" lang="en-US" altLang="ja-JP" sz="2400" dirty="0" err="1"/>
                        <a:t>k</a:t>
                      </a:r>
                      <a:r>
                        <a:rPr kumimoji="1" lang="en-US" altLang="ja-JP" sz="2400" dirty="0" err="1">
                          <a:latin typeface="Symbol" pitchFamily="2" charset="2"/>
                        </a:rPr>
                        <a:t>W</a:t>
                      </a:r>
                      <a:r>
                        <a:rPr kumimoji="1" lang="en-US" altLang="ja-JP" sz="2400" dirty="0" err="1"/>
                        <a:t>•cm</a:t>
                      </a:r>
                      <a:r>
                        <a:rPr kumimoji="1" lang="en-US" altLang="ja-JP" sz="2400" dirty="0"/>
                        <a:t>) Double SOI</a:t>
                      </a:r>
                      <a:endParaRPr kumimoji="1" lang="ja-JP" altLang="en-US" sz="2400"/>
                    </a:p>
                  </a:txBody>
                  <a:tcPr/>
                </a:tc>
                <a:tc hMerge="1">
                  <a:txBody>
                    <a:bodyPr/>
                    <a:lstStyle/>
                    <a:p>
                      <a:endParaRPr kumimoji="1" lang="ja-JP" altLang="en-US"/>
                    </a:p>
                  </a:txBody>
                  <a:tcPr/>
                </a:tc>
                <a:extLst>
                  <a:ext uri="{0D108BD9-81ED-4DB2-BD59-A6C34878D82A}">
                    <a16:rowId xmlns:a16="http://schemas.microsoft.com/office/drawing/2014/main" val="3491567215"/>
                  </a:ext>
                </a:extLst>
              </a:tr>
            </a:tbl>
          </a:graphicData>
        </a:graphic>
      </p:graphicFrame>
      <p:sp>
        <p:nvSpPr>
          <p:cNvPr id="5" name="テキスト ボックス 4">
            <a:extLst>
              <a:ext uri="{FF2B5EF4-FFF2-40B4-BE49-F238E27FC236}">
                <a16:creationId xmlns:a16="http://schemas.microsoft.com/office/drawing/2014/main" id="{FB213BC9-6A8E-BB40-A81F-319852505377}"/>
              </a:ext>
            </a:extLst>
          </p:cNvPr>
          <p:cNvSpPr txBox="1"/>
          <p:nvPr/>
        </p:nvSpPr>
        <p:spPr>
          <a:xfrm>
            <a:off x="500852" y="145237"/>
            <a:ext cx="5208862" cy="523220"/>
          </a:xfrm>
          <a:prstGeom prst="rect">
            <a:avLst/>
          </a:prstGeom>
          <a:noFill/>
        </p:spPr>
        <p:txBody>
          <a:bodyPr wrap="none" rtlCol="0">
            <a:spAutoFit/>
          </a:bodyPr>
          <a:lstStyle/>
          <a:p>
            <a:r>
              <a:rPr kumimoji="1" lang="en-US" altLang="ja-JP" sz="2800" u="sng" dirty="0">
                <a:latin typeface="Arial"/>
                <a:cs typeface="Arial"/>
              </a:rPr>
              <a:t>New SOFIST Chips (Ver. 3 &amp; 4)</a:t>
            </a:r>
            <a:endParaRPr kumimoji="1" lang="ja-JP" altLang="en-US" sz="2800" u="sng" dirty="0">
              <a:latin typeface="Arial"/>
              <a:cs typeface="Arial"/>
            </a:endParaRPr>
          </a:p>
        </p:txBody>
      </p:sp>
      <p:sp>
        <p:nvSpPr>
          <p:cNvPr id="6" name="テキスト ボックス 5">
            <a:extLst>
              <a:ext uri="{FF2B5EF4-FFF2-40B4-BE49-F238E27FC236}">
                <a16:creationId xmlns:a16="http://schemas.microsoft.com/office/drawing/2014/main" id="{0387210A-1BF0-694C-AB8D-1D1330F76BA4}"/>
              </a:ext>
            </a:extLst>
          </p:cNvPr>
          <p:cNvSpPr txBox="1"/>
          <p:nvPr/>
        </p:nvSpPr>
        <p:spPr>
          <a:xfrm>
            <a:off x="527181" y="1344444"/>
            <a:ext cx="2209897"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en-US" altLang="ja-JP" dirty="0">
                <a:latin typeface="Arial"/>
                <a:cs typeface="Arial"/>
              </a:rPr>
              <a:t>Designed at the same time.</a:t>
            </a:r>
          </a:p>
          <a:p>
            <a:r>
              <a:rPr lang="en-US" altLang="ja-JP" dirty="0">
                <a:latin typeface="Arial"/>
                <a:cs typeface="Arial"/>
              </a:rPr>
              <a:t>Same circuits.</a:t>
            </a:r>
            <a:endParaRPr kumimoji="1" lang="ja-JP" altLang="en-US" dirty="0">
              <a:latin typeface="Arial"/>
              <a:cs typeface="Arial"/>
            </a:endParaRPr>
          </a:p>
        </p:txBody>
      </p:sp>
      <p:sp>
        <p:nvSpPr>
          <p:cNvPr id="7" name="テキスト ボックス 6">
            <a:extLst>
              <a:ext uri="{FF2B5EF4-FFF2-40B4-BE49-F238E27FC236}">
                <a16:creationId xmlns:a16="http://schemas.microsoft.com/office/drawing/2014/main" id="{359C8A42-2681-4049-BB11-7C8A3CA7137D}"/>
              </a:ext>
            </a:extLst>
          </p:cNvPr>
          <p:cNvSpPr txBox="1"/>
          <p:nvPr/>
        </p:nvSpPr>
        <p:spPr>
          <a:xfrm>
            <a:off x="3753954" y="721342"/>
            <a:ext cx="763191" cy="461665"/>
          </a:xfrm>
          <a:prstGeom prst="rect">
            <a:avLst/>
          </a:prstGeom>
          <a:noFill/>
        </p:spPr>
        <p:txBody>
          <a:bodyPr wrap="square" rtlCol="0">
            <a:spAutoFit/>
          </a:bodyPr>
          <a:lstStyle/>
          <a:p>
            <a:r>
              <a:rPr kumimoji="1" lang="en-US" altLang="ja-JP" dirty="0">
                <a:latin typeface="Arial"/>
                <a:cs typeface="Arial"/>
              </a:rPr>
              <a:t>2D</a:t>
            </a:r>
            <a:endParaRPr kumimoji="1" lang="ja-JP" altLang="en-US" dirty="0">
              <a:latin typeface="Arial"/>
              <a:cs typeface="Arial"/>
            </a:endParaRPr>
          </a:p>
        </p:txBody>
      </p:sp>
      <p:sp>
        <p:nvSpPr>
          <p:cNvPr id="55" name="テキスト ボックス 54">
            <a:extLst>
              <a:ext uri="{FF2B5EF4-FFF2-40B4-BE49-F238E27FC236}">
                <a16:creationId xmlns:a16="http://schemas.microsoft.com/office/drawing/2014/main" id="{C78226BF-ED9E-9D4A-B0D7-735D251D5A61}"/>
              </a:ext>
            </a:extLst>
          </p:cNvPr>
          <p:cNvSpPr txBox="1"/>
          <p:nvPr/>
        </p:nvSpPr>
        <p:spPr>
          <a:xfrm>
            <a:off x="5979164" y="847506"/>
            <a:ext cx="763191" cy="461665"/>
          </a:xfrm>
          <a:prstGeom prst="rect">
            <a:avLst/>
          </a:prstGeom>
          <a:noFill/>
        </p:spPr>
        <p:txBody>
          <a:bodyPr wrap="square" rtlCol="0">
            <a:spAutoFit/>
          </a:bodyPr>
          <a:lstStyle/>
          <a:p>
            <a:r>
              <a:rPr lang="en-US" altLang="ja-JP" dirty="0">
                <a:latin typeface="Arial"/>
                <a:cs typeface="Arial"/>
              </a:rPr>
              <a:t>3</a:t>
            </a:r>
            <a:r>
              <a:rPr kumimoji="1" lang="en-US" altLang="ja-JP" dirty="0">
                <a:latin typeface="Arial"/>
                <a:cs typeface="Arial"/>
              </a:rPr>
              <a:t>D</a:t>
            </a:r>
            <a:endParaRPr kumimoji="1" lang="ja-JP" altLang="en-US" dirty="0">
              <a:latin typeface="Arial"/>
              <a:cs typeface="Arial"/>
            </a:endParaRPr>
          </a:p>
        </p:txBody>
      </p:sp>
      <p:sp>
        <p:nvSpPr>
          <p:cNvPr id="2" name="スライド番号プレースホルダー 1">
            <a:extLst>
              <a:ext uri="{FF2B5EF4-FFF2-40B4-BE49-F238E27FC236}">
                <a16:creationId xmlns:a16="http://schemas.microsoft.com/office/drawing/2014/main" id="{CB2AEC34-2AAA-F74B-99B5-F8706292C34C}"/>
              </a:ext>
            </a:extLst>
          </p:cNvPr>
          <p:cNvSpPr>
            <a:spLocks noGrp="1"/>
          </p:cNvSpPr>
          <p:nvPr>
            <p:ph type="sldNum" sz="quarter" idx="2"/>
          </p:nvPr>
        </p:nvSpPr>
        <p:spPr/>
        <p:txBody>
          <a:bodyPr/>
          <a:lstStyle/>
          <a:p>
            <a:fld id="{86CB4B4D-7CA3-9044-876B-883B54F8677D}" type="slidenum">
              <a:rPr lang="en-US" altLang="ja-JP" smtClean="0"/>
              <a:t>16</a:t>
            </a:fld>
            <a:endParaRPr lang="ja-JP" altLang="en-US"/>
          </a:p>
        </p:txBody>
      </p:sp>
    </p:spTree>
    <p:extLst>
      <p:ext uri="{BB962C8B-B14F-4D97-AF65-F5344CB8AC3E}">
        <p14:creationId xmlns:p14="http://schemas.microsoft.com/office/powerpoint/2010/main" val="370237716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OFIST ver.3"/>
          <p:cNvSpPr>
            <a:spLocks noGrp="1"/>
          </p:cNvSpPr>
          <p:nvPr>
            <p:ph type="title"/>
          </p:nvPr>
        </p:nvSpPr>
        <p:spPr>
          <a:xfrm>
            <a:off x="457200" y="116632"/>
            <a:ext cx="5698976" cy="725145"/>
          </a:xfrm>
          <a:prstGeom prst="rect">
            <a:avLst/>
          </a:prstGeom>
        </p:spPr>
        <p:txBody>
          <a:bodyPr>
            <a:normAutofit fontScale="90000"/>
          </a:bodyPr>
          <a:lstStyle/>
          <a:p>
            <a:r>
              <a:rPr lang="en-US" sz="3600" u="sng" dirty="0"/>
              <a:t>Position and Time Measurement</a:t>
            </a:r>
            <a:endParaRPr u="sng" dirty="0"/>
          </a:p>
        </p:txBody>
      </p:sp>
      <p:sp>
        <p:nvSpPr>
          <p:cNvPr id="301" name="初期動作確認…"/>
          <p:cNvSpPr txBox="1"/>
          <p:nvPr/>
        </p:nvSpPr>
        <p:spPr>
          <a:xfrm>
            <a:off x="683568" y="992450"/>
            <a:ext cx="3096344" cy="33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oAutofit/>
          </a:bodyPr>
          <a:lstStyle/>
          <a:p>
            <a:r>
              <a:rPr lang="el-GR" altLang="ja-JP" i="1" dirty="0">
                <a:latin typeface="Helvetica Neue"/>
                <a:ea typeface="Helvetica Neue"/>
                <a:cs typeface="Helvetica Neue"/>
                <a:sym typeface="Helvetica Neue"/>
              </a:rPr>
              <a:t>β </a:t>
            </a:r>
            <a:r>
              <a:rPr lang="en-US" altLang="ja-JP" i="1" dirty="0">
                <a:latin typeface="Helvetica Neue"/>
                <a:ea typeface="Helvetica Neue"/>
                <a:cs typeface="Helvetica Neue"/>
                <a:sym typeface="Helvetica Neue"/>
              </a:rPr>
              <a:t>–ray track from </a:t>
            </a:r>
            <a:r>
              <a:rPr baseline="31999" dirty="0"/>
              <a:t>90</a:t>
            </a:r>
            <a:r>
              <a:rPr dirty="0"/>
              <a:t>Sr</a:t>
            </a:r>
          </a:p>
        </p:txBody>
      </p:sp>
      <p:sp>
        <p:nvSpPr>
          <p:cNvPr id="308" name="Threshold: Vth = 950 mV, VRST = 900 mV…"/>
          <p:cNvSpPr txBox="1"/>
          <p:nvPr/>
        </p:nvSpPr>
        <p:spPr>
          <a:xfrm>
            <a:off x="5148064" y="1124198"/>
            <a:ext cx="2828926" cy="459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ormAutofit fontScale="85000" lnSpcReduction="10000"/>
          </a:bodyPr>
          <a:lstStyle/>
          <a:p>
            <a:r>
              <a:rPr sz="1687" dirty="0"/>
              <a:t>Threshold: V</a:t>
            </a:r>
            <a:r>
              <a:rPr sz="1687" baseline="-5999" dirty="0"/>
              <a:t>th</a:t>
            </a:r>
            <a:r>
              <a:rPr sz="1687" dirty="0"/>
              <a:t> = 950 mV, V</a:t>
            </a:r>
            <a:r>
              <a:rPr sz="1687" baseline="-5999" dirty="0"/>
              <a:t>RST</a:t>
            </a:r>
            <a:r>
              <a:rPr sz="1687" dirty="0"/>
              <a:t> = 900 mV</a:t>
            </a:r>
          </a:p>
          <a:p>
            <a:r>
              <a:rPr sz="1687" dirty="0"/>
              <a:t>HV = -100 V</a:t>
            </a:r>
          </a:p>
        </p:txBody>
      </p:sp>
      <p:sp>
        <p:nvSpPr>
          <p:cNvPr id="309" name="Analog signal pixel で捉えた β 線のトラックが timestamp pixel によって時間的に分離できている．…"/>
          <p:cNvSpPr txBox="1"/>
          <p:nvPr/>
        </p:nvSpPr>
        <p:spPr>
          <a:xfrm>
            <a:off x="683568" y="5800832"/>
            <a:ext cx="8003232" cy="535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ormAutofit/>
          </a:bodyPr>
          <a:lstStyle/>
          <a:p>
            <a:r>
              <a:rPr lang="en-US" dirty="0"/>
              <a:t>Successfully measured Charge and Time simultaneously!</a:t>
            </a:r>
            <a:endParaRPr dirty="0"/>
          </a:p>
        </p:txBody>
      </p:sp>
      <p:pic>
        <p:nvPicPr>
          <p:cNvPr id="2" name="図 1">
            <a:extLst>
              <a:ext uri="{FF2B5EF4-FFF2-40B4-BE49-F238E27FC236}">
                <a16:creationId xmlns:a16="http://schemas.microsoft.com/office/drawing/2014/main" id="{B44DCBDB-7F31-4647-8B69-0E17CBBA0094}"/>
              </a:ext>
            </a:extLst>
          </p:cNvPr>
          <p:cNvPicPr>
            <a:picLocks noChangeAspect="1"/>
          </p:cNvPicPr>
          <p:nvPr/>
        </p:nvPicPr>
        <p:blipFill>
          <a:blip r:embed="rId2"/>
          <a:stretch>
            <a:fillRect/>
          </a:stretch>
        </p:blipFill>
        <p:spPr>
          <a:xfrm>
            <a:off x="202942" y="1761031"/>
            <a:ext cx="8483858" cy="3757380"/>
          </a:xfrm>
          <a:prstGeom prst="rect">
            <a:avLst/>
          </a:prstGeom>
        </p:spPr>
      </p:pic>
      <p:sp>
        <p:nvSpPr>
          <p:cNvPr id="7" name="テキスト ボックス 6">
            <a:extLst>
              <a:ext uri="{FF2B5EF4-FFF2-40B4-BE49-F238E27FC236}">
                <a16:creationId xmlns:a16="http://schemas.microsoft.com/office/drawing/2014/main" id="{47836AC3-2BB5-144C-83DA-E0B685293011}"/>
              </a:ext>
            </a:extLst>
          </p:cNvPr>
          <p:cNvSpPr txBox="1"/>
          <p:nvPr/>
        </p:nvSpPr>
        <p:spPr>
          <a:xfrm>
            <a:off x="6526721" y="297734"/>
            <a:ext cx="2160079" cy="461665"/>
          </a:xfrm>
          <a:prstGeom prst="rect">
            <a:avLst/>
          </a:prstGeom>
          <a:noFill/>
        </p:spPr>
        <p:txBody>
          <a:bodyPr wrap="none" rtlCol="0">
            <a:spAutoFit/>
          </a:bodyPr>
          <a:lstStyle/>
          <a:p>
            <a:r>
              <a:rPr kumimoji="1" lang="en-US" altLang="ja-JP" dirty="0">
                <a:latin typeface="Arial"/>
                <a:cs typeface="Arial"/>
              </a:rPr>
              <a:t>SOFIST Ver. 3</a:t>
            </a:r>
            <a:endParaRPr kumimoji="1" lang="ja-JP" altLang="en-US" dirty="0">
              <a:latin typeface="Arial"/>
              <a:cs typeface="Arial"/>
            </a:endParaRPr>
          </a:p>
        </p:txBody>
      </p:sp>
      <p:sp>
        <p:nvSpPr>
          <p:cNvPr id="3" name="スライド番号プレースホルダー 2">
            <a:extLst>
              <a:ext uri="{FF2B5EF4-FFF2-40B4-BE49-F238E27FC236}">
                <a16:creationId xmlns:a16="http://schemas.microsoft.com/office/drawing/2014/main" id="{0534860E-294B-5449-B838-DC61464BAECF}"/>
              </a:ext>
            </a:extLst>
          </p:cNvPr>
          <p:cNvSpPr>
            <a:spLocks noGrp="1"/>
          </p:cNvSpPr>
          <p:nvPr>
            <p:ph type="sldNum" sz="quarter" idx="2"/>
          </p:nvPr>
        </p:nvSpPr>
        <p:spPr/>
        <p:txBody>
          <a:bodyPr/>
          <a:lstStyle/>
          <a:p>
            <a:fld id="{86CB4B4D-7CA3-9044-876B-883B54F8677D}" type="slidenum">
              <a:rPr lang="en-US" altLang="ja-JP" smtClean="0"/>
              <a:t>17</a:t>
            </a:fld>
            <a:endParaRPr lang="ja-JP" altLang="en-US"/>
          </a:p>
        </p:txBody>
      </p:sp>
    </p:spTree>
    <p:extLst>
      <p:ext uri="{BB962C8B-B14F-4D97-AF65-F5344CB8AC3E}">
        <p14:creationId xmlns:p14="http://schemas.microsoft.com/office/powerpoint/2010/main" val="244170288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228303"/>
            <a:ext cx="6336704" cy="461665"/>
          </a:xfrm>
          <a:prstGeom prst="rect">
            <a:avLst/>
          </a:prstGeom>
        </p:spPr>
        <p:txBody>
          <a:bodyPr wrap="square">
            <a:spAutoFit/>
          </a:bodyPr>
          <a:lstStyle/>
          <a:p>
            <a:pPr>
              <a:spcAft>
                <a:spcPts val="600"/>
              </a:spcAft>
            </a:pPr>
            <a:r>
              <a:rPr lang="en-US" altLang="ja-JP" b="1" u="sng" dirty="0">
                <a:solidFill>
                  <a:prstClr val="black"/>
                </a:solidFill>
                <a:latin typeface="Arial" charset="0"/>
                <a:ea typeface="Arial" charset="0"/>
                <a:cs typeface="Arial" charset="0"/>
              </a:rPr>
              <a:t>3D Vertical Integration </a:t>
            </a:r>
            <a:r>
              <a:rPr lang="en-US" altLang="ja-JP" u="sng" dirty="0">
                <a:solidFill>
                  <a:prstClr val="black"/>
                </a:solidFill>
                <a:latin typeface="Arial" charset="0"/>
                <a:ea typeface="Arial" charset="0"/>
                <a:cs typeface="Arial" charset="0"/>
              </a:rPr>
              <a:t>(SOFIST Ver. 4)</a:t>
            </a:r>
          </a:p>
        </p:txBody>
      </p:sp>
      <p:pic>
        <p:nvPicPr>
          <p:cNvPr id="7" name="図 6">
            <a:extLst>
              <a:ext uri="{FF2B5EF4-FFF2-40B4-BE49-F238E27FC236}">
                <a16:creationId xmlns:a16="http://schemas.microsoft.com/office/drawing/2014/main" id="{52422666-9F8E-914E-B9DC-250FB7BB35FF}"/>
              </a:ext>
            </a:extLst>
          </p:cNvPr>
          <p:cNvPicPr>
            <a:picLocks noChangeAspect="1"/>
          </p:cNvPicPr>
          <p:nvPr/>
        </p:nvPicPr>
        <p:blipFill>
          <a:blip r:embed="rId2"/>
          <a:stretch>
            <a:fillRect/>
          </a:stretch>
        </p:blipFill>
        <p:spPr>
          <a:xfrm>
            <a:off x="1020108" y="1844824"/>
            <a:ext cx="7008276" cy="3452607"/>
          </a:xfrm>
          <a:prstGeom prst="rect">
            <a:avLst/>
          </a:prstGeom>
        </p:spPr>
      </p:pic>
      <p:cxnSp>
        <p:nvCxnSpPr>
          <p:cNvPr id="4" name="直線コネクタ 3">
            <a:extLst>
              <a:ext uri="{FF2B5EF4-FFF2-40B4-BE49-F238E27FC236}">
                <a16:creationId xmlns:a16="http://schemas.microsoft.com/office/drawing/2014/main" id="{EB55F46C-FEE4-B642-B3C5-1535DA50EF1E}"/>
              </a:ext>
            </a:extLst>
          </p:cNvPr>
          <p:cNvCxnSpPr>
            <a:cxnSpLocks/>
          </p:cNvCxnSpPr>
          <p:nvPr/>
        </p:nvCxnSpPr>
        <p:spPr>
          <a:xfrm>
            <a:off x="3059832" y="1499592"/>
            <a:ext cx="0" cy="4089648"/>
          </a:xfrm>
          <a:prstGeom prst="line">
            <a:avLst/>
          </a:prstGeom>
          <a:ln w="38100">
            <a:solidFill>
              <a:srgbClr val="CC0099"/>
            </a:solidFill>
            <a:prstDash val="dash"/>
            <a:tailEnd type="none" w="lg" len="lg"/>
          </a:ln>
        </p:spPr>
        <p:style>
          <a:lnRef idx="2">
            <a:schemeClr val="accent1"/>
          </a:lnRef>
          <a:fillRef idx="0">
            <a:schemeClr val="accent1"/>
          </a:fillRef>
          <a:effectRef idx="1">
            <a:schemeClr val="accent1"/>
          </a:effectRef>
          <a:fontRef idx="minor">
            <a:schemeClr val="tx1"/>
          </a:fontRef>
        </p:style>
      </p:cxnSp>
      <p:sp>
        <p:nvSpPr>
          <p:cNvPr id="8" name="テキスト ボックス 7">
            <a:extLst>
              <a:ext uri="{FF2B5EF4-FFF2-40B4-BE49-F238E27FC236}">
                <a16:creationId xmlns:a16="http://schemas.microsoft.com/office/drawing/2014/main" id="{55D4B38F-07B3-1541-9414-9C6A617AA21B}"/>
              </a:ext>
            </a:extLst>
          </p:cNvPr>
          <p:cNvSpPr txBox="1"/>
          <p:nvPr/>
        </p:nvSpPr>
        <p:spPr>
          <a:xfrm>
            <a:off x="755576" y="1383159"/>
            <a:ext cx="1623201" cy="461665"/>
          </a:xfrm>
          <a:prstGeom prst="rect">
            <a:avLst/>
          </a:prstGeom>
          <a:noFill/>
        </p:spPr>
        <p:txBody>
          <a:bodyPr wrap="none" rtlCol="0">
            <a:spAutoFit/>
          </a:bodyPr>
          <a:lstStyle/>
          <a:p>
            <a:r>
              <a:rPr kumimoji="1" lang="en-US" altLang="ja-JP" dirty="0">
                <a:latin typeface="Arial"/>
                <a:cs typeface="Arial"/>
              </a:rPr>
              <a:t>Lower Tier</a:t>
            </a:r>
            <a:endParaRPr kumimoji="1" lang="ja-JP" altLang="en-US" dirty="0">
              <a:latin typeface="Arial"/>
              <a:cs typeface="Arial"/>
            </a:endParaRPr>
          </a:p>
        </p:txBody>
      </p:sp>
      <p:sp>
        <p:nvSpPr>
          <p:cNvPr id="9" name="テキスト ボックス 8">
            <a:extLst>
              <a:ext uri="{FF2B5EF4-FFF2-40B4-BE49-F238E27FC236}">
                <a16:creationId xmlns:a16="http://schemas.microsoft.com/office/drawing/2014/main" id="{A3AF198A-09EE-E245-9CB4-14BA4432DE9F}"/>
              </a:ext>
            </a:extLst>
          </p:cNvPr>
          <p:cNvSpPr txBox="1"/>
          <p:nvPr/>
        </p:nvSpPr>
        <p:spPr>
          <a:xfrm>
            <a:off x="4834778" y="1297139"/>
            <a:ext cx="1623201" cy="461665"/>
          </a:xfrm>
          <a:prstGeom prst="rect">
            <a:avLst/>
          </a:prstGeom>
          <a:noFill/>
        </p:spPr>
        <p:txBody>
          <a:bodyPr wrap="none" rtlCol="0">
            <a:spAutoFit/>
          </a:bodyPr>
          <a:lstStyle/>
          <a:p>
            <a:r>
              <a:rPr kumimoji="1" lang="en-US" altLang="ja-JP" dirty="0">
                <a:latin typeface="Arial"/>
                <a:cs typeface="Arial"/>
              </a:rPr>
              <a:t>Upper Tier</a:t>
            </a:r>
            <a:endParaRPr kumimoji="1" lang="ja-JP" altLang="en-US" dirty="0">
              <a:latin typeface="Arial"/>
              <a:cs typeface="Arial"/>
            </a:endParaRPr>
          </a:p>
        </p:txBody>
      </p:sp>
      <p:sp>
        <p:nvSpPr>
          <p:cNvPr id="3" name="スライド番号プレースホルダー 2">
            <a:extLst>
              <a:ext uri="{FF2B5EF4-FFF2-40B4-BE49-F238E27FC236}">
                <a16:creationId xmlns:a16="http://schemas.microsoft.com/office/drawing/2014/main" id="{DC4D7B17-B839-7941-93D5-4EF5B7301C10}"/>
              </a:ext>
            </a:extLst>
          </p:cNvPr>
          <p:cNvSpPr>
            <a:spLocks noGrp="1"/>
          </p:cNvSpPr>
          <p:nvPr>
            <p:ph type="sldNum" sz="quarter" idx="12"/>
          </p:nvPr>
        </p:nvSpPr>
        <p:spPr/>
        <p:txBody>
          <a:bodyPr/>
          <a:lstStyle/>
          <a:p>
            <a:fld id="{ECAF45DA-F6FB-F746-B51F-E7336F6AA741}" type="slidenum">
              <a:rPr lang="ja-JP" altLang="en-US" smtClean="0">
                <a:ea typeface="ＭＳ Ｐゴシック"/>
              </a:rPr>
              <a:pPr/>
              <a:t>18</a:t>
            </a:fld>
            <a:endParaRPr lang="ja-JP" altLang="en-US">
              <a:ea typeface="ＭＳ Ｐゴシック"/>
            </a:endParaRPr>
          </a:p>
        </p:txBody>
      </p:sp>
      <p:sp>
        <p:nvSpPr>
          <p:cNvPr id="2" name="テキスト ボックス 1">
            <a:extLst>
              <a:ext uri="{FF2B5EF4-FFF2-40B4-BE49-F238E27FC236}">
                <a16:creationId xmlns:a16="http://schemas.microsoft.com/office/drawing/2014/main" id="{43BA9FDD-6F25-0F45-8062-4D38098041F9}"/>
              </a:ext>
            </a:extLst>
          </p:cNvPr>
          <p:cNvSpPr txBox="1"/>
          <p:nvPr/>
        </p:nvSpPr>
        <p:spPr>
          <a:xfrm>
            <a:off x="2145960" y="896789"/>
            <a:ext cx="1827744" cy="461665"/>
          </a:xfrm>
          <a:prstGeom prst="rect">
            <a:avLst/>
          </a:prstGeom>
          <a:noFill/>
          <a:ln>
            <a:solidFill>
              <a:srgbClr val="CC0099"/>
            </a:solidFill>
          </a:ln>
        </p:spPr>
        <p:txBody>
          <a:bodyPr wrap="none" rtlCol="0">
            <a:spAutoFit/>
          </a:bodyPr>
          <a:lstStyle/>
          <a:p>
            <a:r>
              <a:rPr kumimoji="1" lang="en-US" altLang="ja-JP" dirty="0">
                <a:solidFill>
                  <a:srgbClr val="CC0099"/>
                </a:solidFill>
                <a:latin typeface="Arial"/>
                <a:cs typeface="Arial"/>
              </a:rPr>
              <a:t>Micro Bump</a:t>
            </a:r>
            <a:endParaRPr kumimoji="1" lang="ja-JP" altLang="en-US" dirty="0">
              <a:solidFill>
                <a:srgbClr val="CC0099"/>
              </a:solidFill>
              <a:latin typeface="Arial"/>
              <a:cs typeface="Arial"/>
            </a:endParaRPr>
          </a:p>
        </p:txBody>
      </p:sp>
    </p:spTree>
    <p:extLst>
      <p:ext uri="{BB962C8B-B14F-4D97-AF65-F5344CB8AC3E}">
        <p14:creationId xmlns:p14="http://schemas.microsoft.com/office/powerpoint/2010/main" val="2760257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7667AB2-7D55-A64F-A6E9-DAB2B575A93B}"/>
              </a:ext>
            </a:extLst>
          </p:cNvPr>
          <p:cNvPicPr>
            <a:picLocks noChangeAspect="1"/>
          </p:cNvPicPr>
          <p:nvPr/>
        </p:nvPicPr>
        <p:blipFill>
          <a:blip r:embed="rId2"/>
          <a:stretch>
            <a:fillRect/>
          </a:stretch>
        </p:blipFill>
        <p:spPr>
          <a:xfrm>
            <a:off x="179512" y="167251"/>
            <a:ext cx="8496944" cy="6309612"/>
          </a:xfrm>
          <a:prstGeom prst="rect">
            <a:avLst/>
          </a:prstGeom>
        </p:spPr>
      </p:pic>
      <p:sp>
        <p:nvSpPr>
          <p:cNvPr id="4" name="スライド番号プレースホルダー 3">
            <a:extLst>
              <a:ext uri="{FF2B5EF4-FFF2-40B4-BE49-F238E27FC236}">
                <a16:creationId xmlns:a16="http://schemas.microsoft.com/office/drawing/2014/main" id="{944AE875-A110-EA4C-AA69-CF357CAA7164}"/>
              </a:ext>
            </a:extLst>
          </p:cNvPr>
          <p:cNvSpPr>
            <a:spLocks noGrp="1"/>
          </p:cNvSpPr>
          <p:nvPr>
            <p:ph type="sldNum" sz="quarter" idx="12"/>
          </p:nvPr>
        </p:nvSpPr>
        <p:spPr/>
        <p:txBody>
          <a:bodyPr/>
          <a:lstStyle/>
          <a:p>
            <a:fld id="{ECAF45DA-F6FB-F746-B51F-E7336F6AA741}" type="slidenum">
              <a:rPr lang="ja-JP" altLang="en-US" smtClean="0">
                <a:ea typeface="ＭＳ Ｐゴシック"/>
              </a:rPr>
              <a:pPr/>
              <a:t>19</a:t>
            </a:fld>
            <a:endParaRPr lang="ja-JP" altLang="en-US">
              <a:ea typeface="ＭＳ Ｐゴシック"/>
            </a:endParaRPr>
          </a:p>
        </p:txBody>
      </p:sp>
    </p:spTree>
    <p:extLst>
      <p:ext uri="{BB962C8B-B14F-4D97-AF65-F5344CB8AC3E}">
        <p14:creationId xmlns:p14="http://schemas.microsoft.com/office/powerpoint/2010/main" val="1891832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a:spLocks noChangeArrowheads="1"/>
          </p:cNvSpPr>
          <p:nvPr/>
        </p:nvSpPr>
        <p:spPr bwMode="auto">
          <a:xfrm>
            <a:off x="3707904" y="3212976"/>
            <a:ext cx="2376264" cy="584775"/>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lvl1pPr marL="714375" indent="-714375">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marL="0" indent="0">
              <a:spcAft>
                <a:spcPts val="1200"/>
              </a:spcAft>
              <a:defRPr/>
            </a:pPr>
            <a:r>
              <a:rPr lang="en-US" altLang="ja-JP" sz="3200" dirty="0">
                <a:latin typeface="Arial" charset="0"/>
                <a:ea typeface="Arial" charset="0"/>
                <a:cs typeface="Arial" charset="0"/>
              </a:rPr>
              <a:t>Preamble</a:t>
            </a:r>
          </a:p>
        </p:txBody>
      </p:sp>
      <p:sp>
        <p:nvSpPr>
          <p:cNvPr id="3" name="テキスト ボックス 2">
            <a:extLst>
              <a:ext uri="{FF2B5EF4-FFF2-40B4-BE49-F238E27FC236}">
                <a16:creationId xmlns:a16="http://schemas.microsoft.com/office/drawing/2014/main" id="{3C31595A-0C54-094C-9190-D049F9A80582}"/>
              </a:ext>
            </a:extLst>
          </p:cNvPr>
          <p:cNvSpPr txBox="1"/>
          <p:nvPr/>
        </p:nvSpPr>
        <p:spPr>
          <a:xfrm>
            <a:off x="2627784" y="1844824"/>
            <a:ext cx="3891386" cy="584775"/>
          </a:xfrm>
          <a:prstGeom prst="rect">
            <a:avLst/>
          </a:prstGeom>
          <a:noFill/>
        </p:spPr>
        <p:txBody>
          <a:bodyPr wrap="none" rtlCol="0">
            <a:spAutoFit/>
          </a:bodyPr>
          <a:lstStyle/>
          <a:p>
            <a:r>
              <a:rPr kumimoji="1" lang="en-US" altLang="ja-JP" sz="3200" dirty="0">
                <a:latin typeface="Arial"/>
                <a:cs typeface="Arial"/>
              </a:rPr>
              <a:t>US-JP Collaboration</a:t>
            </a:r>
            <a:endParaRPr kumimoji="1" lang="ja-JP" altLang="en-US" sz="3200" dirty="0">
              <a:latin typeface="Arial"/>
              <a:cs typeface="Arial"/>
            </a:endParaRPr>
          </a:p>
        </p:txBody>
      </p:sp>
      <p:sp>
        <p:nvSpPr>
          <p:cNvPr id="2" name="スライド番号プレースホルダー 1">
            <a:extLst>
              <a:ext uri="{FF2B5EF4-FFF2-40B4-BE49-F238E27FC236}">
                <a16:creationId xmlns:a16="http://schemas.microsoft.com/office/drawing/2014/main" id="{1930CCAC-08AA-5C4F-A588-8A1301CB93D6}"/>
              </a:ext>
            </a:extLst>
          </p:cNvPr>
          <p:cNvSpPr>
            <a:spLocks noGrp="1"/>
          </p:cNvSpPr>
          <p:nvPr>
            <p:ph type="sldNum" sz="quarter" idx="12"/>
          </p:nvPr>
        </p:nvSpPr>
        <p:spPr/>
        <p:txBody>
          <a:bodyPr/>
          <a:lstStyle/>
          <a:p>
            <a:fld id="{ECAF45DA-F6FB-F746-B51F-E7336F6AA741}" type="slidenum">
              <a:rPr lang="ja-JP" altLang="en-US" smtClean="0">
                <a:ea typeface="ＭＳ Ｐゴシック"/>
              </a:rPr>
              <a:pPr/>
              <a:t>2</a:t>
            </a:fld>
            <a:endParaRPr lang="ja-JP" altLang="en-US">
              <a:ea typeface="ＭＳ Ｐゴシック"/>
            </a:endParaRPr>
          </a:p>
        </p:txBody>
      </p:sp>
    </p:spTree>
    <p:extLst>
      <p:ext uri="{BB962C8B-B14F-4D97-AF65-F5344CB8AC3E}">
        <p14:creationId xmlns:p14="http://schemas.microsoft.com/office/powerpoint/2010/main" val="175893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0" name="グループ化 779">
            <a:extLst>
              <a:ext uri="{FF2B5EF4-FFF2-40B4-BE49-F238E27FC236}">
                <a16:creationId xmlns:a16="http://schemas.microsoft.com/office/drawing/2014/main" id="{D30A7732-9AC9-A345-8455-771F97403AD9}"/>
              </a:ext>
            </a:extLst>
          </p:cNvPr>
          <p:cNvGrpSpPr/>
          <p:nvPr/>
        </p:nvGrpSpPr>
        <p:grpSpPr>
          <a:xfrm>
            <a:off x="4370387" y="2132856"/>
            <a:ext cx="4316413" cy="2814234"/>
            <a:chOff x="4633405" y="1585112"/>
            <a:chExt cx="4316413" cy="2814234"/>
          </a:xfrm>
        </p:grpSpPr>
        <p:sp>
          <p:nvSpPr>
            <p:cNvPr id="569" name="Freeform 4">
              <a:extLst>
                <a:ext uri="{FF2B5EF4-FFF2-40B4-BE49-F238E27FC236}">
                  <a16:creationId xmlns:a16="http://schemas.microsoft.com/office/drawing/2014/main" id="{775A7865-5204-D44F-8317-93D4040A0EC9}"/>
                </a:ext>
              </a:extLst>
            </p:cNvPr>
            <p:cNvSpPr>
              <a:spLocks/>
            </p:cNvSpPr>
            <p:nvPr/>
          </p:nvSpPr>
          <p:spPr bwMode="auto">
            <a:xfrm>
              <a:off x="4642168" y="1585112"/>
              <a:ext cx="4287011" cy="250202"/>
            </a:xfrm>
            <a:custGeom>
              <a:avLst/>
              <a:gdLst>
                <a:gd name="T0" fmla="*/ 0 w 2304"/>
                <a:gd name="T1" fmla="*/ 93663 h 59"/>
                <a:gd name="T2" fmla="*/ 1588 w 2304"/>
                <a:gd name="T3" fmla="*/ 44450 h 59"/>
                <a:gd name="T4" fmla="*/ 90488 w 2304"/>
                <a:gd name="T5" fmla="*/ 41275 h 59"/>
                <a:gd name="T6" fmla="*/ 101600 w 2304"/>
                <a:gd name="T7" fmla="*/ 22225 h 59"/>
                <a:gd name="T8" fmla="*/ 125413 w 2304"/>
                <a:gd name="T9" fmla="*/ 6350 h 59"/>
                <a:gd name="T10" fmla="*/ 163513 w 2304"/>
                <a:gd name="T11" fmla="*/ 6350 h 59"/>
                <a:gd name="T12" fmla="*/ 165100 w 2304"/>
                <a:gd name="T13" fmla="*/ 53975 h 59"/>
                <a:gd name="T14" fmla="*/ 393700 w 2304"/>
                <a:gd name="T15" fmla="*/ 60325 h 59"/>
                <a:gd name="T16" fmla="*/ 393700 w 2304"/>
                <a:gd name="T17" fmla="*/ 15875 h 59"/>
                <a:gd name="T18" fmla="*/ 447675 w 2304"/>
                <a:gd name="T19" fmla="*/ 19050 h 59"/>
                <a:gd name="T20" fmla="*/ 476250 w 2304"/>
                <a:gd name="T21" fmla="*/ 44450 h 59"/>
                <a:gd name="T22" fmla="*/ 469900 w 2304"/>
                <a:gd name="T23" fmla="*/ 44450 h 59"/>
                <a:gd name="T24" fmla="*/ 490538 w 2304"/>
                <a:gd name="T25" fmla="*/ 53975 h 59"/>
                <a:gd name="T26" fmla="*/ 519113 w 2304"/>
                <a:gd name="T27" fmla="*/ 60325 h 59"/>
                <a:gd name="T28" fmla="*/ 561975 w 2304"/>
                <a:gd name="T29" fmla="*/ 53975 h 59"/>
                <a:gd name="T30" fmla="*/ 615950 w 2304"/>
                <a:gd name="T31" fmla="*/ 12700 h 59"/>
                <a:gd name="T32" fmla="*/ 673100 w 2304"/>
                <a:gd name="T33" fmla="*/ 15875 h 59"/>
                <a:gd name="T34" fmla="*/ 669925 w 2304"/>
                <a:gd name="T35" fmla="*/ 53975 h 59"/>
                <a:gd name="T36" fmla="*/ 879475 w 2304"/>
                <a:gd name="T37" fmla="*/ 57150 h 59"/>
                <a:gd name="T38" fmla="*/ 882650 w 2304"/>
                <a:gd name="T39" fmla="*/ 0 h 59"/>
                <a:gd name="T40" fmla="*/ 927100 w 2304"/>
                <a:gd name="T41" fmla="*/ 9525 h 59"/>
                <a:gd name="T42" fmla="*/ 965200 w 2304"/>
                <a:gd name="T43" fmla="*/ 47625 h 59"/>
                <a:gd name="T44" fmla="*/ 3657600 w 2304"/>
                <a:gd name="T45" fmla="*/ 53975 h 59"/>
                <a:gd name="T46" fmla="*/ 3657600 w 2304"/>
                <a:gd name="T47" fmla="*/ 90488 h 59"/>
                <a:gd name="T48" fmla="*/ 1588 w 2304"/>
                <a:gd name="T49" fmla="*/ 93663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496 w 10000"/>
                <a:gd name="connsiteY22" fmla="*/ 1811 h 10000"/>
                <a:gd name="connsiteX23" fmla="*/ 10000 w 10000"/>
                <a:gd name="connsiteY23" fmla="*/ 5763 h 10000"/>
                <a:gd name="connsiteX24" fmla="*/ 10000 w 10000"/>
                <a:gd name="connsiteY24" fmla="*/ 9661 h 10000"/>
                <a:gd name="connsiteX25" fmla="*/ 4 w 10000"/>
                <a:gd name="connsiteY25"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379 w 10000"/>
                <a:gd name="connsiteY22" fmla="*/ 5250 h 10000"/>
                <a:gd name="connsiteX23" fmla="*/ 6496 w 10000"/>
                <a:gd name="connsiteY23" fmla="*/ 1811 h 10000"/>
                <a:gd name="connsiteX24" fmla="*/ 10000 w 10000"/>
                <a:gd name="connsiteY24" fmla="*/ 5763 h 10000"/>
                <a:gd name="connsiteX25" fmla="*/ 10000 w 10000"/>
                <a:gd name="connsiteY25" fmla="*/ 9661 h 10000"/>
                <a:gd name="connsiteX26" fmla="*/ 4 w 10000"/>
                <a:gd name="connsiteY26"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496 w 10000"/>
                <a:gd name="connsiteY23" fmla="*/ 1811 h 10000"/>
                <a:gd name="connsiteX24" fmla="*/ 10000 w 10000"/>
                <a:gd name="connsiteY24" fmla="*/ 5763 h 10000"/>
                <a:gd name="connsiteX25" fmla="*/ 10000 w 10000"/>
                <a:gd name="connsiteY25" fmla="*/ 9661 h 10000"/>
                <a:gd name="connsiteX26" fmla="*/ 4 w 10000"/>
                <a:gd name="connsiteY26"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496 w 10000"/>
                <a:gd name="connsiteY23" fmla="*/ 1811 h 10000"/>
                <a:gd name="connsiteX24" fmla="*/ 10000 w 10000"/>
                <a:gd name="connsiteY24" fmla="*/ 5763 h 10000"/>
                <a:gd name="connsiteX25" fmla="*/ 10000 w 10000"/>
                <a:gd name="connsiteY25" fmla="*/ 9661 h 10000"/>
                <a:gd name="connsiteX26" fmla="*/ 4 w 10000"/>
                <a:gd name="connsiteY26"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1429 h 10000"/>
                <a:gd name="connsiteX24" fmla="*/ 10000 w 10000"/>
                <a:gd name="connsiteY24" fmla="*/ 5763 h 10000"/>
                <a:gd name="connsiteX25" fmla="*/ 10000 w 10000"/>
                <a:gd name="connsiteY25" fmla="*/ 9661 h 10000"/>
                <a:gd name="connsiteX26" fmla="*/ 4 w 10000"/>
                <a:gd name="connsiteY26"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1429 h 10000"/>
                <a:gd name="connsiteX24" fmla="*/ 8032 w 10000"/>
                <a:gd name="connsiteY24" fmla="*/ 6396 h 10000"/>
                <a:gd name="connsiteX25" fmla="*/ 10000 w 10000"/>
                <a:gd name="connsiteY25" fmla="*/ 5763 h 10000"/>
                <a:gd name="connsiteX26" fmla="*/ 10000 w 10000"/>
                <a:gd name="connsiteY26" fmla="*/ 9661 h 10000"/>
                <a:gd name="connsiteX27" fmla="*/ 4 w 10000"/>
                <a:gd name="connsiteY27"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1429 h 10000"/>
                <a:gd name="connsiteX24" fmla="*/ 7905 w 10000"/>
                <a:gd name="connsiteY24" fmla="*/ 1047 h 10000"/>
                <a:gd name="connsiteX25" fmla="*/ 8032 w 10000"/>
                <a:gd name="connsiteY25" fmla="*/ 6396 h 10000"/>
                <a:gd name="connsiteX26" fmla="*/ 10000 w 10000"/>
                <a:gd name="connsiteY26" fmla="*/ 5763 h 10000"/>
                <a:gd name="connsiteX27" fmla="*/ 10000 w 10000"/>
                <a:gd name="connsiteY27" fmla="*/ 9661 h 10000"/>
                <a:gd name="connsiteX28" fmla="*/ 4 w 10000"/>
                <a:gd name="connsiteY28"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1429 h 10000"/>
                <a:gd name="connsiteX24" fmla="*/ 7905 w 10000"/>
                <a:gd name="connsiteY24" fmla="*/ 1047 h 10000"/>
                <a:gd name="connsiteX25" fmla="*/ 8032 w 10000"/>
                <a:gd name="connsiteY25" fmla="*/ 6396 h 10000"/>
                <a:gd name="connsiteX26" fmla="*/ 10000 w 10000"/>
                <a:gd name="connsiteY26" fmla="*/ 5763 h 10000"/>
                <a:gd name="connsiteX27" fmla="*/ 10000 w 10000"/>
                <a:gd name="connsiteY27" fmla="*/ 9661 h 10000"/>
                <a:gd name="connsiteX28" fmla="*/ 4 w 10000"/>
                <a:gd name="connsiteY28"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1429 h 10000"/>
                <a:gd name="connsiteX24" fmla="*/ 7905 w 10000"/>
                <a:gd name="connsiteY24" fmla="*/ 1047 h 10000"/>
                <a:gd name="connsiteX25" fmla="*/ 8052 w 10000"/>
                <a:gd name="connsiteY25" fmla="*/ 4868 h 10000"/>
                <a:gd name="connsiteX26" fmla="*/ 8032 w 10000"/>
                <a:gd name="connsiteY26" fmla="*/ 6396 h 10000"/>
                <a:gd name="connsiteX27" fmla="*/ 10000 w 10000"/>
                <a:gd name="connsiteY27" fmla="*/ 5763 h 10000"/>
                <a:gd name="connsiteX28" fmla="*/ 10000 w 10000"/>
                <a:gd name="connsiteY28" fmla="*/ 9661 h 10000"/>
                <a:gd name="connsiteX29" fmla="*/ 4 w 10000"/>
                <a:gd name="connsiteY29"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1429 h 10000"/>
                <a:gd name="connsiteX24" fmla="*/ 7905 w 10000"/>
                <a:gd name="connsiteY24" fmla="*/ 1047 h 10000"/>
                <a:gd name="connsiteX25" fmla="*/ 8052 w 10000"/>
                <a:gd name="connsiteY25" fmla="*/ 4868 h 10000"/>
                <a:gd name="connsiteX26" fmla="*/ 8032 w 10000"/>
                <a:gd name="connsiteY26" fmla="*/ 6396 h 10000"/>
                <a:gd name="connsiteX27" fmla="*/ 9529 w 10000"/>
                <a:gd name="connsiteY27" fmla="*/ 1811 h 10000"/>
                <a:gd name="connsiteX28" fmla="*/ 10000 w 10000"/>
                <a:gd name="connsiteY28" fmla="*/ 5763 h 10000"/>
                <a:gd name="connsiteX29" fmla="*/ 10000 w 10000"/>
                <a:gd name="connsiteY29" fmla="*/ 9661 h 10000"/>
                <a:gd name="connsiteX30" fmla="*/ 4 w 10000"/>
                <a:gd name="connsiteY30"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1429 h 10000"/>
                <a:gd name="connsiteX24" fmla="*/ 7905 w 10000"/>
                <a:gd name="connsiteY24" fmla="*/ 1047 h 10000"/>
                <a:gd name="connsiteX25" fmla="*/ 8052 w 10000"/>
                <a:gd name="connsiteY25" fmla="*/ 4868 h 10000"/>
                <a:gd name="connsiteX26" fmla="*/ 8032 w 10000"/>
                <a:gd name="connsiteY26" fmla="*/ 6396 h 10000"/>
                <a:gd name="connsiteX27" fmla="*/ 8297 w 10000"/>
                <a:gd name="connsiteY27" fmla="*/ 1811 h 10000"/>
                <a:gd name="connsiteX28" fmla="*/ 9529 w 10000"/>
                <a:gd name="connsiteY28" fmla="*/ 1811 h 10000"/>
                <a:gd name="connsiteX29" fmla="*/ 10000 w 10000"/>
                <a:gd name="connsiteY29" fmla="*/ 5763 h 10000"/>
                <a:gd name="connsiteX30" fmla="*/ 10000 w 10000"/>
                <a:gd name="connsiteY30" fmla="*/ 9661 h 10000"/>
                <a:gd name="connsiteX31" fmla="*/ 4 w 10000"/>
                <a:gd name="connsiteY31"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1429 h 10000"/>
                <a:gd name="connsiteX24" fmla="*/ 7885 w 10000"/>
                <a:gd name="connsiteY24" fmla="*/ 2575 h 10000"/>
                <a:gd name="connsiteX25" fmla="*/ 8052 w 10000"/>
                <a:gd name="connsiteY25" fmla="*/ 4868 h 10000"/>
                <a:gd name="connsiteX26" fmla="*/ 8032 w 10000"/>
                <a:gd name="connsiteY26" fmla="*/ 6396 h 10000"/>
                <a:gd name="connsiteX27" fmla="*/ 8297 w 10000"/>
                <a:gd name="connsiteY27" fmla="*/ 1811 h 10000"/>
                <a:gd name="connsiteX28" fmla="*/ 9529 w 10000"/>
                <a:gd name="connsiteY28" fmla="*/ 1811 h 10000"/>
                <a:gd name="connsiteX29" fmla="*/ 10000 w 10000"/>
                <a:gd name="connsiteY29" fmla="*/ 5763 h 10000"/>
                <a:gd name="connsiteX30" fmla="*/ 10000 w 10000"/>
                <a:gd name="connsiteY30" fmla="*/ 9661 h 10000"/>
                <a:gd name="connsiteX31" fmla="*/ 4 w 10000"/>
                <a:gd name="connsiteY31"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2957 h 10000"/>
                <a:gd name="connsiteX24" fmla="*/ 7885 w 10000"/>
                <a:gd name="connsiteY24" fmla="*/ 2575 h 10000"/>
                <a:gd name="connsiteX25" fmla="*/ 8052 w 10000"/>
                <a:gd name="connsiteY25" fmla="*/ 4868 h 10000"/>
                <a:gd name="connsiteX26" fmla="*/ 8032 w 10000"/>
                <a:gd name="connsiteY26" fmla="*/ 6396 h 10000"/>
                <a:gd name="connsiteX27" fmla="*/ 8297 w 10000"/>
                <a:gd name="connsiteY27" fmla="*/ 1811 h 10000"/>
                <a:gd name="connsiteX28" fmla="*/ 9529 w 10000"/>
                <a:gd name="connsiteY28" fmla="*/ 1811 h 10000"/>
                <a:gd name="connsiteX29" fmla="*/ 10000 w 10000"/>
                <a:gd name="connsiteY29" fmla="*/ 5763 h 10000"/>
                <a:gd name="connsiteX30" fmla="*/ 10000 w 10000"/>
                <a:gd name="connsiteY30" fmla="*/ 9661 h 10000"/>
                <a:gd name="connsiteX31" fmla="*/ 4 w 10000"/>
                <a:gd name="connsiteY31"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2957 h 10000"/>
                <a:gd name="connsiteX24" fmla="*/ 7885 w 10000"/>
                <a:gd name="connsiteY24" fmla="*/ 2575 h 10000"/>
                <a:gd name="connsiteX25" fmla="*/ 8023 w 10000"/>
                <a:gd name="connsiteY25" fmla="*/ 6396 h 10000"/>
                <a:gd name="connsiteX26" fmla="*/ 8032 w 10000"/>
                <a:gd name="connsiteY26" fmla="*/ 6396 h 10000"/>
                <a:gd name="connsiteX27" fmla="*/ 8297 w 10000"/>
                <a:gd name="connsiteY27" fmla="*/ 1811 h 10000"/>
                <a:gd name="connsiteX28" fmla="*/ 9529 w 10000"/>
                <a:gd name="connsiteY28" fmla="*/ 1811 h 10000"/>
                <a:gd name="connsiteX29" fmla="*/ 10000 w 10000"/>
                <a:gd name="connsiteY29" fmla="*/ 5763 h 10000"/>
                <a:gd name="connsiteX30" fmla="*/ 10000 w 10000"/>
                <a:gd name="connsiteY30" fmla="*/ 9661 h 10000"/>
                <a:gd name="connsiteX31" fmla="*/ 4 w 10000"/>
                <a:gd name="connsiteY31"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2957 h 10000"/>
                <a:gd name="connsiteX24" fmla="*/ 7885 w 10000"/>
                <a:gd name="connsiteY24" fmla="*/ 2575 h 10000"/>
                <a:gd name="connsiteX25" fmla="*/ 8023 w 10000"/>
                <a:gd name="connsiteY25" fmla="*/ 6396 h 10000"/>
                <a:gd name="connsiteX26" fmla="*/ 8032 w 10000"/>
                <a:gd name="connsiteY26" fmla="*/ 6396 h 10000"/>
                <a:gd name="connsiteX27" fmla="*/ 8101 w 10000"/>
                <a:gd name="connsiteY27" fmla="*/ 3722 h 10000"/>
                <a:gd name="connsiteX28" fmla="*/ 8297 w 10000"/>
                <a:gd name="connsiteY28" fmla="*/ 1811 h 10000"/>
                <a:gd name="connsiteX29" fmla="*/ 9529 w 10000"/>
                <a:gd name="connsiteY29" fmla="*/ 1811 h 10000"/>
                <a:gd name="connsiteX30" fmla="*/ 10000 w 10000"/>
                <a:gd name="connsiteY30" fmla="*/ 5763 h 10000"/>
                <a:gd name="connsiteX31" fmla="*/ 10000 w 10000"/>
                <a:gd name="connsiteY31" fmla="*/ 9661 h 10000"/>
                <a:gd name="connsiteX32" fmla="*/ 4 w 10000"/>
                <a:gd name="connsiteY32"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5085 h 10000"/>
                <a:gd name="connsiteX22" fmla="*/ 6281 w 10000"/>
                <a:gd name="connsiteY22" fmla="*/ 6778 h 10000"/>
                <a:gd name="connsiteX23" fmla="*/ 6878 w 10000"/>
                <a:gd name="connsiteY23" fmla="*/ 2957 h 10000"/>
                <a:gd name="connsiteX24" fmla="*/ 7885 w 10000"/>
                <a:gd name="connsiteY24" fmla="*/ 2575 h 10000"/>
                <a:gd name="connsiteX25" fmla="*/ 8023 w 10000"/>
                <a:gd name="connsiteY25" fmla="*/ 6396 h 10000"/>
                <a:gd name="connsiteX26" fmla="*/ 8032 w 10000"/>
                <a:gd name="connsiteY26" fmla="*/ 6396 h 10000"/>
                <a:gd name="connsiteX27" fmla="*/ 8101 w 10000"/>
                <a:gd name="connsiteY27" fmla="*/ 3722 h 10000"/>
                <a:gd name="connsiteX28" fmla="*/ 8297 w 10000"/>
                <a:gd name="connsiteY28" fmla="*/ 1811 h 10000"/>
                <a:gd name="connsiteX29" fmla="*/ 9529 w 10000"/>
                <a:gd name="connsiteY29" fmla="*/ 1811 h 10000"/>
                <a:gd name="connsiteX30" fmla="*/ 9705 w 10000"/>
                <a:gd name="connsiteY30" fmla="*/ 4868 h 10000"/>
                <a:gd name="connsiteX31" fmla="*/ 10000 w 10000"/>
                <a:gd name="connsiteY31" fmla="*/ 5763 h 10000"/>
                <a:gd name="connsiteX32" fmla="*/ 10000 w 10000"/>
                <a:gd name="connsiteY32" fmla="*/ 9661 h 10000"/>
                <a:gd name="connsiteX33" fmla="*/ 4 w 10000"/>
                <a:gd name="connsiteY33" fmla="*/ 10000 h 10000"/>
                <a:gd name="connsiteX0" fmla="*/ 0 w 10000"/>
                <a:gd name="connsiteY0" fmla="*/ 10000 h 10000"/>
                <a:gd name="connsiteX1" fmla="*/ 4 w 10000"/>
                <a:gd name="connsiteY1" fmla="*/ 4746 h 10000"/>
                <a:gd name="connsiteX2" fmla="*/ 247 w 10000"/>
                <a:gd name="connsiteY2" fmla="*/ 4407 h 10000"/>
                <a:gd name="connsiteX3" fmla="*/ 278 w 10000"/>
                <a:gd name="connsiteY3" fmla="*/ 2373 h 10000"/>
                <a:gd name="connsiteX4" fmla="*/ 343 w 10000"/>
                <a:gd name="connsiteY4" fmla="*/ 678 h 10000"/>
                <a:gd name="connsiteX5" fmla="*/ 447 w 10000"/>
                <a:gd name="connsiteY5" fmla="*/ 678 h 10000"/>
                <a:gd name="connsiteX6" fmla="*/ 451 w 10000"/>
                <a:gd name="connsiteY6" fmla="*/ 5763 h 10000"/>
                <a:gd name="connsiteX7" fmla="*/ 1076 w 10000"/>
                <a:gd name="connsiteY7" fmla="*/ 6441 h 10000"/>
                <a:gd name="connsiteX8" fmla="*/ 1076 w 10000"/>
                <a:gd name="connsiteY8" fmla="*/ 1695 h 10000"/>
                <a:gd name="connsiteX9" fmla="*/ 1224 w 10000"/>
                <a:gd name="connsiteY9" fmla="*/ 2034 h 10000"/>
                <a:gd name="connsiteX10" fmla="*/ 1302 w 10000"/>
                <a:gd name="connsiteY10" fmla="*/ 4746 h 10000"/>
                <a:gd name="connsiteX11" fmla="*/ 1285 w 10000"/>
                <a:gd name="connsiteY11" fmla="*/ 4746 h 10000"/>
                <a:gd name="connsiteX12" fmla="*/ 1341 w 10000"/>
                <a:gd name="connsiteY12" fmla="*/ 5763 h 10000"/>
                <a:gd name="connsiteX13" fmla="*/ 1419 w 10000"/>
                <a:gd name="connsiteY13" fmla="*/ 6441 h 10000"/>
                <a:gd name="connsiteX14" fmla="*/ 1536 w 10000"/>
                <a:gd name="connsiteY14" fmla="*/ 5763 h 10000"/>
                <a:gd name="connsiteX15" fmla="*/ 1684 w 10000"/>
                <a:gd name="connsiteY15" fmla="*/ 1356 h 10000"/>
                <a:gd name="connsiteX16" fmla="*/ 1840 w 10000"/>
                <a:gd name="connsiteY16" fmla="*/ 1695 h 10000"/>
                <a:gd name="connsiteX17" fmla="*/ 1832 w 10000"/>
                <a:gd name="connsiteY17" fmla="*/ 5763 h 10000"/>
                <a:gd name="connsiteX18" fmla="*/ 2405 w 10000"/>
                <a:gd name="connsiteY18" fmla="*/ 6102 h 10000"/>
                <a:gd name="connsiteX19" fmla="*/ 2413 w 10000"/>
                <a:gd name="connsiteY19" fmla="*/ 0 h 10000"/>
                <a:gd name="connsiteX20" fmla="*/ 2535 w 10000"/>
                <a:gd name="connsiteY20" fmla="*/ 1017 h 10000"/>
                <a:gd name="connsiteX21" fmla="*/ 2639 w 10000"/>
                <a:gd name="connsiteY21" fmla="*/ 6231 h 10000"/>
                <a:gd name="connsiteX22" fmla="*/ 6281 w 10000"/>
                <a:gd name="connsiteY22" fmla="*/ 6778 h 10000"/>
                <a:gd name="connsiteX23" fmla="*/ 6878 w 10000"/>
                <a:gd name="connsiteY23" fmla="*/ 2957 h 10000"/>
                <a:gd name="connsiteX24" fmla="*/ 7885 w 10000"/>
                <a:gd name="connsiteY24" fmla="*/ 2575 h 10000"/>
                <a:gd name="connsiteX25" fmla="*/ 8023 w 10000"/>
                <a:gd name="connsiteY25" fmla="*/ 6396 h 10000"/>
                <a:gd name="connsiteX26" fmla="*/ 8032 w 10000"/>
                <a:gd name="connsiteY26" fmla="*/ 6396 h 10000"/>
                <a:gd name="connsiteX27" fmla="*/ 8101 w 10000"/>
                <a:gd name="connsiteY27" fmla="*/ 3722 h 10000"/>
                <a:gd name="connsiteX28" fmla="*/ 8297 w 10000"/>
                <a:gd name="connsiteY28" fmla="*/ 1811 h 10000"/>
                <a:gd name="connsiteX29" fmla="*/ 9529 w 10000"/>
                <a:gd name="connsiteY29" fmla="*/ 1811 h 10000"/>
                <a:gd name="connsiteX30" fmla="*/ 9705 w 10000"/>
                <a:gd name="connsiteY30" fmla="*/ 4868 h 10000"/>
                <a:gd name="connsiteX31" fmla="*/ 10000 w 10000"/>
                <a:gd name="connsiteY31" fmla="*/ 5763 h 10000"/>
                <a:gd name="connsiteX32" fmla="*/ 10000 w 10000"/>
                <a:gd name="connsiteY32" fmla="*/ 9661 h 10000"/>
                <a:gd name="connsiteX33" fmla="*/ 4 w 10000"/>
                <a:gd name="connsiteY33"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0" y="10000"/>
                  </a:moveTo>
                  <a:cubicBezTo>
                    <a:pt x="1" y="8249"/>
                    <a:pt x="3" y="6497"/>
                    <a:pt x="4" y="4746"/>
                  </a:cubicBezTo>
                  <a:lnTo>
                    <a:pt x="247" y="4407"/>
                  </a:lnTo>
                  <a:cubicBezTo>
                    <a:pt x="257" y="3729"/>
                    <a:pt x="268" y="3051"/>
                    <a:pt x="278" y="2373"/>
                  </a:cubicBezTo>
                  <a:cubicBezTo>
                    <a:pt x="300" y="1808"/>
                    <a:pt x="321" y="1243"/>
                    <a:pt x="343" y="678"/>
                  </a:cubicBezTo>
                  <a:lnTo>
                    <a:pt x="447" y="678"/>
                  </a:lnTo>
                  <a:cubicBezTo>
                    <a:pt x="448" y="2373"/>
                    <a:pt x="450" y="4068"/>
                    <a:pt x="451" y="5763"/>
                  </a:cubicBezTo>
                  <a:lnTo>
                    <a:pt x="1076" y="6441"/>
                  </a:lnTo>
                  <a:lnTo>
                    <a:pt x="1076" y="1695"/>
                  </a:lnTo>
                  <a:cubicBezTo>
                    <a:pt x="1125" y="1808"/>
                    <a:pt x="1175" y="1921"/>
                    <a:pt x="1224" y="2034"/>
                  </a:cubicBezTo>
                  <a:lnTo>
                    <a:pt x="1302" y="4746"/>
                  </a:lnTo>
                  <a:lnTo>
                    <a:pt x="1285" y="4746"/>
                  </a:lnTo>
                  <a:cubicBezTo>
                    <a:pt x="1304" y="5085"/>
                    <a:pt x="1322" y="5424"/>
                    <a:pt x="1341" y="5763"/>
                  </a:cubicBezTo>
                  <a:lnTo>
                    <a:pt x="1419" y="6441"/>
                  </a:lnTo>
                  <a:lnTo>
                    <a:pt x="1536" y="5763"/>
                  </a:lnTo>
                  <a:cubicBezTo>
                    <a:pt x="1585" y="4294"/>
                    <a:pt x="1635" y="2825"/>
                    <a:pt x="1684" y="1356"/>
                  </a:cubicBezTo>
                  <a:lnTo>
                    <a:pt x="1840" y="1695"/>
                  </a:lnTo>
                  <a:cubicBezTo>
                    <a:pt x="1837" y="3051"/>
                    <a:pt x="1835" y="4407"/>
                    <a:pt x="1832" y="5763"/>
                  </a:cubicBezTo>
                  <a:lnTo>
                    <a:pt x="2405" y="6102"/>
                  </a:lnTo>
                  <a:cubicBezTo>
                    <a:pt x="2408" y="4068"/>
                    <a:pt x="2410" y="2034"/>
                    <a:pt x="2413" y="0"/>
                  </a:cubicBezTo>
                  <a:cubicBezTo>
                    <a:pt x="2454" y="339"/>
                    <a:pt x="2494" y="678"/>
                    <a:pt x="2535" y="1017"/>
                  </a:cubicBezTo>
                  <a:cubicBezTo>
                    <a:pt x="2570" y="2373"/>
                    <a:pt x="2604" y="4875"/>
                    <a:pt x="2639" y="6231"/>
                  </a:cubicBezTo>
                  <a:cubicBezTo>
                    <a:pt x="3273" y="6300"/>
                    <a:pt x="5638" y="7324"/>
                    <a:pt x="6281" y="6778"/>
                  </a:cubicBezTo>
                  <a:cubicBezTo>
                    <a:pt x="6552" y="6232"/>
                    <a:pt x="6268" y="2235"/>
                    <a:pt x="6878" y="2957"/>
                  </a:cubicBezTo>
                  <a:cubicBezTo>
                    <a:pt x="7092" y="2575"/>
                    <a:pt x="7693" y="1747"/>
                    <a:pt x="7885" y="2575"/>
                  </a:cubicBezTo>
                  <a:cubicBezTo>
                    <a:pt x="8053" y="3212"/>
                    <a:pt x="8002" y="5505"/>
                    <a:pt x="8023" y="6396"/>
                  </a:cubicBezTo>
                  <a:cubicBezTo>
                    <a:pt x="8044" y="7287"/>
                    <a:pt x="8004" y="7096"/>
                    <a:pt x="8032" y="6396"/>
                  </a:cubicBezTo>
                  <a:cubicBezTo>
                    <a:pt x="8060" y="5696"/>
                    <a:pt x="8057" y="4486"/>
                    <a:pt x="8101" y="3722"/>
                  </a:cubicBezTo>
                  <a:cubicBezTo>
                    <a:pt x="8145" y="2958"/>
                    <a:pt x="8074" y="1875"/>
                    <a:pt x="8297" y="1811"/>
                  </a:cubicBezTo>
                  <a:cubicBezTo>
                    <a:pt x="8520" y="1747"/>
                    <a:pt x="9288" y="1620"/>
                    <a:pt x="9529" y="1811"/>
                  </a:cubicBezTo>
                  <a:cubicBezTo>
                    <a:pt x="9601" y="2193"/>
                    <a:pt x="9633" y="4486"/>
                    <a:pt x="9705" y="4868"/>
                  </a:cubicBezTo>
                  <a:lnTo>
                    <a:pt x="10000" y="5763"/>
                  </a:lnTo>
                  <a:lnTo>
                    <a:pt x="10000" y="9661"/>
                  </a:lnTo>
                  <a:lnTo>
                    <a:pt x="4" y="10000"/>
                  </a:lnTo>
                </a:path>
              </a:pathLst>
            </a:custGeom>
            <a:solidFill>
              <a:srgbClr val="FF6600"/>
            </a:solidFill>
            <a:ln w="6350" cmpd="sng">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70" name="Rectangle 895">
              <a:extLst>
                <a:ext uri="{FF2B5EF4-FFF2-40B4-BE49-F238E27FC236}">
                  <a16:creationId xmlns:a16="http://schemas.microsoft.com/office/drawing/2014/main" id="{FAC7201F-92F6-D848-81F9-C7F570151CD3}"/>
                </a:ext>
              </a:extLst>
            </p:cNvPr>
            <p:cNvSpPr>
              <a:spLocks noChangeArrowheads="1"/>
            </p:cNvSpPr>
            <p:nvPr/>
          </p:nvSpPr>
          <p:spPr bwMode="auto">
            <a:xfrm>
              <a:off x="4811297" y="1712221"/>
              <a:ext cx="335199" cy="105209"/>
            </a:xfrm>
            <a:prstGeom prst="rect">
              <a:avLst/>
            </a:prstGeom>
            <a:solidFill>
              <a:schemeClr val="accent3">
                <a:lumMod val="40000"/>
                <a:lumOff val="60000"/>
              </a:schemeClr>
            </a:solidFill>
            <a:ln w="6350">
              <a:solidFill>
                <a:srgbClr val="9933FF"/>
              </a:solidFill>
              <a:miter lim="800000"/>
              <a:headEnd/>
              <a:tailEnd/>
            </a:ln>
            <a:effectLs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71" name="Rectangle 896">
              <a:extLst>
                <a:ext uri="{FF2B5EF4-FFF2-40B4-BE49-F238E27FC236}">
                  <a16:creationId xmlns:a16="http://schemas.microsoft.com/office/drawing/2014/main" id="{1F5E51BD-C004-324D-9CC3-DA450CBA685F}"/>
                </a:ext>
              </a:extLst>
            </p:cNvPr>
            <p:cNvSpPr>
              <a:spLocks noChangeArrowheads="1"/>
            </p:cNvSpPr>
            <p:nvPr/>
          </p:nvSpPr>
          <p:spPr bwMode="auto">
            <a:xfrm>
              <a:off x="5397892" y="1707741"/>
              <a:ext cx="336670" cy="107449"/>
            </a:xfrm>
            <a:prstGeom prst="rect">
              <a:avLst/>
            </a:prstGeom>
            <a:solidFill>
              <a:schemeClr val="accent3">
                <a:lumMod val="40000"/>
                <a:lumOff val="60000"/>
              </a:schemeClr>
            </a:solidFill>
            <a:ln w="6350">
              <a:solidFill>
                <a:srgbClr val="9933FF"/>
              </a:solidFill>
              <a:miter lim="800000"/>
              <a:headEnd/>
              <a:tailEnd/>
            </a:ln>
            <a:effectLs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72" name="Rectangle 673">
              <a:extLst>
                <a:ext uri="{FF2B5EF4-FFF2-40B4-BE49-F238E27FC236}">
                  <a16:creationId xmlns:a16="http://schemas.microsoft.com/office/drawing/2014/main" id="{2AD070B1-ADC7-7642-AC49-10EF2DA17C81}"/>
                </a:ext>
              </a:extLst>
            </p:cNvPr>
            <p:cNvSpPr>
              <a:spLocks noChangeArrowheads="1"/>
            </p:cNvSpPr>
            <p:nvPr/>
          </p:nvSpPr>
          <p:spPr bwMode="auto">
            <a:xfrm>
              <a:off x="7439958" y="1712221"/>
              <a:ext cx="607179" cy="105209"/>
            </a:xfrm>
            <a:prstGeom prst="rect">
              <a:avLst/>
            </a:prstGeom>
            <a:solidFill>
              <a:schemeClr val="accent3">
                <a:lumMod val="40000"/>
                <a:lumOff val="60000"/>
              </a:schemeClr>
            </a:solidFill>
            <a:ln w="6350">
              <a:solidFill>
                <a:srgbClr val="9933FF"/>
              </a:solidFill>
              <a:miter lim="800000"/>
              <a:headEnd/>
              <a:tailEnd/>
            </a:ln>
            <a:effectLs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73" name="Rectangle 673">
              <a:extLst>
                <a:ext uri="{FF2B5EF4-FFF2-40B4-BE49-F238E27FC236}">
                  <a16:creationId xmlns:a16="http://schemas.microsoft.com/office/drawing/2014/main" id="{2AC6B805-3E0F-C146-9D27-7E95D62E2D80}"/>
                </a:ext>
              </a:extLst>
            </p:cNvPr>
            <p:cNvSpPr>
              <a:spLocks noChangeArrowheads="1"/>
            </p:cNvSpPr>
            <p:nvPr/>
          </p:nvSpPr>
          <p:spPr bwMode="auto">
            <a:xfrm>
              <a:off x="8155929" y="1712221"/>
              <a:ext cx="610120" cy="105209"/>
            </a:xfrm>
            <a:prstGeom prst="rect">
              <a:avLst/>
            </a:prstGeom>
            <a:solidFill>
              <a:schemeClr val="accent3">
                <a:lumMod val="40000"/>
                <a:lumOff val="60000"/>
              </a:schemeClr>
            </a:solidFill>
            <a:ln w="6350">
              <a:solidFill>
                <a:srgbClr val="9933FF"/>
              </a:solidFill>
              <a:miter lim="800000"/>
              <a:headEnd/>
              <a:tailEnd/>
            </a:ln>
            <a:effectLs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75" name="Rectangle 454">
              <a:extLst>
                <a:ext uri="{FF2B5EF4-FFF2-40B4-BE49-F238E27FC236}">
                  <a16:creationId xmlns:a16="http://schemas.microsoft.com/office/drawing/2014/main" id="{77C51963-08AB-CB44-9CF4-4906571C52FB}"/>
                </a:ext>
              </a:extLst>
            </p:cNvPr>
            <p:cNvSpPr>
              <a:spLocks noChangeArrowheads="1"/>
            </p:cNvSpPr>
            <p:nvPr/>
          </p:nvSpPr>
          <p:spPr bwMode="auto">
            <a:xfrm>
              <a:off x="4634877" y="2700304"/>
              <a:ext cx="4307593" cy="158935"/>
            </a:xfrm>
            <a:prstGeom prst="rect">
              <a:avLst/>
            </a:prstGeom>
            <a:solidFill>
              <a:srgbClr val="0000FF"/>
            </a:solidFill>
            <a:ln w="952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76" name="Rectangle 456">
              <a:extLst>
                <a:ext uri="{FF2B5EF4-FFF2-40B4-BE49-F238E27FC236}">
                  <a16:creationId xmlns:a16="http://schemas.microsoft.com/office/drawing/2014/main" id="{95CC4D58-F738-F84D-A2FA-379D87B1381F}"/>
                </a:ext>
              </a:extLst>
            </p:cNvPr>
            <p:cNvSpPr>
              <a:spLocks noChangeArrowheads="1"/>
            </p:cNvSpPr>
            <p:nvPr/>
          </p:nvSpPr>
          <p:spPr bwMode="auto">
            <a:xfrm flipV="1">
              <a:off x="4633405" y="2639866"/>
              <a:ext cx="4313474" cy="127595"/>
            </a:xfrm>
            <a:prstGeom prst="rect">
              <a:avLst/>
            </a:prstGeom>
            <a:solidFill>
              <a:srgbClr val="FF99CC"/>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92" name="Freeform 482">
              <a:extLst>
                <a:ext uri="{FF2B5EF4-FFF2-40B4-BE49-F238E27FC236}">
                  <a16:creationId xmlns:a16="http://schemas.microsoft.com/office/drawing/2014/main" id="{2BBB3B49-99FB-354D-86CE-6995B775B043}"/>
                </a:ext>
              </a:extLst>
            </p:cNvPr>
            <p:cNvSpPr>
              <a:spLocks/>
            </p:cNvSpPr>
            <p:nvPr/>
          </p:nvSpPr>
          <p:spPr bwMode="auto">
            <a:xfrm flipV="1">
              <a:off x="4634875" y="2610764"/>
              <a:ext cx="4303182" cy="132073"/>
            </a:xfrm>
            <a:custGeom>
              <a:avLst/>
              <a:gdLst>
                <a:gd name="T0" fmla="*/ 1 w 2495"/>
                <a:gd name="T1" fmla="*/ 36 h 80"/>
                <a:gd name="T2" fmla="*/ 0 w 2495"/>
                <a:gd name="T3" fmla="*/ 19 h 80"/>
                <a:gd name="T4" fmla="*/ 61 w 2495"/>
                <a:gd name="T5" fmla="*/ 19 h 80"/>
                <a:gd name="T6" fmla="*/ 86 w 2495"/>
                <a:gd name="T7" fmla="*/ 2 h 80"/>
                <a:gd name="T8" fmla="*/ 108 w 2495"/>
                <a:gd name="T9" fmla="*/ 1 h 80"/>
                <a:gd name="T10" fmla="*/ 127 w 2495"/>
                <a:gd name="T11" fmla="*/ 1 h 80"/>
                <a:gd name="T12" fmla="*/ 127 w 2495"/>
                <a:gd name="T13" fmla="*/ 15 h 80"/>
                <a:gd name="T14" fmla="*/ 231 w 2495"/>
                <a:gd name="T15" fmla="*/ 15 h 80"/>
                <a:gd name="T16" fmla="*/ 233 w 2495"/>
                <a:gd name="T17" fmla="*/ 0 h 80"/>
                <a:gd name="T18" fmla="*/ 272 w 2495"/>
                <a:gd name="T19" fmla="*/ 1 h 80"/>
                <a:gd name="T20" fmla="*/ 286 w 2495"/>
                <a:gd name="T21" fmla="*/ 9 h 80"/>
                <a:gd name="T22" fmla="*/ 297 w 2495"/>
                <a:gd name="T23" fmla="*/ 19 h 80"/>
                <a:gd name="T24" fmla="*/ 707 w 2495"/>
                <a:gd name="T25" fmla="*/ 19 h 80"/>
                <a:gd name="T26" fmla="*/ 723 w 2495"/>
                <a:gd name="T27" fmla="*/ 8 h 80"/>
                <a:gd name="T28" fmla="*/ 734 w 2495"/>
                <a:gd name="T29" fmla="*/ 2 h 80"/>
                <a:gd name="T30" fmla="*/ 777 w 2495"/>
                <a:gd name="T31" fmla="*/ 1 h 80"/>
                <a:gd name="T32" fmla="*/ 777 w 2495"/>
                <a:gd name="T33" fmla="*/ 15 h 80"/>
                <a:gd name="T34" fmla="*/ 913 w 2495"/>
                <a:gd name="T35" fmla="*/ 15 h 80"/>
                <a:gd name="T36" fmla="*/ 915 w 2495"/>
                <a:gd name="T37" fmla="*/ 1 h 80"/>
                <a:gd name="T38" fmla="*/ 957 w 2495"/>
                <a:gd name="T39" fmla="*/ 1 h 80"/>
                <a:gd name="T40" fmla="*/ 977 w 2495"/>
                <a:gd name="T41" fmla="*/ 8 h 80"/>
                <a:gd name="T42" fmla="*/ 987 w 2495"/>
                <a:gd name="T43" fmla="*/ 20 h 80"/>
                <a:gd name="T44" fmla="*/ 1168 w 2495"/>
                <a:gd name="T45" fmla="*/ 19 h 80"/>
                <a:gd name="T46" fmla="*/ 1193 w 2495"/>
                <a:gd name="T47" fmla="*/ 6 h 80"/>
                <a:gd name="T48" fmla="*/ 1217 w 2495"/>
                <a:gd name="T49" fmla="*/ 1 h 80"/>
                <a:gd name="T50" fmla="*/ 1234 w 2495"/>
                <a:gd name="T51" fmla="*/ 1 h 80"/>
                <a:gd name="T52" fmla="*/ 1237 w 2495"/>
                <a:gd name="T53" fmla="*/ 18 h 80"/>
                <a:gd name="T54" fmla="*/ 1337 w 2495"/>
                <a:gd name="T55" fmla="*/ 16 h 80"/>
                <a:gd name="T56" fmla="*/ 1337 w 2495"/>
                <a:gd name="T57" fmla="*/ 1 h 80"/>
                <a:gd name="T58" fmla="*/ 1371 w 2495"/>
                <a:gd name="T59" fmla="*/ 1 h 80"/>
                <a:gd name="T60" fmla="*/ 1392 w 2495"/>
                <a:gd name="T61" fmla="*/ 8 h 80"/>
                <a:gd name="T62" fmla="*/ 1399 w 2495"/>
                <a:gd name="T63" fmla="*/ 20 h 80"/>
                <a:gd name="T64" fmla="*/ 1485 w 2495"/>
                <a:gd name="T65" fmla="*/ 20 h 80"/>
                <a:gd name="T66" fmla="*/ 1499 w 2495"/>
                <a:gd name="T67" fmla="*/ 8 h 80"/>
                <a:gd name="T68" fmla="*/ 1512 w 2495"/>
                <a:gd name="T69" fmla="*/ 1 h 80"/>
                <a:gd name="T70" fmla="*/ 1542 w 2495"/>
                <a:gd name="T71" fmla="*/ 3 h 80"/>
                <a:gd name="T72" fmla="*/ 1540 w 2495"/>
                <a:gd name="T73" fmla="*/ 15 h 80"/>
                <a:gd name="T74" fmla="*/ 1642 w 2495"/>
                <a:gd name="T75" fmla="*/ 15 h 80"/>
                <a:gd name="T76" fmla="*/ 1643 w 2495"/>
                <a:gd name="T77" fmla="*/ 1 h 80"/>
                <a:gd name="T78" fmla="*/ 1685 w 2495"/>
                <a:gd name="T79" fmla="*/ 3 h 80"/>
                <a:gd name="T80" fmla="*/ 1709 w 2495"/>
                <a:gd name="T81" fmla="*/ 8 h 80"/>
                <a:gd name="T82" fmla="*/ 1722 w 2495"/>
                <a:gd name="T83" fmla="*/ 19 h 80"/>
                <a:gd name="T84" fmla="*/ 1858 w 2495"/>
                <a:gd name="T85" fmla="*/ 21 h 80"/>
                <a:gd name="T86" fmla="*/ 1873 w 2495"/>
                <a:gd name="T87" fmla="*/ 12 h 80"/>
                <a:gd name="T88" fmla="*/ 1903 w 2495"/>
                <a:gd name="T89" fmla="*/ 3 h 80"/>
                <a:gd name="T90" fmla="*/ 1932 w 2495"/>
                <a:gd name="T91" fmla="*/ 2 h 80"/>
                <a:gd name="T92" fmla="*/ 1933 w 2495"/>
                <a:gd name="T93" fmla="*/ 13 h 80"/>
                <a:gd name="T94" fmla="*/ 2044 w 2495"/>
                <a:gd name="T95" fmla="*/ 13 h 80"/>
                <a:gd name="T96" fmla="*/ 2042 w 2495"/>
                <a:gd name="T97" fmla="*/ 1 h 80"/>
                <a:gd name="T98" fmla="*/ 2083 w 2495"/>
                <a:gd name="T99" fmla="*/ 1 h 80"/>
                <a:gd name="T100" fmla="*/ 2105 w 2495"/>
                <a:gd name="T101" fmla="*/ 8 h 80"/>
                <a:gd name="T102" fmla="*/ 2123 w 2495"/>
                <a:gd name="T103" fmla="*/ 19 h 80"/>
                <a:gd name="T104" fmla="*/ 2183 w 2495"/>
                <a:gd name="T105" fmla="*/ 19 h 80"/>
                <a:gd name="T106" fmla="*/ 2225 w 2495"/>
                <a:gd name="T107" fmla="*/ 20 h 80"/>
                <a:gd name="T108" fmla="*/ 2267 w 2495"/>
                <a:gd name="T109" fmla="*/ 21 h 80"/>
                <a:gd name="T110" fmla="*/ 2286 w 2495"/>
                <a:gd name="T111" fmla="*/ 19 h 80"/>
                <a:gd name="T112" fmla="*/ 2306 w 2495"/>
                <a:gd name="T113" fmla="*/ 17 h 80"/>
                <a:gd name="T114" fmla="*/ 2308 w 2495"/>
                <a:gd name="T115" fmla="*/ 33 h 80"/>
                <a:gd name="T116" fmla="*/ 2269 w 2495"/>
                <a:gd name="T117" fmla="*/ 34 h 80"/>
                <a:gd name="T118" fmla="*/ 2205 w 2495"/>
                <a:gd name="T119" fmla="*/ 37 h 80"/>
                <a:gd name="T120" fmla="*/ 2169 w 2495"/>
                <a:gd name="T121" fmla="*/ 36 h 80"/>
                <a:gd name="T122" fmla="*/ 2108 w 2495"/>
                <a:gd name="T123" fmla="*/ 37 h 80"/>
                <a:gd name="T124" fmla="*/ 1 w 2495"/>
                <a:gd name="T125" fmla="*/ 36 h 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95" h="80">
                  <a:moveTo>
                    <a:pt x="1" y="78"/>
                  </a:moveTo>
                  <a:lnTo>
                    <a:pt x="0" y="41"/>
                  </a:lnTo>
                  <a:lnTo>
                    <a:pt x="66" y="42"/>
                  </a:lnTo>
                  <a:lnTo>
                    <a:pt x="93" y="5"/>
                  </a:lnTo>
                  <a:lnTo>
                    <a:pt x="117" y="3"/>
                  </a:lnTo>
                  <a:lnTo>
                    <a:pt x="137" y="3"/>
                  </a:lnTo>
                  <a:lnTo>
                    <a:pt x="137" y="32"/>
                  </a:lnTo>
                  <a:lnTo>
                    <a:pt x="250" y="32"/>
                  </a:lnTo>
                  <a:lnTo>
                    <a:pt x="252" y="0"/>
                  </a:lnTo>
                  <a:lnTo>
                    <a:pt x="294" y="3"/>
                  </a:lnTo>
                  <a:lnTo>
                    <a:pt x="309" y="20"/>
                  </a:lnTo>
                  <a:lnTo>
                    <a:pt x="321" y="42"/>
                  </a:lnTo>
                  <a:lnTo>
                    <a:pt x="764" y="42"/>
                  </a:lnTo>
                  <a:lnTo>
                    <a:pt x="782" y="18"/>
                  </a:lnTo>
                  <a:lnTo>
                    <a:pt x="794" y="5"/>
                  </a:lnTo>
                  <a:lnTo>
                    <a:pt x="840" y="3"/>
                  </a:lnTo>
                  <a:lnTo>
                    <a:pt x="840" y="32"/>
                  </a:lnTo>
                  <a:lnTo>
                    <a:pt x="987" y="32"/>
                  </a:lnTo>
                  <a:lnTo>
                    <a:pt x="989" y="3"/>
                  </a:lnTo>
                  <a:lnTo>
                    <a:pt x="1035" y="2"/>
                  </a:lnTo>
                  <a:lnTo>
                    <a:pt x="1056" y="18"/>
                  </a:lnTo>
                  <a:lnTo>
                    <a:pt x="1067" y="44"/>
                  </a:lnTo>
                  <a:lnTo>
                    <a:pt x="1263" y="42"/>
                  </a:lnTo>
                  <a:lnTo>
                    <a:pt x="1290" y="12"/>
                  </a:lnTo>
                  <a:lnTo>
                    <a:pt x="1316" y="3"/>
                  </a:lnTo>
                  <a:lnTo>
                    <a:pt x="1334" y="3"/>
                  </a:lnTo>
                  <a:lnTo>
                    <a:pt x="1337" y="39"/>
                  </a:lnTo>
                  <a:lnTo>
                    <a:pt x="1445" y="35"/>
                  </a:lnTo>
                  <a:lnTo>
                    <a:pt x="1445" y="3"/>
                  </a:lnTo>
                  <a:lnTo>
                    <a:pt x="1482" y="2"/>
                  </a:lnTo>
                  <a:lnTo>
                    <a:pt x="1505" y="18"/>
                  </a:lnTo>
                  <a:lnTo>
                    <a:pt x="1512" y="44"/>
                  </a:lnTo>
                  <a:lnTo>
                    <a:pt x="1605" y="44"/>
                  </a:lnTo>
                  <a:lnTo>
                    <a:pt x="1620" y="17"/>
                  </a:lnTo>
                  <a:lnTo>
                    <a:pt x="1634" y="3"/>
                  </a:lnTo>
                  <a:lnTo>
                    <a:pt x="1667" y="6"/>
                  </a:lnTo>
                  <a:lnTo>
                    <a:pt x="1665" y="32"/>
                  </a:lnTo>
                  <a:lnTo>
                    <a:pt x="1775" y="33"/>
                  </a:lnTo>
                  <a:lnTo>
                    <a:pt x="1776" y="3"/>
                  </a:lnTo>
                  <a:lnTo>
                    <a:pt x="1821" y="6"/>
                  </a:lnTo>
                  <a:lnTo>
                    <a:pt x="1847" y="18"/>
                  </a:lnTo>
                  <a:lnTo>
                    <a:pt x="1862" y="42"/>
                  </a:lnTo>
                  <a:lnTo>
                    <a:pt x="2009" y="45"/>
                  </a:lnTo>
                  <a:lnTo>
                    <a:pt x="2025" y="26"/>
                  </a:lnTo>
                  <a:lnTo>
                    <a:pt x="2057" y="6"/>
                  </a:lnTo>
                  <a:lnTo>
                    <a:pt x="2088" y="5"/>
                  </a:lnTo>
                  <a:lnTo>
                    <a:pt x="2090" y="29"/>
                  </a:lnTo>
                  <a:lnTo>
                    <a:pt x="2210" y="29"/>
                  </a:lnTo>
                  <a:lnTo>
                    <a:pt x="2207" y="3"/>
                  </a:lnTo>
                  <a:lnTo>
                    <a:pt x="2252" y="3"/>
                  </a:lnTo>
                  <a:lnTo>
                    <a:pt x="2276" y="18"/>
                  </a:lnTo>
                  <a:lnTo>
                    <a:pt x="2295" y="42"/>
                  </a:lnTo>
                  <a:lnTo>
                    <a:pt x="2360" y="41"/>
                  </a:lnTo>
                  <a:lnTo>
                    <a:pt x="2405" y="44"/>
                  </a:lnTo>
                  <a:lnTo>
                    <a:pt x="2451" y="45"/>
                  </a:lnTo>
                  <a:lnTo>
                    <a:pt x="2471" y="42"/>
                  </a:lnTo>
                  <a:lnTo>
                    <a:pt x="2493" y="36"/>
                  </a:lnTo>
                  <a:lnTo>
                    <a:pt x="2495" y="72"/>
                  </a:lnTo>
                  <a:lnTo>
                    <a:pt x="2453" y="74"/>
                  </a:lnTo>
                  <a:lnTo>
                    <a:pt x="2384" y="80"/>
                  </a:lnTo>
                  <a:lnTo>
                    <a:pt x="2345" y="77"/>
                  </a:lnTo>
                  <a:lnTo>
                    <a:pt x="2279" y="80"/>
                  </a:lnTo>
                  <a:lnTo>
                    <a:pt x="1" y="78"/>
                  </a:lnTo>
                  <a:close/>
                </a:path>
              </a:pathLst>
            </a:custGeom>
            <a:solidFill>
              <a:srgbClr val="FF9900"/>
            </a:solidFill>
            <a:ln w="6350" cmpd="sng">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93" name="Rectangle 483">
              <a:extLst>
                <a:ext uri="{FF2B5EF4-FFF2-40B4-BE49-F238E27FC236}">
                  <a16:creationId xmlns:a16="http://schemas.microsoft.com/office/drawing/2014/main" id="{26A97595-69B4-F14E-B6D9-885A91A4A5CC}"/>
                </a:ext>
              </a:extLst>
            </p:cNvPr>
            <p:cNvSpPr>
              <a:spLocks noChangeArrowheads="1"/>
            </p:cNvSpPr>
            <p:nvPr/>
          </p:nvSpPr>
          <p:spPr bwMode="auto">
            <a:xfrm flipV="1">
              <a:off x="4642225" y="2013076"/>
              <a:ext cx="4294362" cy="608879"/>
            </a:xfrm>
            <a:prstGeom prst="rect">
              <a:avLst/>
            </a:prstGeom>
            <a:solidFill>
              <a:srgbClr val="CCFF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94" name="Rectangle 484">
              <a:extLst>
                <a:ext uri="{FF2B5EF4-FFF2-40B4-BE49-F238E27FC236}">
                  <a16:creationId xmlns:a16="http://schemas.microsoft.com/office/drawing/2014/main" id="{D632C799-99C5-AC4F-BE82-A9945A198388}"/>
                </a:ext>
              </a:extLst>
            </p:cNvPr>
            <p:cNvSpPr>
              <a:spLocks noChangeArrowheads="1"/>
            </p:cNvSpPr>
            <p:nvPr/>
          </p:nvSpPr>
          <p:spPr bwMode="auto">
            <a:xfrm flipV="1">
              <a:off x="4642225" y="1825040"/>
              <a:ext cx="4294362" cy="212660"/>
            </a:xfrm>
            <a:prstGeom prst="rect">
              <a:avLst/>
            </a:prstGeom>
            <a:solidFill>
              <a:srgbClr val="00CC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95" name="Rectangle 485">
              <a:extLst>
                <a:ext uri="{FF2B5EF4-FFF2-40B4-BE49-F238E27FC236}">
                  <a16:creationId xmlns:a16="http://schemas.microsoft.com/office/drawing/2014/main" id="{B60F5EE5-A5E1-EB44-B09D-F39081548B4C}"/>
                </a:ext>
              </a:extLst>
            </p:cNvPr>
            <p:cNvSpPr>
              <a:spLocks noChangeArrowheads="1"/>
            </p:cNvSpPr>
            <p:nvPr/>
          </p:nvSpPr>
          <p:spPr bwMode="auto">
            <a:xfrm flipV="1">
              <a:off x="4949493" y="1818322"/>
              <a:ext cx="39695" cy="84168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96" name="Rectangle 486">
              <a:extLst>
                <a:ext uri="{FF2B5EF4-FFF2-40B4-BE49-F238E27FC236}">
                  <a16:creationId xmlns:a16="http://schemas.microsoft.com/office/drawing/2014/main" id="{8AA0EDF9-20CF-3341-A338-1A62DD67E7D2}"/>
                </a:ext>
              </a:extLst>
            </p:cNvPr>
            <p:cNvSpPr>
              <a:spLocks noChangeArrowheads="1"/>
            </p:cNvSpPr>
            <p:nvPr/>
          </p:nvSpPr>
          <p:spPr bwMode="auto">
            <a:xfrm flipV="1">
              <a:off x="4853929" y="2621954"/>
              <a:ext cx="235227" cy="7834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97" name="Rectangle 487">
              <a:extLst>
                <a:ext uri="{FF2B5EF4-FFF2-40B4-BE49-F238E27FC236}">
                  <a16:creationId xmlns:a16="http://schemas.microsoft.com/office/drawing/2014/main" id="{C9731683-1D87-6E4D-B524-F47D1C41160A}"/>
                </a:ext>
              </a:extLst>
            </p:cNvPr>
            <p:cNvSpPr>
              <a:spLocks noChangeArrowheads="1"/>
            </p:cNvSpPr>
            <p:nvPr/>
          </p:nvSpPr>
          <p:spPr bwMode="auto">
            <a:xfrm flipV="1">
              <a:off x="4853929" y="2505553"/>
              <a:ext cx="235227" cy="49248"/>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98" name="Rectangle 488">
              <a:extLst>
                <a:ext uri="{FF2B5EF4-FFF2-40B4-BE49-F238E27FC236}">
                  <a16:creationId xmlns:a16="http://schemas.microsoft.com/office/drawing/2014/main" id="{215A80C6-229E-2B4B-85DF-ED4AFF594CFD}"/>
                </a:ext>
              </a:extLst>
            </p:cNvPr>
            <p:cNvSpPr>
              <a:spLocks noChangeArrowheads="1"/>
            </p:cNvSpPr>
            <p:nvPr/>
          </p:nvSpPr>
          <p:spPr bwMode="auto">
            <a:xfrm flipV="1">
              <a:off x="4850991" y="2362285"/>
              <a:ext cx="567485" cy="5372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99" name="Rectangle 489">
              <a:extLst>
                <a:ext uri="{FF2B5EF4-FFF2-40B4-BE49-F238E27FC236}">
                  <a16:creationId xmlns:a16="http://schemas.microsoft.com/office/drawing/2014/main" id="{8371417D-2C09-AA48-ABE6-4852D194DCB6}"/>
                </a:ext>
              </a:extLst>
            </p:cNvPr>
            <p:cNvSpPr>
              <a:spLocks noChangeArrowheads="1"/>
            </p:cNvSpPr>
            <p:nvPr/>
          </p:nvSpPr>
          <p:spPr bwMode="auto">
            <a:xfrm flipV="1">
              <a:off x="4845109" y="2232452"/>
              <a:ext cx="455752" cy="42532"/>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0" name="Rectangle 490">
              <a:extLst>
                <a:ext uri="{FF2B5EF4-FFF2-40B4-BE49-F238E27FC236}">
                  <a16:creationId xmlns:a16="http://schemas.microsoft.com/office/drawing/2014/main" id="{898BC0AC-1FA8-724E-B1D0-C6FC2CCBD2FA}"/>
                </a:ext>
              </a:extLst>
            </p:cNvPr>
            <p:cNvSpPr>
              <a:spLocks noChangeArrowheads="1"/>
            </p:cNvSpPr>
            <p:nvPr/>
          </p:nvSpPr>
          <p:spPr bwMode="auto">
            <a:xfrm flipV="1">
              <a:off x="6102104" y="2033223"/>
              <a:ext cx="38224" cy="37159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1" name="Rectangle 491">
              <a:extLst>
                <a:ext uri="{FF2B5EF4-FFF2-40B4-BE49-F238E27FC236}">
                  <a16:creationId xmlns:a16="http://schemas.microsoft.com/office/drawing/2014/main" id="{58052336-AF49-5149-B76A-CF75D59179EE}"/>
                </a:ext>
              </a:extLst>
            </p:cNvPr>
            <p:cNvSpPr>
              <a:spLocks noChangeArrowheads="1"/>
            </p:cNvSpPr>
            <p:nvPr/>
          </p:nvSpPr>
          <p:spPr bwMode="auto">
            <a:xfrm flipV="1">
              <a:off x="5512566" y="1818325"/>
              <a:ext cx="38224" cy="42532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2" name="Rectangle 492">
              <a:extLst>
                <a:ext uri="{FF2B5EF4-FFF2-40B4-BE49-F238E27FC236}">
                  <a16:creationId xmlns:a16="http://schemas.microsoft.com/office/drawing/2014/main" id="{015A635E-283C-D942-A34F-B211602F9972}"/>
                </a:ext>
              </a:extLst>
            </p:cNvPr>
            <p:cNvSpPr>
              <a:spLocks noChangeArrowheads="1"/>
            </p:cNvSpPr>
            <p:nvPr/>
          </p:nvSpPr>
          <p:spPr bwMode="auto">
            <a:xfrm flipV="1">
              <a:off x="6052119" y="2621954"/>
              <a:ext cx="311677" cy="7834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3" name="Rectangle 493">
              <a:extLst>
                <a:ext uri="{FF2B5EF4-FFF2-40B4-BE49-F238E27FC236}">
                  <a16:creationId xmlns:a16="http://schemas.microsoft.com/office/drawing/2014/main" id="{F7FF0DD6-8786-E845-B029-4BEE3832881E}"/>
                </a:ext>
              </a:extLst>
            </p:cNvPr>
            <p:cNvSpPr>
              <a:spLocks noChangeArrowheads="1"/>
            </p:cNvSpPr>
            <p:nvPr/>
          </p:nvSpPr>
          <p:spPr bwMode="auto">
            <a:xfrm flipV="1">
              <a:off x="5846295" y="2362285"/>
              <a:ext cx="358722" cy="5372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4" name="Rectangle 494">
              <a:extLst>
                <a:ext uri="{FF2B5EF4-FFF2-40B4-BE49-F238E27FC236}">
                  <a16:creationId xmlns:a16="http://schemas.microsoft.com/office/drawing/2014/main" id="{26186AFB-7B0C-7D4F-9E86-679F6F48E601}"/>
                </a:ext>
              </a:extLst>
            </p:cNvPr>
            <p:cNvSpPr>
              <a:spLocks noChangeArrowheads="1"/>
            </p:cNvSpPr>
            <p:nvPr/>
          </p:nvSpPr>
          <p:spPr bwMode="auto">
            <a:xfrm flipV="1">
              <a:off x="5458169" y="2239167"/>
              <a:ext cx="739494" cy="3581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5" name="Rectangle 495">
              <a:extLst>
                <a:ext uri="{FF2B5EF4-FFF2-40B4-BE49-F238E27FC236}">
                  <a16:creationId xmlns:a16="http://schemas.microsoft.com/office/drawing/2014/main" id="{B8DAD906-DAC2-E348-8EFE-25FBA555E44D}"/>
                </a:ext>
              </a:extLst>
            </p:cNvPr>
            <p:cNvSpPr>
              <a:spLocks noChangeArrowheads="1"/>
            </p:cNvSpPr>
            <p:nvPr/>
          </p:nvSpPr>
          <p:spPr bwMode="auto">
            <a:xfrm flipV="1">
              <a:off x="5963907" y="2505553"/>
              <a:ext cx="457222" cy="49248"/>
            </a:xfrm>
            <a:prstGeom prst="rect">
              <a:avLst/>
            </a:prstGeom>
            <a:solidFill>
              <a:srgbClr val="C0C0C0">
                <a:alpha val="89803"/>
              </a:srgbClr>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6" name="Rectangle 496">
              <a:extLst>
                <a:ext uri="{FF2B5EF4-FFF2-40B4-BE49-F238E27FC236}">
                  <a16:creationId xmlns:a16="http://schemas.microsoft.com/office/drawing/2014/main" id="{2B6FAB72-6FDE-0343-8138-0713FE34FD79}"/>
                </a:ext>
              </a:extLst>
            </p:cNvPr>
            <p:cNvSpPr>
              <a:spLocks noChangeArrowheads="1"/>
            </p:cNvSpPr>
            <p:nvPr/>
          </p:nvSpPr>
          <p:spPr bwMode="auto">
            <a:xfrm flipV="1">
              <a:off x="6671060" y="2236930"/>
              <a:ext cx="232287" cy="38054"/>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7" name="Rectangle 497">
              <a:extLst>
                <a:ext uri="{FF2B5EF4-FFF2-40B4-BE49-F238E27FC236}">
                  <a16:creationId xmlns:a16="http://schemas.microsoft.com/office/drawing/2014/main" id="{936341E6-358C-764D-96E1-D383ACF62DC7}"/>
                </a:ext>
              </a:extLst>
            </p:cNvPr>
            <p:cNvSpPr>
              <a:spLocks noChangeArrowheads="1"/>
            </p:cNvSpPr>
            <p:nvPr/>
          </p:nvSpPr>
          <p:spPr bwMode="auto">
            <a:xfrm flipV="1">
              <a:off x="6584320" y="2398104"/>
              <a:ext cx="44105" cy="102973"/>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8" name="Rectangle 498">
              <a:extLst>
                <a:ext uri="{FF2B5EF4-FFF2-40B4-BE49-F238E27FC236}">
                  <a16:creationId xmlns:a16="http://schemas.microsoft.com/office/drawing/2014/main" id="{8D22DBB8-63BD-4145-877D-A508189FD8D1}"/>
                </a:ext>
              </a:extLst>
            </p:cNvPr>
            <p:cNvSpPr>
              <a:spLocks noChangeArrowheads="1"/>
            </p:cNvSpPr>
            <p:nvPr/>
          </p:nvSpPr>
          <p:spPr bwMode="auto">
            <a:xfrm flipV="1">
              <a:off x="7015076" y="2377956"/>
              <a:ext cx="41166" cy="29100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09" name="Rectangle 499">
              <a:extLst>
                <a:ext uri="{FF2B5EF4-FFF2-40B4-BE49-F238E27FC236}">
                  <a16:creationId xmlns:a16="http://schemas.microsoft.com/office/drawing/2014/main" id="{9445F7A3-4449-BE49-8B5F-946E15391223}"/>
                </a:ext>
              </a:extLst>
            </p:cNvPr>
            <p:cNvSpPr>
              <a:spLocks noChangeArrowheads="1"/>
            </p:cNvSpPr>
            <p:nvPr/>
          </p:nvSpPr>
          <p:spPr bwMode="auto">
            <a:xfrm flipV="1">
              <a:off x="6465236" y="2366765"/>
              <a:ext cx="707151" cy="49248"/>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0" name="Rectangle 500">
              <a:extLst>
                <a:ext uri="{FF2B5EF4-FFF2-40B4-BE49-F238E27FC236}">
                  <a16:creationId xmlns:a16="http://schemas.microsoft.com/office/drawing/2014/main" id="{2499EC17-598E-3444-BA1A-CF965404C005}"/>
                </a:ext>
              </a:extLst>
            </p:cNvPr>
            <p:cNvSpPr>
              <a:spLocks noChangeArrowheads="1"/>
            </p:cNvSpPr>
            <p:nvPr/>
          </p:nvSpPr>
          <p:spPr bwMode="auto">
            <a:xfrm flipV="1">
              <a:off x="6912165" y="2621954"/>
              <a:ext cx="235227" cy="7834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1" name="Rectangle 501">
              <a:extLst>
                <a:ext uri="{FF2B5EF4-FFF2-40B4-BE49-F238E27FC236}">
                  <a16:creationId xmlns:a16="http://schemas.microsoft.com/office/drawing/2014/main" id="{D8283A1B-8CC4-0E43-A080-D026C233AD0E}"/>
                </a:ext>
              </a:extLst>
            </p:cNvPr>
            <p:cNvSpPr>
              <a:spLocks noChangeArrowheads="1"/>
            </p:cNvSpPr>
            <p:nvPr/>
          </p:nvSpPr>
          <p:spPr bwMode="auto">
            <a:xfrm flipV="1">
              <a:off x="6909224" y="2505553"/>
              <a:ext cx="235227" cy="49248"/>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2" name="Rectangle 502">
              <a:extLst>
                <a:ext uri="{FF2B5EF4-FFF2-40B4-BE49-F238E27FC236}">
                  <a16:creationId xmlns:a16="http://schemas.microsoft.com/office/drawing/2014/main" id="{81506FC5-B0A3-524E-863D-349B3FEC4704}"/>
                </a:ext>
              </a:extLst>
            </p:cNvPr>
            <p:cNvSpPr>
              <a:spLocks noChangeArrowheads="1"/>
            </p:cNvSpPr>
            <p:nvPr/>
          </p:nvSpPr>
          <p:spPr bwMode="auto">
            <a:xfrm flipV="1">
              <a:off x="6468174" y="2505553"/>
              <a:ext cx="235227" cy="49248"/>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3" name="Rectangle 503">
              <a:extLst>
                <a:ext uri="{FF2B5EF4-FFF2-40B4-BE49-F238E27FC236}">
                  <a16:creationId xmlns:a16="http://schemas.microsoft.com/office/drawing/2014/main" id="{3B35AEE4-3AB0-5741-B272-4B256CE8AA4A}"/>
                </a:ext>
              </a:extLst>
            </p:cNvPr>
            <p:cNvSpPr>
              <a:spLocks noChangeArrowheads="1"/>
            </p:cNvSpPr>
            <p:nvPr/>
          </p:nvSpPr>
          <p:spPr bwMode="auto">
            <a:xfrm flipV="1">
              <a:off x="7223842" y="2037700"/>
              <a:ext cx="116144" cy="62679"/>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4" name="Arc 504">
              <a:extLst>
                <a:ext uri="{FF2B5EF4-FFF2-40B4-BE49-F238E27FC236}">
                  <a16:creationId xmlns:a16="http://schemas.microsoft.com/office/drawing/2014/main" id="{3C2064A1-2CA0-C14D-939E-01104B1DFA75}"/>
                </a:ext>
              </a:extLst>
            </p:cNvPr>
            <p:cNvSpPr>
              <a:spLocks/>
            </p:cNvSpPr>
            <p:nvPr/>
          </p:nvSpPr>
          <p:spPr bwMode="auto">
            <a:xfrm>
              <a:off x="7223841" y="2069040"/>
              <a:ext cx="42636" cy="31339"/>
            </a:xfrm>
            <a:custGeom>
              <a:avLst/>
              <a:gdLst>
                <a:gd name="T0" fmla="*/ 0 w 21600"/>
                <a:gd name="T1" fmla="*/ 0 h 21600"/>
                <a:gd name="T2" fmla="*/ 23 w 21600"/>
                <a:gd name="T3" fmla="*/ 9 h 21600"/>
                <a:gd name="T4" fmla="*/ 0 w 21600"/>
                <a:gd name="T5" fmla="*/ 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5" name="Arc 505">
              <a:extLst>
                <a:ext uri="{FF2B5EF4-FFF2-40B4-BE49-F238E27FC236}">
                  <a16:creationId xmlns:a16="http://schemas.microsoft.com/office/drawing/2014/main" id="{46585B97-119D-604D-A6DE-C29F57537BBF}"/>
                </a:ext>
              </a:extLst>
            </p:cNvPr>
            <p:cNvSpPr>
              <a:spLocks/>
            </p:cNvSpPr>
            <p:nvPr/>
          </p:nvSpPr>
          <p:spPr bwMode="auto">
            <a:xfrm flipH="1">
              <a:off x="7295880" y="2069040"/>
              <a:ext cx="39695" cy="31339"/>
            </a:xfrm>
            <a:custGeom>
              <a:avLst/>
              <a:gdLst>
                <a:gd name="T0" fmla="*/ 0 w 21600"/>
                <a:gd name="T1" fmla="*/ 0 h 21600"/>
                <a:gd name="T2" fmla="*/ 22 w 21600"/>
                <a:gd name="T3" fmla="*/ 9 h 21600"/>
                <a:gd name="T4" fmla="*/ 0 w 21600"/>
                <a:gd name="T5" fmla="*/ 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6" name="Rectangle 506">
              <a:extLst>
                <a:ext uri="{FF2B5EF4-FFF2-40B4-BE49-F238E27FC236}">
                  <a16:creationId xmlns:a16="http://schemas.microsoft.com/office/drawing/2014/main" id="{BBCD03E0-8E0F-754E-9A13-D41EC51AE1FD}"/>
                </a:ext>
              </a:extLst>
            </p:cNvPr>
            <p:cNvSpPr>
              <a:spLocks noChangeArrowheads="1"/>
            </p:cNvSpPr>
            <p:nvPr/>
          </p:nvSpPr>
          <p:spPr bwMode="auto">
            <a:xfrm flipV="1">
              <a:off x="7219432" y="2118287"/>
              <a:ext cx="116143" cy="17908"/>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7" name="Rectangle 507">
              <a:extLst>
                <a:ext uri="{FF2B5EF4-FFF2-40B4-BE49-F238E27FC236}">
                  <a16:creationId xmlns:a16="http://schemas.microsoft.com/office/drawing/2014/main" id="{07F733A8-C846-0041-B2B9-4B80D3005872}"/>
                </a:ext>
              </a:extLst>
            </p:cNvPr>
            <p:cNvSpPr>
              <a:spLocks noChangeArrowheads="1"/>
            </p:cNvSpPr>
            <p:nvPr/>
          </p:nvSpPr>
          <p:spPr bwMode="auto">
            <a:xfrm flipV="1">
              <a:off x="7026840" y="2033222"/>
              <a:ext cx="116144" cy="6491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8" name="Arc 508">
              <a:extLst>
                <a:ext uri="{FF2B5EF4-FFF2-40B4-BE49-F238E27FC236}">
                  <a16:creationId xmlns:a16="http://schemas.microsoft.com/office/drawing/2014/main" id="{7B865F86-D836-EF44-B365-9C5947BD3B3E}"/>
                </a:ext>
              </a:extLst>
            </p:cNvPr>
            <p:cNvSpPr>
              <a:spLocks/>
            </p:cNvSpPr>
            <p:nvPr/>
          </p:nvSpPr>
          <p:spPr bwMode="auto">
            <a:xfrm>
              <a:off x="7026837" y="2069037"/>
              <a:ext cx="41166" cy="29102"/>
            </a:xfrm>
            <a:custGeom>
              <a:avLst/>
              <a:gdLst>
                <a:gd name="T0" fmla="*/ 0 w 21600"/>
                <a:gd name="T1" fmla="*/ 0 h 21600"/>
                <a:gd name="T2" fmla="*/ 23 w 21600"/>
                <a:gd name="T3" fmla="*/ 9 h 21600"/>
                <a:gd name="T4" fmla="*/ 0 w 21600"/>
                <a:gd name="T5" fmla="*/ 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19" name="Arc 509">
              <a:extLst>
                <a:ext uri="{FF2B5EF4-FFF2-40B4-BE49-F238E27FC236}">
                  <a16:creationId xmlns:a16="http://schemas.microsoft.com/office/drawing/2014/main" id="{7AE6337D-F4B9-DC46-8BAE-AE368266BA47}"/>
                </a:ext>
              </a:extLst>
            </p:cNvPr>
            <p:cNvSpPr>
              <a:spLocks/>
            </p:cNvSpPr>
            <p:nvPr/>
          </p:nvSpPr>
          <p:spPr bwMode="auto">
            <a:xfrm flipH="1">
              <a:off x="7098879" y="2069037"/>
              <a:ext cx="39695" cy="29102"/>
            </a:xfrm>
            <a:custGeom>
              <a:avLst/>
              <a:gdLst>
                <a:gd name="T0" fmla="*/ 0 w 21600"/>
                <a:gd name="T1" fmla="*/ 0 h 21600"/>
                <a:gd name="T2" fmla="*/ 22 w 21600"/>
                <a:gd name="T3" fmla="*/ 9 h 21600"/>
                <a:gd name="T4" fmla="*/ 0 w 21600"/>
                <a:gd name="T5" fmla="*/ 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0" name="Rectangle 510">
              <a:extLst>
                <a:ext uri="{FF2B5EF4-FFF2-40B4-BE49-F238E27FC236}">
                  <a16:creationId xmlns:a16="http://schemas.microsoft.com/office/drawing/2014/main" id="{37768F3E-D6D0-2142-83BD-93DBB2047021}"/>
                </a:ext>
              </a:extLst>
            </p:cNvPr>
            <p:cNvSpPr>
              <a:spLocks noChangeArrowheads="1"/>
            </p:cNvSpPr>
            <p:nvPr/>
          </p:nvSpPr>
          <p:spPr bwMode="auto">
            <a:xfrm flipV="1">
              <a:off x="7019489" y="2111573"/>
              <a:ext cx="119083" cy="22386"/>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1" name="Rectangle 511">
              <a:extLst>
                <a:ext uri="{FF2B5EF4-FFF2-40B4-BE49-F238E27FC236}">
                  <a16:creationId xmlns:a16="http://schemas.microsoft.com/office/drawing/2014/main" id="{C9EB7CAC-3CF5-204E-AC67-7F85E227056B}"/>
                </a:ext>
              </a:extLst>
            </p:cNvPr>
            <p:cNvSpPr>
              <a:spLocks noChangeArrowheads="1"/>
            </p:cNvSpPr>
            <p:nvPr/>
          </p:nvSpPr>
          <p:spPr bwMode="auto">
            <a:xfrm flipV="1">
              <a:off x="5067105" y="2268269"/>
              <a:ext cx="38224" cy="12311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2" name="Rectangle 512">
              <a:extLst>
                <a:ext uri="{FF2B5EF4-FFF2-40B4-BE49-F238E27FC236}">
                  <a16:creationId xmlns:a16="http://schemas.microsoft.com/office/drawing/2014/main" id="{5B701B8B-B2E0-CB44-A679-C3DEEF316084}"/>
                </a:ext>
              </a:extLst>
            </p:cNvPr>
            <p:cNvSpPr>
              <a:spLocks noChangeArrowheads="1"/>
            </p:cNvSpPr>
            <p:nvPr/>
          </p:nvSpPr>
          <p:spPr bwMode="auto">
            <a:xfrm flipV="1">
              <a:off x="5205302" y="2268270"/>
              <a:ext cx="36754" cy="12759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3" name="Rectangle 513">
              <a:extLst>
                <a:ext uri="{FF2B5EF4-FFF2-40B4-BE49-F238E27FC236}">
                  <a16:creationId xmlns:a16="http://schemas.microsoft.com/office/drawing/2014/main" id="{646D2480-2198-CC4B-BB83-5C90CB2F35FF}"/>
                </a:ext>
              </a:extLst>
            </p:cNvPr>
            <p:cNvSpPr>
              <a:spLocks noChangeArrowheads="1"/>
            </p:cNvSpPr>
            <p:nvPr/>
          </p:nvSpPr>
          <p:spPr bwMode="auto">
            <a:xfrm flipV="1">
              <a:off x="5863937" y="2033223"/>
              <a:ext cx="1051171" cy="42533"/>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4" name="Rectangle 514">
              <a:extLst>
                <a:ext uri="{FF2B5EF4-FFF2-40B4-BE49-F238E27FC236}">
                  <a16:creationId xmlns:a16="http://schemas.microsoft.com/office/drawing/2014/main" id="{0ED3B798-F2F9-F448-A177-9F195B9781A1}"/>
                </a:ext>
              </a:extLst>
            </p:cNvPr>
            <p:cNvSpPr>
              <a:spLocks noChangeArrowheads="1"/>
            </p:cNvSpPr>
            <p:nvPr/>
          </p:nvSpPr>
          <p:spPr bwMode="auto">
            <a:xfrm flipV="1">
              <a:off x="6260884" y="2548085"/>
              <a:ext cx="36754" cy="102973"/>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5" name="Rectangle 515">
              <a:extLst>
                <a:ext uri="{FF2B5EF4-FFF2-40B4-BE49-F238E27FC236}">
                  <a16:creationId xmlns:a16="http://schemas.microsoft.com/office/drawing/2014/main" id="{990F31A0-945B-4C4C-8A20-C9129F3A301F}"/>
                </a:ext>
              </a:extLst>
            </p:cNvPr>
            <p:cNvSpPr>
              <a:spLocks noChangeArrowheads="1"/>
            </p:cNvSpPr>
            <p:nvPr/>
          </p:nvSpPr>
          <p:spPr bwMode="auto">
            <a:xfrm flipV="1">
              <a:off x="6787204" y="2073518"/>
              <a:ext cx="36754" cy="16565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6" name="Rectangle 517">
              <a:extLst>
                <a:ext uri="{FF2B5EF4-FFF2-40B4-BE49-F238E27FC236}">
                  <a16:creationId xmlns:a16="http://schemas.microsoft.com/office/drawing/2014/main" id="{62F46354-EEE9-CD41-9B4B-C08A4612F505}"/>
                </a:ext>
              </a:extLst>
            </p:cNvPr>
            <p:cNvSpPr>
              <a:spLocks noChangeArrowheads="1"/>
            </p:cNvSpPr>
            <p:nvPr/>
          </p:nvSpPr>
          <p:spPr bwMode="auto">
            <a:xfrm flipV="1">
              <a:off x="8219147" y="2051129"/>
              <a:ext cx="114673" cy="53725"/>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7" name="Arc 518">
              <a:extLst>
                <a:ext uri="{FF2B5EF4-FFF2-40B4-BE49-F238E27FC236}">
                  <a16:creationId xmlns:a16="http://schemas.microsoft.com/office/drawing/2014/main" id="{8D11DA0B-04A6-F546-9EBA-369086539CA4}"/>
                </a:ext>
              </a:extLst>
            </p:cNvPr>
            <p:cNvSpPr>
              <a:spLocks/>
            </p:cNvSpPr>
            <p:nvPr/>
          </p:nvSpPr>
          <p:spPr bwMode="auto">
            <a:xfrm>
              <a:off x="8219145" y="2073518"/>
              <a:ext cx="47045" cy="31339"/>
            </a:xfrm>
            <a:custGeom>
              <a:avLst/>
              <a:gdLst>
                <a:gd name="T0" fmla="*/ 0 w 21600"/>
                <a:gd name="T1" fmla="*/ 0 h 21600"/>
                <a:gd name="T2" fmla="*/ 25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8" name="Arc 519">
              <a:extLst>
                <a:ext uri="{FF2B5EF4-FFF2-40B4-BE49-F238E27FC236}">
                  <a16:creationId xmlns:a16="http://schemas.microsoft.com/office/drawing/2014/main" id="{10907127-8BAA-1C42-BC2C-6E31F85C5F55}"/>
                </a:ext>
              </a:extLst>
            </p:cNvPr>
            <p:cNvSpPr>
              <a:spLocks/>
            </p:cNvSpPr>
            <p:nvPr/>
          </p:nvSpPr>
          <p:spPr bwMode="auto">
            <a:xfrm flipH="1">
              <a:off x="8294126" y="2073518"/>
              <a:ext cx="39695" cy="31339"/>
            </a:xfrm>
            <a:custGeom>
              <a:avLst/>
              <a:gdLst>
                <a:gd name="T0" fmla="*/ 0 w 21600"/>
                <a:gd name="T1" fmla="*/ 0 h 21600"/>
                <a:gd name="T2" fmla="*/ 24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29" name="Rectangle 521">
              <a:extLst>
                <a:ext uri="{FF2B5EF4-FFF2-40B4-BE49-F238E27FC236}">
                  <a16:creationId xmlns:a16="http://schemas.microsoft.com/office/drawing/2014/main" id="{65F12E51-5411-6F47-A3D5-5BE4A7E18FD1}"/>
                </a:ext>
              </a:extLst>
            </p:cNvPr>
            <p:cNvSpPr>
              <a:spLocks noChangeArrowheads="1"/>
            </p:cNvSpPr>
            <p:nvPr/>
          </p:nvSpPr>
          <p:spPr bwMode="auto">
            <a:xfrm flipV="1">
              <a:off x="8474954" y="2037700"/>
              <a:ext cx="119083" cy="62679"/>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0" name="Arc 522">
              <a:extLst>
                <a:ext uri="{FF2B5EF4-FFF2-40B4-BE49-F238E27FC236}">
                  <a16:creationId xmlns:a16="http://schemas.microsoft.com/office/drawing/2014/main" id="{883C55EE-D87C-184B-B0B5-3911023AA06C}"/>
                </a:ext>
              </a:extLst>
            </p:cNvPr>
            <p:cNvSpPr>
              <a:spLocks/>
            </p:cNvSpPr>
            <p:nvPr/>
          </p:nvSpPr>
          <p:spPr bwMode="auto">
            <a:xfrm>
              <a:off x="8474956" y="2069040"/>
              <a:ext cx="39695" cy="31339"/>
            </a:xfrm>
            <a:custGeom>
              <a:avLst/>
              <a:gdLst>
                <a:gd name="T0" fmla="*/ 0 w 21600"/>
                <a:gd name="T1" fmla="*/ 0 h 21600"/>
                <a:gd name="T2" fmla="*/ 41 w 21600"/>
                <a:gd name="T3" fmla="*/ 23 h 21600"/>
                <a:gd name="T4" fmla="*/ 0 w 21600"/>
                <a:gd name="T5" fmla="*/ 2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1" name="Arc 523">
              <a:extLst>
                <a:ext uri="{FF2B5EF4-FFF2-40B4-BE49-F238E27FC236}">
                  <a16:creationId xmlns:a16="http://schemas.microsoft.com/office/drawing/2014/main" id="{F7B76F92-9FA1-DD49-8030-6A7FCC603028}"/>
                </a:ext>
              </a:extLst>
            </p:cNvPr>
            <p:cNvSpPr>
              <a:spLocks/>
            </p:cNvSpPr>
            <p:nvPr/>
          </p:nvSpPr>
          <p:spPr bwMode="auto">
            <a:xfrm flipH="1">
              <a:off x="8545522" y="2069040"/>
              <a:ext cx="41166" cy="31339"/>
            </a:xfrm>
            <a:custGeom>
              <a:avLst/>
              <a:gdLst>
                <a:gd name="T0" fmla="*/ 0 w 21600"/>
                <a:gd name="T1" fmla="*/ 0 h 21600"/>
                <a:gd name="T2" fmla="*/ 41 w 21600"/>
                <a:gd name="T3" fmla="*/ 23 h 21600"/>
                <a:gd name="T4" fmla="*/ 0 w 21600"/>
                <a:gd name="T5" fmla="*/ 2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2" name="Rectangle 524">
              <a:extLst>
                <a:ext uri="{FF2B5EF4-FFF2-40B4-BE49-F238E27FC236}">
                  <a16:creationId xmlns:a16="http://schemas.microsoft.com/office/drawing/2014/main" id="{509F1D9F-5086-C641-96B7-D66B28EB4BA6}"/>
                </a:ext>
              </a:extLst>
            </p:cNvPr>
            <p:cNvSpPr>
              <a:spLocks noChangeArrowheads="1"/>
            </p:cNvSpPr>
            <p:nvPr/>
          </p:nvSpPr>
          <p:spPr bwMode="auto">
            <a:xfrm flipV="1">
              <a:off x="8261781" y="2286178"/>
              <a:ext cx="39695" cy="39845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3" name="Rectangle 525">
              <a:extLst>
                <a:ext uri="{FF2B5EF4-FFF2-40B4-BE49-F238E27FC236}">
                  <a16:creationId xmlns:a16="http://schemas.microsoft.com/office/drawing/2014/main" id="{683C8672-8738-7840-8E3C-283497D44678}"/>
                </a:ext>
              </a:extLst>
            </p:cNvPr>
            <p:cNvSpPr>
              <a:spLocks noChangeArrowheads="1"/>
            </p:cNvSpPr>
            <p:nvPr/>
          </p:nvSpPr>
          <p:spPr bwMode="auto">
            <a:xfrm flipV="1">
              <a:off x="8247079" y="2127243"/>
              <a:ext cx="38224" cy="12983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4" name="Rectangle 526">
              <a:extLst>
                <a:ext uri="{FF2B5EF4-FFF2-40B4-BE49-F238E27FC236}">
                  <a16:creationId xmlns:a16="http://schemas.microsoft.com/office/drawing/2014/main" id="{1A496083-6121-A44B-8388-1D261C258072}"/>
                </a:ext>
              </a:extLst>
            </p:cNvPr>
            <p:cNvSpPr>
              <a:spLocks noChangeArrowheads="1"/>
            </p:cNvSpPr>
            <p:nvPr/>
          </p:nvSpPr>
          <p:spPr bwMode="auto">
            <a:xfrm flipV="1">
              <a:off x="8514648" y="2116047"/>
              <a:ext cx="36755" cy="16341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5" name="Rectangle 527">
              <a:extLst>
                <a:ext uri="{FF2B5EF4-FFF2-40B4-BE49-F238E27FC236}">
                  <a16:creationId xmlns:a16="http://schemas.microsoft.com/office/drawing/2014/main" id="{CBC6D272-9CFD-AD4A-B53E-7E890DE248A7}"/>
                </a:ext>
              </a:extLst>
            </p:cNvPr>
            <p:cNvSpPr>
              <a:spLocks noChangeArrowheads="1"/>
            </p:cNvSpPr>
            <p:nvPr/>
          </p:nvSpPr>
          <p:spPr bwMode="auto">
            <a:xfrm flipV="1">
              <a:off x="8214736" y="2516746"/>
              <a:ext cx="136727" cy="58201"/>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6" name="Rectangle 528">
              <a:extLst>
                <a:ext uri="{FF2B5EF4-FFF2-40B4-BE49-F238E27FC236}">
                  <a16:creationId xmlns:a16="http://schemas.microsoft.com/office/drawing/2014/main" id="{305C662D-1EA5-3643-9626-12AE280B4C41}"/>
                </a:ext>
              </a:extLst>
            </p:cNvPr>
            <p:cNvSpPr>
              <a:spLocks noChangeArrowheads="1"/>
            </p:cNvSpPr>
            <p:nvPr/>
          </p:nvSpPr>
          <p:spPr bwMode="auto">
            <a:xfrm flipV="1">
              <a:off x="8211796" y="2377955"/>
              <a:ext cx="138196" cy="3805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7" name="Rectangle 529">
              <a:extLst>
                <a:ext uri="{FF2B5EF4-FFF2-40B4-BE49-F238E27FC236}">
                  <a16:creationId xmlns:a16="http://schemas.microsoft.com/office/drawing/2014/main" id="{CA0104E0-FACD-D445-B838-B5FCFF45802E}"/>
                </a:ext>
              </a:extLst>
            </p:cNvPr>
            <p:cNvSpPr>
              <a:spLocks noChangeArrowheads="1"/>
            </p:cNvSpPr>
            <p:nvPr/>
          </p:nvSpPr>
          <p:spPr bwMode="auto">
            <a:xfrm flipV="1">
              <a:off x="8207384" y="2239168"/>
              <a:ext cx="391065" cy="4253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8" name="Rectangle 530">
              <a:extLst>
                <a:ext uri="{FF2B5EF4-FFF2-40B4-BE49-F238E27FC236}">
                  <a16:creationId xmlns:a16="http://schemas.microsoft.com/office/drawing/2014/main" id="{7DA0C911-0374-1D45-A075-07463AFDDBB9}"/>
                </a:ext>
              </a:extLst>
            </p:cNvPr>
            <p:cNvSpPr>
              <a:spLocks noChangeArrowheads="1"/>
            </p:cNvSpPr>
            <p:nvPr/>
          </p:nvSpPr>
          <p:spPr bwMode="auto">
            <a:xfrm flipV="1">
              <a:off x="8219147" y="2116050"/>
              <a:ext cx="114673" cy="20146"/>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39" name="Rectangle 531">
              <a:extLst>
                <a:ext uri="{FF2B5EF4-FFF2-40B4-BE49-F238E27FC236}">
                  <a16:creationId xmlns:a16="http://schemas.microsoft.com/office/drawing/2014/main" id="{F5BA363F-4094-6F48-94F7-B8149AC14AA6}"/>
                </a:ext>
              </a:extLst>
            </p:cNvPr>
            <p:cNvSpPr>
              <a:spLocks noChangeArrowheads="1"/>
            </p:cNvSpPr>
            <p:nvPr/>
          </p:nvSpPr>
          <p:spPr bwMode="auto">
            <a:xfrm flipV="1">
              <a:off x="8470546" y="2116048"/>
              <a:ext cx="114673" cy="17908"/>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0" name="Rectangle 532">
              <a:extLst>
                <a:ext uri="{FF2B5EF4-FFF2-40B4-BE49-F238E27FC236}">
                  <a16:creationId xmlns:a16="http://schemas.microsoft.com/office/drawing/2014/main" id="{28FE38A5-EAA1-364D-B240-F14E6E4E4073}"/>
                </a:ext>
              </a:extLst>
            </p:cNvPr>
            <p:cNvSpPr>
              <a:spLocks noChangeArrowheads="1"/>
            </p:cNvSpPr>
            <p:nvPr/>
          </p:nvSpPr>
          <p:spPr bwMode="auto">
            <a:xfrm flipV="1">
              <a:off x="8449963" y="2409297"/>
              <a:ext cx="39695" cy="12088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1" name="Rectangle 533">
              <a:extLst>
                <a:ext uri="{FF2B5EF4-FFF2-40B4-BE49-F238E27FC236}">
                  <a16:creationId xmlns:a16="http://schemas.microsoft.com/office/drawing/2014/main" id="{764F5A73-4969-B64D-9DD9-0416CF43DF14}"/>
                </a:ext>
              </a:extLst>
            </p:cNvPr>
            <p:cNvSpPr>
              <a:spLocks noChangeArrowheads="1"/>
            </p:cNvSpPr>
            <p:nvPr/>
          </p:nvSpPr>
          <p:spPr bwMode="auto">
            <a:xfrm flipV="1">
              <a:off x="8410267" y="2516746"/>
              <a:ext cx="116143" cy="58201"/>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2" name="Rectangle 534">
              <a:extLst>
                <a:ext uri="{FF2B5EF4-FFF2-40B4-BE49-F238E27FC236}">
                  <a16:creationId xmlns:a16="http://schemas.microsoft.com/office/drawing/2014/main" id="{3227E362-4A97-1349-828E-452E8F73AF8B}"/>
                </a:ext>
              </a:extLst>
            </p:cNvPr>
            <p:cNvSpPr>
              <a:spLocks noChangeArrowheads="1"/>
            </p:cNvSpPr>
            <p:nvPr/>
          </p:nvSpPr>
          <p:spPr bwMode="auto">
            <a:xfrm flipV="1">
              <a:off x="8410269" y="2377956"/>
              <a:ext cx="132315" cy="4253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3" name="Rectangle 535">
              <a:extLst>
                <a:ext uri="{FF2B5EF4-FFF2-40B4-BE49-F238E27FC236}">
                  <a16:creationId xmlns:a16="http://schemas.microsoft.com/office/drawing/2014/main" id="{988E0364-8545-6444-B848-1A9359E1E177}"/>
                </a:ext>
              </a:extLst>
            </p:cNvPr>
            <p:cNvSpPr>
              <a:spLocks noChangeArrowheads="1"/>
            </p:cNvSpPr>
            <p:nvPr/>
          </p:nvSpPr>
          <p:spPr bwMode="auto">
            <a:xfrm flipV="1">
              <a:off x="8219145" y="2621954"/>
              <a:ext cx="230816" cy="805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4" name="Rectangle 537">
              <a:extLst>
                <a:ext uri="{FF2B5EF4-FFF2-40B4-BE49-F238E27FC236}">
                  <a16:creationId xmlns:a16="http://schemas.microsoft.com/office/drawing/2014/main" id="{C92A741B-5B25-E145-893A-B0E566D7D845}"/>
                </a:ext>
              </a:extLst>
            </p:cNvPr>
            <p:cNvSpPr>
              <a:spLocks noChangeArrowheads="1"/>
            </p:cNvSpPr>
            <p:nvPr/>
          </p:nvSpPr>
          <p:spPr bwMode="auto">
            <a:xfrm flipV="1">
              <a:off x="7500234" y="2048893"/>
              <a:ext cx="114673" cy="51485"/>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5" name="Arc 538">
              <a:extLst>
                <a:ext uri="{FF2B5EF4-FFF2-40B4-BE49-F238E27FC236}">
                  <a16:creationId xmlns:a16="http://schemas.microsoft.com/office/drawing/2014/main" id="{8CA7036B-63B8-BE45-98CF-89FD8455226F}"/>
                </a:ext>
              </a:extLst>
            </p:cNvPr>
            <p:cNvSpPr>
              <a:spLocks/>
            </p:cNvSpPr>
            <p:nvPr/>
          </p:nvSpPr>
          <p:spPr bwMode="auto">
            <a:xfrm>
              <a:off x="7500234" y="2069040"/>
              <a:ext cx="44105" cy="31339"/>
            </a:xfrm>
            <a:custGeom>
              <a:avLst/>
              <a:gdLst>
                <a:gd name="T0" fmla="*/ 0 w 21600"/>
                <a:gd name="T1" fmla="*/ 0 h 21600"/>
                <a:gd name="T2" fmla="*/ 25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6" name="Arc 539">
              <a:extLst>
                <a:ext uri="{FF2B5EF4-FFF2-40B4-BE49-F238E27FC236}">
                  <a16:creationId xmlns:a16="http://schemas.microsoft.com/office/drawing/2014/main" id="{5805CF62-23FD-6E46-9666-3726ABAD5E9B}"/>
                </a:ext>
              </a:extLst>
            </p:cNvPr>
            <p:cNvSpPr>
              <a:spLocks/>
            </p:cNvSpPr>
            <p:nvPr/>
          </p:nvSpPr>
          <p:spPr bwMode="auto">
            <a:xfrm flipH="1">
              <a:off x="7572271" y="2069040"/>
              <a:ext cx="42634" cy="31339"/>
            </a:xfrm>
            <a:custGeom>
              <a:avLst/>
              <a:gdLst>
                <a:gd name="T0" fmla="*/ 0 w 21600"/>
                <a:gd name="T1" fmla="*/ 0 h 21600"/>
                <a:gd name="T2" fmla="*/ 24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7" name="Rectangle 541">
              <a:extLst>
                <a:ext uri="{FF2B5EF4-FFF2-40B4-BE49-F238E27FC236}">
                  <a16:creationId xmlns:a16="http://schemas.microsoft.com/office/drawing/2014/main" id="{CE7725CB-F482-D843-B545-AFBD4B457787}"/>
                </a:ext>
              </a:extLst>
            </p:cNvPr>
            <p:cNvSpPr>
              <a:spLocks noChangeArrowheads="1"/>
            </p:cNvSpPr>
            <p:nvPr/>
          </p:nvSpPr>
          <p:spPr bwMode="auto">
            <a:xfrm flipV="1">
              <a:off x="7756043" y="2033222"/>
              <a:ext cx="119084" cy="6491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8" name="Arc 542">
              <a:extLst>
                <a:ext uri="{FF2B5EF4-FFF2-40B4-BE49-F238E27FC236}">
                  <a16:creationId xmlns:a16="http://schemas.microsoft.com/office/drawing/2014/main" id="{D0555C83-E8FE-5040-ADE7-40866EA9F24A}"/>
                </a:ext>
              </a:extLst>
            </p:cNvPr>
            <p:cNvSpPr>
              <a:spLocks/>
            </p:cNvSpPr>
            <p:nvPr/>
          </p:nvSpPr>
          <p:spPr bwMode="auto">
            <a:xfrm>
              <a:off x="7756043" y="2066802"/>
              <a:ext cx="39695" cy="31339"/>
            </a:xfrm>
            <a:custGeom>
              <a:avLst/>
              <a:gdLst>
                <a:gd name="T0" fmla="*/ 0 w 21600"/>
                <a:gd name="T1" fmla="*/ 0 h 21600"/>
                <a:gd name="T2" fmla="*/ 41 w 21600"/>
                <a:gd name="T3" fmla="*/ 23 h 21600"/>
                <a:gd name="T4" fmla="*/ 0 w 21600"/>
                <a:gd name="T5" fmla="*/ 2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49" name="Arc 543">
              <a:extLst>
                <a:ext uri="{FF2B5EF4-FFF2-40B4-BE49-F238E27FC236}">
                  <a16:creationId xmlns:a16="http://schemas.microsoft.com/office/drawing/2014/main" id="{5FB91108-87C7-8E47-AFAF-EABB7F405B00}"/>
                </a:ext>
              </a:extLst>
            </p:cNvPr>
            <p:cNvSpPr>
              <a:spLocks/>
            </p:cNvSpPr>
            <p:nvPr/>
          </p:nvSpPr>
          <p:spPr bwMode="auto">
            <a:xfrm flipH="1">
              <a:off x="7826609" y="2066802"/>
              <a:ext cx="41166" cy="31339"/>
            </a:xfrm>
            <a:custGeom>
              <a:avLst/>
              <a:gdLst>
                <a:gd name="T0" fmla="*/ 0 w 21600"/>
                <a:gd name="T1" fmla="*/ 0 h 21600"/>
                <a:gd name="T2" fmla="*/ 41 w 21600"/>
                <a:gd name="T3" fmla="*/ 23 h 21600"/>
                <a:gd name="T4" fmla="*/ 0 w 21600"/>
                <a:gd name="T5" fmla="*/ 2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0" name="Rectangle 544">
              <a:extLst>
                <a:ext uri="{FF2B5EF4-FFF2-40B4-BE49-F238E27FC236}">
                  <a16:creationId xmlns:a16="http://schemas.microsoft.com/office/drawing/2014/main" id="{E17354C4-7CCB-CC47-B5C2-CA1BF272B713}"/>
                </a:ext>
              </a:extLst>
            </p:cNvPr>
            <p:cNvSpPr>
              <a:spLocks noChangeArrowheads="1"/>
            </p:cNvSpPr>
            <p:nvPr/>
          </p:nvSpPr>
          <p:spPr bwMode="auto">
            <a:xfrm flipV="1">
              <a:off x="7542868" y="2274985"/>
              <a:ext cx="39695" cy="400697"/>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1" name="Rectangle 545">
              <a:extLst>
                <a:ext uri="{FF2B5EF4-FFF2-40B4-BE49-F238E27FC236}">
                  <a16:creationId xmlns:a16="http://schemas.microsoft.com/office/drawing/2014/main" id="{833DD3DB-AD10-BB41-88AB-96D4D74E5E4A}"/>
                </a:ext>
              </a:extLst>
            </p:cNvPr>
            <p:cNvSpPr>
              <a:spLocks noChangeArrowheads="1"/>
            </p:cNvSpPr>
            <p:nvPr/>
          </p:nvSpPr>
          <p:spPr bwMode="auto">
            <a:xfrm flipV="1">
              <a:off x="7526698" y="2122765"/>
              <a:ext cx="39695" cy="12983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2" name="Rectangle 546">
              <a:extLst>
                <a:ext uri="{FF2B5EF4-FFF2-40B4-BE49-F238E27FC236}">
                  <a16:creationId xmlns:a16="http://schemas.microsoft.com/office/drawing/2014/main" id="{1F022C1D-1482-6247-AD2E-FEB08E43BE06}"/>
                </a:ext>
              </a:extLst>
            </p:cNvPr>
            <p:cNvSpPr>
              <a:spLocks noChangeArrowheads="1"/>
            </p:cNvSpPr>
            <p:nvPr/>
          </p:nvSpPr>
          <p:spPr bwMode="auto">
            <a:xfrm flipV="1">
              <a:off x="7794266" y="2111573"/>
              <a:ext cx="36755" cy="16341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3" name="Rectangle 547">
              <a:extLst>
                <a:ext uri="{FF2B5EF4-FFF2-40B4-BE49-F238E27FC236}">
                  <a16:creationId xmlns:a16="http://schemas.microsoft.com/office/drawing/2014/main" id="{2DBA83DD-47AF-3E41-AC62-477D54DF8A2C}"/>
                </a:ext>
              </a:extLst>
            </p:cNvPr>
            <p:cNvSpPr>
              <a:spLocks noChangeArrowheads="1"/>
            </p:cNvSpPr>
            <p:nvPr/>
          </p:nvSpPr>
          <p:spPr bwMode="auto">
            <a:xfrm flipV="1">
              <a:off x="7495825" y="2505553"/>
              <a:ext cx="138196" cy="60439"/>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4" name="Rectangle 548">
              <a:extLst>
                <a:ext uri="{FF2B5EF4-FFF2-40B4-BE49-F238E27FC236}">
                  <a16:creationId xmlns:a16="http://schemas.microsoft.com/office/drawing/2014/main" id="{1DEBCFE3-3576-A64E-B88D-F2B7603535B8}"/>
                </a:ext>
              </a:extLst>
            </p:cNvPr>
            <p:cNvSpPr>
              <a:spLocks noChangeArrowheads="1"/>
            </p:cNvSpPr>
            <p:nvPr/>
          </p:nvSpPr>
          <p:spPr bwMode="auto">
            <a:xfrm flipV="1">
              <a:off x="7494352" y="2373478"/>
              <a:ext cx="136727" cy="4029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5" name="Rectangle 549">
              <a:extLst>
                <a:ext uri="{FF2B5EF4-FFF2-40B4-BE49-F238E27FC236}">
                  <a16:creationId xmlns:a16="http://schemas.microsoft.com/office/drawing/2014/main" id="{C3842824-B04D-774E-BB1C-E320DE41FAFA}"/>
                </a:ext>
              </a:extLst>
            </p:cNvPr>
            <p:cNvSpPr>
              <a:spLocks noChangeArrowheads="1"/>
            </p:cNvSpPr>
            <p:nvPr/>
          </p:nvSpPr>
          <p:spPr bwMode="auto">
            <a:xfrm flipV="1">
              <a:off x="7488472" y="2236929"/>
              <a:ext cx="391065" cy="42532"/>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6" name="Rectangle 550">
              <a:extLst>
                <a:ext uri="{FF2B5EF4-FFF2-40B4-BE49-F238E27FC236}">
                  <a16:creationId xmlns:a16="http://schemas.microsoft.com/office/drawing/2014/main" id="{9B60AA53-0B66-0949-BBA5-CF778224F923}"/>
                </a:ext>
              </a:extLst>
            </p:cNvPr>
            <p:cNvSpPr>
              <a:spLocks noChangeArrowheads="1"/>
            </p:cNvSpPr>
            <p:nvPr/>
          </p:nvSpPr>
          <p:spPr bwMode="auto">
            <a:xfrm flipV="1">
              <a:off x="7500234" y="2111573"/>
              <a:ext cx="114673" cy="22386"/>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7" name="Rectangle 551">
              <a:extLst>
                <a:ext uri="{FF2B5EF4-FFF2-40B4-BE49-F238E27FC236}">
                  <a16:creationId xmlns:a16="http://schemas.microsoft.com/office/drawing/2014/main" id="{438499F7-5408-8D42-ACB7-FDF8273EF858}"/>
                </a:ext>
              </a:extLst>
            </p:cNvPr>
            <p:cNvSpPr>
              <a:spLocks noChangeArrowheads="1"/>
            </p:cNvSpPr>
            <p:nvPr/>
          </p:nvSpPr>
          <p:spPr bwMode="auto">
            <a:xfrm flipV="1">
              <a:off x="7751634" y="2111572"/>
              <a:ext cx="114673" cy="17908"/>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8" name="Rectangle 552">
              <a:extLst>
                <a:ext uri="{FF2B5EF4-FFF2-40B4-BE49-F238E27FC236}">
                  <a16:creationId xmlns:a16="http://schemas.microsoft.com/office/drawing/2014/main" id="{E769503B-0678-364A-A286-EE46896521E4}"/>
                </a:ext>
              </a:extLst>
            </p:cNvPr>
            <p:cNvSpPr>
              <a:spLocks noChangeArrowheads="1"/>
            </p:cNvSpPr>
            <p:nvPr/>
          </p:nvSpPr>
          <p:spPr bwMode="auto">
            <a:xfrm flipV="1">
              <a:off x="7728111" y="2404819"/>
              <a:ext cx="39695" cy="12088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59" name="Rectangle 553">
              <a:extLst>
                <a:ext uri="{FF2B5EF4-FFF2-40B4-BE49-F238E27FC236}">
                  <a16:creationId xmlns:a16="http://schemas.microsoft.com/office/drawing/2014/main" id="{082D8F17-2F3F-A046-9418-B9C9A850B83B}"/>
                </a:ext>
              </a:extLst>
            </p:cNvPr>
            <p:cNvSpPr>
              <a:spLocks noChangeArrowheads="1"/>
            </p:cNvSpPr>
            <p:nvPr/>
          </p:nvSpPr>
          <p:spPr bwMode="auto">
            <a:xfrm flipV="1">
              <a:off x="7691355" y="2507791"/>
              <a:ext cx="116144" cy="58201"/>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60" name="Rectangle 554">
              <a:extLst>
                <a:ext uri="{FF2B5EF4-FFF2-40B4-BE49-F238E27FC236}">
                  <a16:creationId xmlns:a16="http://schemas.microsoft.com/office/drawing/2014/main" id="{8D727208-ADB5-A54C-B1D6-FBA428F9125B}"/>
                </a:ext>
              </a:extLst>
            </p:cNvPr>
            <p:cNvSpPr>
              <a:spLocks noChangeArrowheads="1"/>
            </p:cNvSpPr>
            <p:nvPr/>
          </p:nvSpPr>
          <p:spPr bwMode="auto">
            <a:xfrm flipV="1">
              <a:off x="7691356" y="2373480"/>
              <a:ext cx="132315" cy="4253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61" name="Rectangle 555">
              <a:extLst>
                <a:ext uri="{FF2B5EF4-FFF2-40B4-BE49-F238E27FC236}">
                  <a16:creationId xmlns:a16="http://schemas.microsoft.com/office/drawing/2014/main" id="{1E8783C6-D6E1-F74A-B0DF-A2CD2382DE0F}"/>
                </a:ext>
              </a:extLst>
            </p:cNvPr>
            <p:cNvSpPr>
              <a:spLocks noChangeArrowheads="1"/>
            </p:cNvSpPr>
            <p:nvPr/>
          </p:nvSpPr>
          <p:spPr bwMode="auto">
            <a:xfrm flipV="1">
              <a:off x="7479650" y="2621954"/>
              <a:ext cx="235227" cy="7834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62" name="Rectangle 557">
              <a:extLst>
                <a:ext uri="{FF2B5EF4-FFF2-40B4-BE49-F238E27FC236}">
                  <a16:creationId xmlns:a16="http://schemas.microsoft.com/office/drawing/2014/main" id="{E24C49FD-9027-484F-8830-073A3F804300}"/>
                </a:ext>
              </a:extLst>
            </p:cNvPr>
            <p:cNvSpPr>
              <a:spLocks noChangeArrowheads="1"/>
            </p:cNvSpPr>
            <p:nvPr/>
          </p:nvSpPr>
          <p:spPr bwMode="auto">
            <a:xfrm>
              <a:off x="4634875" y="2836853"/>
              <a:ext cx="4314943" cy="96256"/>
            </a:xfrm>
            <a:prstGeom prst="rect">
              <a:avLst/>
            </a:prstGeom>
            <a:solidFill>
              <a:srgbClr val="FF99CC"/>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78" name="Freeform 584">
              <a:extLst>
                <a:ext uri="{FF2B5EF4-FFF2-40B4-BE49-F238E27FC236}">
                  <a16:creationId xmlns:a16="http://schemas.microsoft.com/office/drawing/2014/main" id="{BBCD1038-A2CD-1647-BEAF-30641B1B78C3}"/>
                </a:ext>
              </a:extLst>
            </p:cNvPr>
            <p:cNvSpPr>
              <a:spLocks/>
            </p:cNvSpPr>
            <p:nvPr/>
          </p:nvSpPr>
          <p:spPr bwMode="auto">
            <a:xfrm>
              <a:off x="4637817" y="2865798"/>
              <a:ext cx="4300242" cy="129835"/>
            </a:xfrm>
            <a:custGeom>
              <a:avLst/>
              <a:gdLst>
                <a:gd name="T0" fmla="*/ 1 w 2495"/>
                <a:gd name="T1" fmla="*/ 68 h 80"/>
                <a:gd name="T2" fmla="*/ 0 w 2495"/>
                <a:gd name="T3" fmla="*/ 36 h 80"/>
                <a:gd name="T4" fmla="*/ 66 w 2495"/>
                <a:gd name="T5" fmla="*/ 37 h 80"/>
                <a:gd name="T6" fmla="*/ 93 w 2495"/>
                <a:gd name="T7" fmla="*/ 4 h 80"/>
                <a:gd name="T8" fmla="*/ 117 w 2495"/>
                <a:gd name="T9" fmla="*/ 3 h 80"/>
                <a:gd name="T10" fmla="*/ 137 w 2495"/>
                <a:gd name="T11" fmla="*/ 3 h 80"/>
                <a:gd name="T12" fmla="*/ 137 w 2495"/>
                <a:gd name="T13" fmla="*/ 28 h 80"/>
                <a:gd name="T14" fmla="*/ 250 w 2495"/>
                <a:gd name="T15" fmla="*/ 28 h 80"/>
                <a:gd name="T16" fmla="*/ 252 w 2495"/>
                <a:gd name="T17" fmla="*/ 0 h 80"/>
                <a:gd name="T18" fmla="*/ 294 w 2495"/>
                <a:gd name="T19" fmla="*/ 3 h 80"/>
                <a:gd name="T20" fmla="*/ 309 w 2495"/>
                <a:gd name="T21" fmla="*/ 18 h 80"/>
                <a:gd name="T22" fmla="*/ 321 w 2495"/>
                <a:gd name="T23" fmla="*/ 37 h 80"/>
                <a:gd name="T24" fmla="*/ 765 w 2495"/>
                <a:gd name="T25" fmla="*/ 37 h 80"/>
                <a:gd name="T26" fmla="*/ 783 w 2495"/>
                <a:gd name="T27" fmla="*/ 16 h 80"/>
                <a:gd name="T28" fmla="*/ 795 w 2495"/>
                <a:gd name="T29" fmla="*/ 4 h 80"/>
                <a:gd name="T30" fmla="*/ 841 w 2495"/>
                <a:gd name="T31" fmla="*/ 3 h 80"/>
                <a:gd name="T32" fmla="*/ 841 w 2495"/>
                <a:gd name="T33" fmla="*/ 28 h 80"/>
                <a:gd name="T34" fmla="*/ 988 w 2495"/>
                <a:gd name="T35" fmla="*/ 28 h 80"/>
                <a:gd name="T36" fmla="*/ 990 w 2495"/>
                <a:gd name="T37" fmla="*/ 3 h 80"/>
                <a:gd name="T38" fmla="*/ 1036 w 2495"/>
                <a:gd name="T39" fmla="*/ 2 h 80"/>
                <a:gd name="T40" fmla="*/ 1057 w 2495"/>
                <a:gd name="T41" fmla="*/ 16 h 80"/>
                <a:gd name="T42" fmla="*/ 1068 w 2495"/>
                <a:gd name="T43" fmla="*/ 39 h 80"/>
                <a:gd name="T44" fmla="*/ 1264 w 2495"/>
                <a:gd name="T45" fmla="*/ 37 h 80"/>
                <a:gd name="T46" fmla="*/ 1291 w 2495"/>
                <a:gd name="T47" fmla="*/ 11 h 80"/>
                <a:gd name="T48" fmla="*/ 1317 w 2495"/>
                <a:gd name="T49" fmla="*/ 3 h 80"/>
                <a:gd name="T50" fmla="*/ 1335 w 2495"/>
                <a:gd name="T51" fmla="*/ 3 h 80"/>
                <a:gd name="T52" fmla="*/ 1338 w 2495"/>
                <a:gd name="T53" fmla="*/ 34 h 80"/>
                <a:gd name="T54" fmla="*/ 1446 w 2495"/>
                <a:gd name="T55" fmla="*/ 31 h 80"/>
                <a:gd name="T56" fmla="*/ 1446 w 2495"/>
                <a:gd name="T57" fmla="*/ 3 h 80"/>
                <a:gd name="T58" fmla="*/ 1483 w 2495"/>
                <a:gd name="T59" fmla="*/ 2 h 80"/>
                <a:gd name="T60" fmla="*/ 1506 w 2495"/>
                <a:gd name="T61" fmla="*/ 16 h 80"/>
                <a:gd name="T62" fmla="*/ 1513 w 2495"/>
                <a:gd name="T63" fmla="*/ 39 h 80"/>
                <a:gd name="T64" fmla="*/ 1606 w 2495"/>
                <a:gd name="T65" fmla="*/ 39 h 80"/>
                <a:gd name="T66" fmla="*/ 1621 w 2495"/>
                <a:gd name="T67" fmla="*/ 15 h 80"/>
                <a:gd name="T68" fmla="*/ 1635 w 2495"/>
                <a:gd name="T69" fmla="*/ 3 h 80"/>
                <a:gd name="T70" fmla="*/ 1668 w 2495"/>
                <a:gd name="T71" fmla="*/ 5 h 80"/>
                <a:gd name="T72" fmla="*/ 1666 w 2495"/>
                <a:gd name="T73" fmla="*/ 28 h 80"/>
                <a:gd name="T74" fmla="*/ 1776 w 2495"/>
                <a:gd name="T75" fmla="*/ 29 h 80"/>
                <a:gd name="T76" fmla="*/ 1777 w 2495"/>
                <a:gd name="T77" fmla="*/ 3 h 80"/>
                <a:gd name="T78" fmla="*/ 1822 w 2495"/>
                <a:gd name="T79" fmla="*/ 5 h 80"/>
                <a:gd name="T80" fmla="*/ 1848 w 2495"/>
                <a:gd name="T81" fmla="*/ 16 h 80"/>
                <a:gd name="T82" fmla="*/ 1863 w 2495"/>
                <a:gd name="T83" fmla="*/ 37 h 80"/>
                <a:gd name="T84" fmla="*/ 2011 w 2495"/>
                <a:gd name="T85" fmla="*/ 39 h 80"/>
                <a:gd name="T86" fmla="*/ 2027 w 2495"/>
                <a:gd name="T87" fmla="*/ 23 h 80"/>
                <a:gd name="T88" fmla="*/ 2059 w 2495"/>
                <a:gd name="T89" fmla="*/ 5 h 80"/>
                <a:gd name="T90" fmla="*/ 2090 w 2495"/>
                <a:gd name="T91" fmla="*/ 4 h 80"/>
                <a:gd name="T92" fmla="*/ 2092 w 2495"/>
                <a:gd name="T93" fmla="*/ 25 h 80"/>
                <a:gd name="T94" fmla="*/ 2212 w 2495"/>
                <a:gd name="T95" fmla="*/ 25 h 80"/>
                <a:gd name="T96" fmla="*/ 2209 w 2495"/>
                <a:gd name="T97" fmla="*/ 3 h 80"/>
                <a:gd name="T98" fmla="*/ 2254 w 2495"/>
                <a:gd name="T99" fmla="*/ 3 h 80"/>
                <a:gd name="T100" fmla="*/ 2278 w 2495"/>
                <a:gd name="T101" fmla="*/ 16 h 80"/>
                <a:gd name="T102" fmla="*/ 2297 w 2495"/>
                <a:gd name="T103" fmla="*/ 37 h 80"/>
                <a:gd name="T104" fmla="*/ 2362 w 2495"/>
                <a:gd name="T105" fmla="*/ 36 h 80"/>
                <a:gd name="T106" fmla="*/ 2407 w 2495"/>
                <a:gd name="T107" fmla="*/ 39 h 80"/>
                <a:gd name="T108" fmla="*/ 2453 w 2495"/>
                <a:gd name="T109" fmla="*/ 39 h 80"/>
                <a:gd name="T110" fmla="*/ 2473 w 2495"/>
                <a:gd name="T111" fmla="*/ 37 h 80"/>
                <a:gd name="T112" fmla="*/ 2495 w 2495"/>
                <a:gd name="T113" fmla="*/ 32 h 80"/>
                <a:gd name="T114" fmla="*/ 2497 w 2495"/>
                <a:gd name="T115" fmla="*/ 63 h 80"/>
                <a:gd name="T116" fmla="*/ 2455 w 2495"/>
                <a:gd name="T117" fmla="*/ 65 h 80"/>
                <a:gd name="T118" fmla="*/ 2386 w 2495"/>
                <a:gd name="T119" fmla="*/ 70 h 80"/>
                <a:gd name="T120" fmla="*/ 2347 w 2495"/>
                <a:gd name="T121" fmla="*/ 67 h 80"/>
                <a:gd name="T122" fmla="*/ 2281 w 2495"/>
                <a:gd name="T123" fmla="*/ 70 h 80"/>
                <a:gd name="T124" fmla="*/ 1 w 2495"/>
                <a:gd name="T125" fmla="*/ 68 h 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95" h="80">
                  <a:moveTo>
                    <a:pt x="1" y="78"/>
                  </a:moveTo>
                  <a:lnTo>
                    <a:pt x="0" y="41"/>
                  </a:lnTo>
                  <a:lnTo>
                    <a:pt x="66" y="42"/>
                  </a:lnTo>
                  <a:lnTo>
                    <a:pt x="93" y="5"/>
                  </a:lnTo>
                  <a:lnTo>
                    <a:pt x="117" y="3"/>
                  </a:lnTo>
                  <a:lnTo>
                    <a:pt x="137" y="3"/>
                  </a:lnTo>
                  <a:lnTo>
                    <a:pt x="137" y="32"/>
                  </a:lnTo>
                  <a:lnTo>
                    <a:pt x="250" y="32"/>
                  </a:lnTo>
                  <a:lnTo>
                    <a:pt x="252" y="0"/>
                  </a:lnTo>
                  <a:lnTo>
                    <a:pt x="294" y="3"/>
                  </a:lnTo>
                  <a:lnTo>
                    <a:pt x="309" y="20"/>
                  </a:lnTo>
                  <a:lnTo>
                    <a:pt x="321" y="42"/>
                  </a:lnTo>
                  <a:lnTo>
                    <a:pt x="764" y="42"/>
                  </a:lnTo>
                  <a:lnTo>
                    <a:pt x="782" y="18"/>
                  </a:lnTo>
                  <a:lnTo>
                    <a:pt x="794" y="5"/>
                  </a:lnTo>
                  <a:lnTo>
                    <a:pt x="840" y="3"/>
                  </a:lnTo>
                  <a:lnTo>
                    <a:pt x="840" y="32"/>
                  </a:lnTo>
                  <a:lnTo>
                    <a:pt x="987" y="32"/>
                  </a:lnTo>
                  <a:lnTo>
                    <a:pt x="989" y="3"/>
                  </a:lnTo>
                  <a:lnTo>
                    <a:pt x="1035" y="2"/>
                  </a:lnTo>
                  <a:lnTo>
                    <a:pt x="1056" y="18"/>
                  </a:lnTo>
                  <a:lnTo>
                    <a:pt x="1067" y="44"/>
                  </a:lnTo>
                  <a:lnTo>
                    <a:pt x="1263" y="42"/>
                  </a:lnTo>
                  <a:lnTo>
                    <a:pt x="1290" y="12"/>
                  </a:lnTo>
                  <a:lnTo>
                    <a:pt x="1316" y="3"/>
                  </a:lnTo>
                  <a:lnTo>
                    <a:pt x="1334" y="3"/>
                  </a:lnTo>
                  <a:lnTo>
                    <a:pt x="1337" y="39"/>
                  </a:lnTo>
                  <a:lnTo>
                    <a:pt x="1445" y="35"/>
                  </a:lnTo>
                  <a:lnTo>
                    <a:pt x="1445" y="3"/>
                  </a:lnTo>
                  <a:lnTo>
                    <a:pt x="1482" y="2"/>
                  </a:lnTo>
                  <a:lnTo>
                    <a:pt x="1505" y="18"/>
                  </a:lnTo>
                  <a:lnTo>
                    <a:pt x="1512" y="44"/>
                  </a:lnTo>
                  <a:lnTo>
                    <a:pt x="1605" y="44"/>
                  </a:lnTo>
                  <a:lnTo>
                    <a:pt x="1620" y="17"/>
                  </a:lnTo>
                  <a:lnTo>
                    <a:pt x="1634" y="3"/>
                  </a:lnTo>
                  <a:lnTo>
                    <a:pt x="1667" y="6"/>
                  </a:lnTo>
                  <a:lnTo>
                    <a:pt x="1665" y="32"/>
                  </a:lnTo>
                  <a:lnTo>
                    <a:pt x="1775" y="33"/>
                  </a:lnTo>
                  <a:lnTo>
                    <a:pt x="1776" y="3"/>
                  </a:lnTo>
                  <a:lnTo>
                    <a:pt x="1821" y="6"/>
                  </a:lnTo>
                  <a:lnTo>
                    <a:pt x="1847" y="18"/>
                  </a:lnTo>
                  <a:lnTo>
                    <a:pt x="1862" y="42"/>
                  </a:lnTo>
                  <a:lnTo>
                    <a:pt x="2009" y="45"/>
                  </a:lnTo>
                  <a:lnTo>
                    <a:pt x="2025" y="26"/>
                  </a:lnTo>
                  <a:lnTo>
                    <a:pt x="2057" y="6"/>
                  </a:lnTo>
                  <a:lnTo>
                    <a:pt x="2088" y="5"/>
                  </a:lnTo>
                  <a:lnTo>
                    <a:pt x="2090" y="29"/>
                  </a:lnTo>
                  <a:lnTo>
                    <a:pt x="2210" y="29"/>
                  </a:lnTo>
                  <a:lnTo>
                    <a:pt x="2207" y="3"/>
                  </a:lnTo>
                  <a:lnTo>
                    <a:pt x="2252" y="3"/>
                  </a:lnTo>
                  <a:lnTo>
                    <a:pt x="2276" y="18"/>
                  </a:lnTo>
                  <a:lnTo>
                    <a:pt x="2295" y="42"/>
                  </a:lnTo>
                  <a:lnTo>
                    <a:pt x="2360" y="41"/>
                  </a:lnTo>
                  <a:lnTo>
                    <a:pt x="2405" y="44"/>
                  </a:lnTo>
                  <a:lnTo>
                    <a:pt x="2451" y="45"/>
                  </a:lnTo>
                  <a:lnTo>
                    <a:pt x="2471" y="42"/>
                  </a:lnTo>
                  <a:lnTo>
                    <a:pt x="2493" y="36"/>
                  </a:lnTo>
                  <a:lnTo>
                    <a:pt x="2495" y="72"/>
                  </a:lnTo>
                  <a:lnTo>
                    <a:pt x="2453" y="74"/>
                  </a:lnTo>
                  <a:lnTo>
                    <a:pt x="2384" y="80"/>
                  </a:lnTo>
                  <a:lnTo>
                    <a:pt x="2345" y="77"/>
                  </a:lnTo>
                  <a:lnTo>
                    <a:pt x="2279" y="80"/>
                  </a:lnTo>
                  <a:lnTo>
                    <a:pt x="1" y="78"/>
                  </a:lnTo>
                  <a:close/>
                </a:path>
              </a:pathLst>
            </a:custGeom>
            <a:solidFill>
              <a:srgbClr val="FF9900"/>
            </a:solidFill>
            <a:ln w="6350" cmpd="sng">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79" name="Rectangle 586">
              <a:extLst>
                <a:ext uri="{FF2B5EF4-FFF2-40B4-BE49-F238E27FC236}">
                  <a16:creationId xmlns:a16="http://schemas.microsoft.com/office/drawing/2014/main" id="{5C051358-C8D1-DC4F-8CE6-DC860D3B748A}"/>
                </a:ext>
              </a:extLst>
            </p:cNvPr>
            <p:cNvSpPr>
              <a:spLocks noChangeArrowheads="1"/>
            </p:cNvSpPr>
            <p:nvPr/>
          </p:nvSpPr>
          <p:spPr bwMode="auto">
            <a:xfrm>
              <a:off x="4642226" y="2996832"/>
              <a:ext cx="4298773" cy="595448"/>
            </a:xfrm>
            <a:prstGeom prst="rect">
              <a:avLst/>
            </a:prstGeom>
            <a:solidFill>
              <a:srgbClr val="CCFF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0" name="Rectangle 587">
              <a:extLst>
                <a:ext uri="{FF2B5EF4-FFF2-40B4-BE49-F238E27FC236}">
                  <a16:creationId xmlns:a16="http://schemas.microsoft.com/office/drawing/2014/main" id="{A06006AE-872E-D540-90B4-88B06FC03DD6}"/>
                </a:ext>
              </a:extLst>
            </p:cNvPr>
            <p:cNvSpPr>
              <a:spLocks noChangeArrowheads="1"/>
            </p:cNvSpPr>
            <p:nvPr/>
          </p:nvSpPr>
          <p:spPr bwMode="auto">
            <a:xfrm>
              <a:off x="4642226" y="3582283"/>
              <a:ext cx="4298773" cy="208183"/>
            </a:xfrm>
            <a:prstGeom prst="rect">
              <a:avLst/>
            </a:prstGeom>
            <a:solidFill>
              <a:srgbClr val="00CC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1" name="Rectangle 588">
              <a:extLst>
                <a:ext uri="{FF2B5EF4-FFF2-40B4-BE49-F238E27FC236}">
                  <a16:creationId xmlns:a16="http://schemas.microsoft.com/office/drawing/2014/main" id="{06E2614F-F405-3049-9A79-E84C45186313}"/>
                </a:ext>
              </a:extLst>
            </p:cNvPr>
            <p:cNvSpPr>
              <a:spLocks noChangeArrowheads="1"/>
            </p:cNvSpPr>
            <p:nvPr/>
          </p:nvSpPr>
          <p:spPr bwMode="auto">
            <a:xfrm>
              <a:off x="4642226" y="3777036"/>
              <a:ext cx="4298773" cy="622310"/>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2" name="AutoShape 589">
              <a:extLst>
                <a:ext uri="{FF2B5EF4-FFF2-40B4-BE49-F238E27FC236}">
                  <a16:creationId xmlns:a16="http://schemas.microsoft.com/office/drawing/2014/main" id="{7F2BFE71-22E2-E145-B969-A6E232BC7D6E}"/>
                </a:ext>
              </a:extLst>
            </p:cNvPr>
            <p:cNvSpPr>
              <a:spLocks noChangeArrowheads="1"/>
            </p:cNvSpPr>
            <p:nvPr/>
          </p:nvSpPr>
          <p:spPr bwMode="auto">
            <a:xfrm>
              <a:off x="4909796" y="3777034"/>
              <a:ext cx="111734" cy="60439"/>
            </a:xfrm>
            <a:custGeom>
              <a:avLst/>
              <a:gdLst>
                <a:gd name="T0" fmla="*/ 60 w 21600"/>
                <a:gd name="T1" fmla="*/ 17 h 21600"/>
                <a:gd name="T2" fmla="*/ 34 w 21600"/>
                <a:gd name="T3" fmla="*/ 34 h 21600"/>
                <a:gd name="T4" fmla="*/ 9 w 21600"/>
                <a:gd name="T5" fmla="*/ 17 h 21600"/>
                <a:gd name="T6" fmla="*/ 34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99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3" name="Rectangle 590">
              <a:extLst>
                <a:ext uri="{FF2B5EF4-FFF2-40B4-BE49-F238E27FC236}">
                  <a16:creationId xmlns:a16="http://schemas.microsoft.com/office/drawing/2014/main" id="{42683CEB-FE46-E848-866C-3AA962D12B6B}"/>
                </a:ext>
              </a:extLst>
            </p:cNvPr>
            <p:cNvSpPr>
              <a:spLocks noChangeArrowheads="1"/>
            </p:cNvSpPr>
            <p:nvPr/>
          </p:nvSpPr>
          <p:spPr bwMode="auto">
            <a:xfrm>
              <a:off x="4950963" y="2939827"/>
              <a:ext cx="39695" cy="83720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4" name="Rectangle 591">
              <a:extLst>
                <a:ext uri="{FF2B5EF4-FFF2-40B4-BE49-F238E27FC236}">
                  <a16:creationId xmlns:a16="http://schemas.microsoft.com/office/drawing/2014/main" id="{633D8BAD-F38F-0648-91A8-C1F9305BA264}"/>
                </a:ext>
              </a:extLst>
            </p:cNvPr>
            <p:cNvSpPr>
              <a:spLocks noChangeArrowheads="1"/>
            </p:cNvSpPr>
            <p:nvPr/>
          </p:nvSpPr>
          <p:spPr bwMode="auto">
            <a:xfrm>
              <a:off x="4855401" y="2906246"/>
              <a:ext cx="239638" cy="805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5" name="Rectangle 592">
              <a:extLst>
                <a:ext uri="{FF2B5EF4-FFF2-40B4-BE49-F238E27FC236}">
                  <a16:creationId xmlns:a16="http://schemas.microsoft.com/office/drawing/2014/main" id="{7CEAA558-34C7-3247-B073-7E0A487ABF24}"/>
                </a:ext>
              </a:extLst>
            </p:cNvPr>
            <p:cNvSpPr>
              <a:spLocks noChangeArrowheads="1"/>
            </p:cNvSpPr>
            <p:nvPr/>
          </p:nvSpPr>
          <p:spPr bwMode="auto">
            <a:xfrm>
              <a:off x="4855403" y="3047273"/>
              <a:ext cx="238167" cy="5372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6" name="Rectangle 593">
              <a:extLst>
                <a:ext uri="{FF2B5EF4-FFF2-40B4-BE49-F238E27FC236}">
                  <a16:creationId xmlns:a16="http://schemas.microsoft.com/office/drawing/2014/main" id="{74EB6F22-6AC0-2A40-85A9-AEA76DC22D88}"/>
                </a:ext>
              </a:extLst>
            </p:cNvPr>
            <p:cNvSpPr>
              <a:spLocks noChangeArrowheads="1"/>
            </p:cNvSpPr>
            <p:nvPr/>
          </p:nvSpPr>
          <p:spPr bwMode="auto">
            <a:xfrm>
              <a:off x="4853929" y="3192779"/>
              <a:ext cx="235227" cy="4477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7" name="Rectangle 594">
              <a:extLst>
                <a:ext uri="{FF2B5EF4-FFF2-40B4-BE49-F238E27FC236}">
                  <a16:creationId xmlns:a16="http://schemas.microsoft.com/office/drawing/2014/main" id="{5A03B4AD-E121-5742-A913-AFE52833112F}"/>
                </a:ext>
              </a:extLst>
            </p:cNvPr>
            <p:cNvSpPr>
              <a:spLocks noChangeArrowheads="1"/>
            </p:cNvSpPr>
            <p:nvPr/>
          </p:nvSpPr>
          <p:spPr bwMode="auto">
            <a:xfrm>
              <a:off x="4846579" y="3322615"/>
              <a:ext cx="235227" cy="4029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8" name="Rectangle 595">
              <a:extLst>
                <a:ext uri="{FF2B5EF4-FFF2-40B4-BE49-F238E27FC236}">
                  <a16:creationId xmlns:a16="http://schemas.microsoft.com/office/drawing/2014/main" id="{2B2C38FE-5BBE-B847-8410-2B670446C16B}"/>
                </a:ext>
              </a:extLst>
            </p:cNvPr>
            <p:cNvSpPr>
              <a:spLocks noChangeArrowheads="1"/>
            </p:cNvSpPr>
            <p:nvPr/>
          </p:nvSpPr>
          <p:spPr bwMode="auto">
            <a:xfrm>
              <a:off x="6105046" y="2946542"/>
              <a:ext cx="36754" cy="83720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89" name="Rectangle 596">
              <a:extLst>
                <a:ext uri="{FF2B5EF4-FFF2-40B4-BE49-F238E27FC236}">
                  <a16:creationId xmlns:a16="http://schemas.microsoft.com/office/drawing/2014/main" id="{04DB8753-064B-1642-922A-5484EA81128D}"/>
                </a:ext>
              </a:extLst>
            </p:cNvPr>
            <p:cNvSpPr>
              <a:spLocks noChangeArrowheads="1"/>
            </p:cNvSpPr>
            <p:nvPr/>
          </p:nvSpPr>
          <p:spPr bwMode="auto">
            <a:xfrm>
              <a:off x="5769845" y="3353954"/>
              <a:ext cx="38224" cy="42532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0" name="Rectangle 597">
              <a:extLst>
                <a:ext uri="{FF2B5EF4-FFF2-40B4-BE49-F238E27FC236}">
                  <a16:creationId xmlns:a16="http://schemas.microsoft.com/office/drawing/2014/main" id="{BE42EF2E-5CBB-7F44-9C86-EF67712C3540}"/>
                </a:ext>
              </a:extLst>
            </p:cNvPr>
            <p:cNvSpPr>
              <a:spLocks noChangeArrowheads="1"/>
            </p:cNvSpPr>
            <p:nvPr/>
          </p:nvSpPr>
          <p:spPr bwMode="auto">
            <a:xfrm>
              <a:off x="6053587" y="2906246"/>
              <a:ext cx="314616" cy="805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1" name="Rectangle 598">
              <a:extLst>
                <a:ext uri="{FF2B5EF4-FFF2-40B4-BE49-F238E27FC236}">
                  <a16:creationId xmlns:a16="http://schemas.microsoft.com/office/drawing/2014/main" id="{200D34F9-43B6-5642-A8A6-E0689A253A5E}"/>
                </a:ext>
              </a:extLst>
            </p:cNvPr>
            <p:cNvSpPr>
              <a:spLocks noChangeArrowheads="1"/>
            </p:cNvSpPr>
            <p:nvPr/>
          </p:nvSpPr>
          <p:spPr bwMode="auto">
            <a:xfrm>
              <a:off x="6053588" y="3192779"/>
              <a:ext cx="158779" cy="4477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2" name="Rectangle 599">
              <a:extLst>
                <a:ext uri="{FF2B5EF4-FFF2-40B4-BE49-F238E27FC236}">
                  <a16:creationId xmlns:a16="http://schemas.microsoft.com/office/drawing/2014/main" id="{A4E8E9B0-346E-E748-A437-77FFAA6C727D}"/>
                </a:ext>
              </a:extLst>
            </p:cNvPr>
            <p:cNvSpPr>
              <a:spLocks noChangeArrowheads="1"/>
            </p:cNvSpPr>
            <p:nvPr/>
          </p:nvSpPr>
          <p:spPr bwMode="auto">
            <a:xfrm>
              <a:off x="6041826" y="3322615"/>
              <a:ext cx="155838" cy="4029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3" name="Rectangle 600">
              <a:extLst>
                <a:ext uri="{FF2B5EF4-FFF2-40B4-BE49-F238E27FC236}">
                  <a16:creationId xmlns:a16="http://schemas.microsoft.com/office/drawing/2014/main" id="{4EC2A926-E257-6241-A609-5273B50C150F}"/>
                </a:ext>
              </a:extLst>
            </p:cNvPr>
            <p:cNvSpPr>
              <a:spLocks noChangeArrowheads="1"/>
            </p:cNvSpPr>
            <p:nvPr/>
          </p:nvSpPr>
          <p:spPr bwMode="auto">
            <a:xfrm>
              <a:off x="5658114" y="3322615"/>
              <a:ext cx="311677" cy="4029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4" name="Rectangle 601">
              <a:extLst>
                <a:ext uri="{FF2B5EF4-FFF2-40B4-BE49-F238E27FC236}">
                  <a16:creationId xmlns:a16="http://schemas.microsoft.com/office/drawing/2014/main" id="{6314667B-79C7-2E49-9892-79DC38B379C7}"/>
                </a:ext>
              </a:extLst>
            </p:cNvPr>
            <p:cNvSpPr>
              <a:spLocks noChangeArrowheads="1"/>
            </p:cNvSpPr>
            <p:nvPr/>
          </p:nvSpPr>
          <p:spPr bwMode="auto">
            <a:xfrm>
              <a:off x="5596368" y="3047273"/>
              <a:ext cx="624821" cy="5372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5" name="Rectangle 602">
              <a:extLst>
                <a:ext uri="{FF2B5EF4-FFF2-40B4-BE49-F238E27FC236}">
                  <a16:creationId xmlns:a16="http://schemas.microsoft.com/office/drawing/2014/main" id="{9F795818-2103-6F4A-8591-BC491826780B}"/>
                </a:ext>
              </a:extLst>
            </p:cNvPr>
            <p:cNvSpPr>
              <a:spLocks noChangeArrowheads="1"/>
            </p:cNvSpPr>
            <p:nvPr/>
          </p:nvSpPr>
          <p:spPr bwMode="auto">
            <a:xfrm>
              <a:off x="6904815" y="3322615"/>
              <a:ext cx="239638" cy="4029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6" name="Rectangle 603">
              <a:extLst>
                <a:ext uri="{FF2B5EF4-FFF2-40B4-BE49-F238E27FC236}">
                  <a16:creationId xmlns:a16="http://schemas.microsoft.com/office/drawing/2014/main" id="{1B41797A-A059-F44F-A915-6BEA6F6BDD0B}"/>
                </a:ext>
              </a:extLst>
            </p:cNvPr>
            <p:cNvSpPr>
              <a:spLocks noChangeArrowheads="1"/>
            </p:cNvSpPr>
            <p:nvPr/>
          </p:nvSpPr>
          <p:spPr bwMode="auto">
            <a:xfrm>
              <a:off x="7009199" y="3353954"/>
              <a:ext cx="33814" cy="42532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7" name="AutoShape 604">
              <a:extLst>
                <a:ext uri="{FF2B5EF4-FFF2-40B4-BE49-F238E27FC236}">
                  <a16:creationId xmlns:a16="http://schemas.microsoft.com/office/drawing/2014/main" id="{C1F1E340-3D03-7F44-BC08-4FFDBBBED071}"/>
                </a:ext>
              </a:extLst>
            </p:cNvPr>
            <p:cNvSpPr>
              <a:spLocks noChangeArrowheads="1"/>
            </p:cNvSpPr>
            <p:nvPr/>
          </p:nvSpPr>
          <p:spPr bwMode="auto">
            <a:xfrm>
              <a:off x="6970973" y="3768081"/>
              <a:ext cx="113204" cy="64916"/>
            </a:xfrm>
            <a:custGeom>
              <a:avLst/>
              <a:gdLst>
                <a:gd name="T0" fmla="*/ 60 w 21600"/>
                <a:gd name="T1" fmla="*/ 17 h 21600"/>
                <a:gd name="T2" fmla="*/ 34 w 21600"/>
                <a:gd name="T3" fmla="*/ 34 h 21600"/>
                <a:gd name="T4" fmla="*/ 9 w 21600"/>
                <a:gd name="T5" fmla="*/ 17 h 21600"/>
                <a:gd name="T6" fmla="*/ 34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8" name="Rectangle 605">
              <a:extLst>
                <a:ext uri="{FF2B5EF4-FFF2-40B4-BE49-F238E27FC236}">
                  <a16:creationId xmlns:a16="http://schemas.microsoft.com/office/drawing/2014/main" id="{DA32E60E-DE8F-AE4F-B799-795992E93A2D}"/>
                </a:ext>
              </a:extLst>
            </p:cNvPr>
            <p:cNvSpPr>
              <a:spLocks noChangeArrowheads="1"/>
            </p:cNvSpPr>
            <p:nvPr/>
          </p:nvSpPr>
          <p:spPr bwMode="auto">
            <a:xfrm>
              <a:off x="6588731" y="3096524"/>
              <a:ext cx="39695" cy="102973"/>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699" name="Rectangle 606">
              <a:extLst>
                <a:ext uri="{FF2B5EF4-FFF2-40B4-BE49-F238E27FC236}">
                  <a16:creationId xmlns:a16="http://schemas.microsoft.com/office/drawing/2014/main" id="{5EDEB5F1-3DD3-7C4C-803F-65E42577B13E}"/>
                </a:ext>
              </a:extLst>
            </p:cNvPr>
            <p:cNvSpPr>
              <a:spLocks noChangeArrowheads="1"/>
            </p:cNvSpPr>
            <p:nvPr/>
          </p:nvSpPr>
          <p:spPr bwMode="auto">
            <a:xfrm>
              <a:off x="7016549" y="2930874"/>
              <a:ext cx="42634" cy="288769"/>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0" name="AutoShape 607">
              <a:extLst>
                <a:ext uri="{FF2B5EF4-FFF2-40B4-BE49-F238E27FC236}">
                  <a16:creationId xmlns:a16="http://schemas.microsoft.com/office/drawing/2014/main" id="{0766E840-3FE5-2E4D-AA25-AF0C98A1159E}"/>
                </a:ext>
              </a:extLst>
            </p:cNvPr>
            <p:cNvSpPr>
              <a:spLocks noChangeArrowheads="1"/>
            </p:cNvSpPr>
            <p:nvPr/>
          </p:nvSpPr>
          <p:spPr bwMode="auto">
            <a:xfrm>
              <a:off x="5733092" y="3777034"/>
              <a:ext cx="119084" cy="60439"/>
            </a:xfrm>
            <a:custGeom>
              <a:avLst/>
              <a:gdLst>
                <a:gd name="T0" fmla="*/ 60 w 21600"/>
                <a:gd name="T1" fmla="*/ 17 h 21600"/>
                <a:gd name="T2" fmla="*/ 34 w 21600"/>
                <a:gd name="T3" fmla="*/ 34 h 21600"/>
                <a:gd name="T4" fmla="*/ 9 w 21600"/>
                <a:gd name="T5" fmla="*/ 17 h 21600"/>
                <a:gd name="T6" fmla="*/ 34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1" name="AutoShape 608">
              <a:extLst>
                <a:ext uri="{FF2B5EF4-FFF2-40B4-BE49-F238E27FC236}">
                  <a16:creationId xmlns:a16="http://schemas.microsoft.com/office/drawing/2014/main" id="{0E69B5BE-7418-6F45-81A6-2AE5124EFFE2}"/>
                </a:ext>
              </a:extLst>
            </p:cNvPr>
            <p:cNvSpPr>
              <a:spLocks noChangeArrowheads="1"/>
            </p:cNvSpPr>
            <p:nvPr/>
          </p:nvSpPr>
          <p:spPr bwMode="auto">
            <a:xfrm>
              <a:off x="6063880" y="3777036"/>
              <a:ext cx="113202" cy="55963"/>
            </a:xfrm>
            <a:custGeom>
              <a:avLst/>
              <a:gdLst>
                <a:gd name="T0" fmla="*/ 60 w 21600"/>
                <a:gd name="T1" fmla="*/ 17 h 21600"/>
                <a:gd name="T2" fmla="*/ 34 w 21600"/>
                <a:gd name="T3" fmla="*/ 34 h 21600"/>
                <a:gd name="T4" fmla="*/ 9 w 21600"/>
                <a:gd name="T5" fmla="*/ 17 h 21600"/>
                <a:gd name="T6" fmla="*/ 34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2" name="Rectangle 609">
              <a:extLst>
                <a:ext uri="{FF2B5EF4-FFF2-40B4-BE49-F238E27FC236}">
                  <a16:creationId xmlns:a16="http://schemas.microsoft.com/office/drawing/2014/main" id="{7A12BA4A-F55D-1344-89E1-9FF2957A90F8}"/>
                </a:ext>
              </a:extLst>
            </p:cNvPr>
            <p:cNvSpPr>
              <a:spLocks noChangeArrowheads="1"/>
            </p:cNvSpPr>
            <p:nvPr/>
          </p:nvSpPr>
          <p:spPr bwMode="auto">
            <a:xfrm>
              <a:off x="6469647" y="3192779"/>
              <a:ext cx="698330" cy="4477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3" name="Rectangle 610">
              <a:extLst>
                <a:ext uri="{FF2B5EF4-FFF2-40B4-BE49-F238E27FC236}">
                  <a16:creationId xmlns:a16="http://schemas.microsoft.com/office/drawing/2014/main" id="{370C2481-6563-ED42-BC5D-107AECB8C2BF}"/>
                </a:ext>
              </a:extLst>
            </p:cNvPr>
            <p:cNvSpPr>
              <a:spLocks noChangeArrowheads="1"/>
            </p:cNvSpPr>
            <p:nvPr/>
          </p:nvSpPr>
          <p:spPr bwMode="auto">
            <a:xfrm>
              <a:off x="6915107" y="2906246"/>
              <a:ext cx="232287" cy="805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4" name="Rectangle 611">
              <a:extLst>
                <a:ext uri="{FF2B5EF4-FFF2-40B4-BE49-F238E27FC236}">
                  <a16:creationId xmlns:a16="http://schemas.microsoft.com/office/drawing/2014/main" id="{9C8B7F68-76CC-5145-BAE5-BCD29DA8F103}"/>
                </a:ext>
              </a:extLst>
            </p:cNvPr>
            <p:cNvSpPr>
              <a:spLocks noChangeArrowheads="1"/>
            </p:cNvSpPr>
            <p:nvPr/>
          </p:nvSpPr>
          <p:spPr bwMode="auto">
            <a:xfrm>
              <a:off x="6915107" y="3047273"/>
              <a:ext cx="232287" cy="5372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5" name="Rectangle 612">
              <a:extLst>
                <a:ext uri="{FF2B5EF4-FFF2-40B4-BE49-F238E27FC236}">
                  <a16:creationId xmlns:a16="http://schemas.microsoft.com/office/drawing/2014/main" id="{5EC9E7E7-AC48-1B47-97C9-44EAB7FD3783}"/>
                </a:ext>
              </a:extLst>
            </p:cNvPr>
            <p:cNvSpPr>
              <a:spLocks noChangeArrowheads="1"/>
            </p:cNvSpPr>
            <p:nvPr/>
          </p:nvSpPr>
          <p:spPr bwMode="auto">
            <a:xfrm>
              <a:off x="6469645" y="3047273"/>
              <a:ext cx="235227" cy="5372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6" name="Rectangle 613">
              <a:extLst>
                <a:ext uri="{FF2B5EF4-FFF2-40B4-BE49-F238E27FC236}">
                  <a16:creationId xmlns:a16="http://schemas.microsoft.com/office/drawing/2014/main" id="{1A76AB4D-3976-7544-90FA-C874B5851DDC}"/>
                </a:ext>
              </a:extLst>
            </p:cNvPr>
            <p:cNvSpPr>
              <a:spLocks noChangeArrowheads="1"/>
            </p:cNvSpPr>
            <p:nvPr/>
          </p:nvSpPr>
          <p:spPr bwMode="auto">
            <a:xfrm>
              <a:off x="7348807" y="3519162"/>
              <a:ext cx="114673" cy="62679"/>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7" name="Arc 614">
              <a:extLst>
                <a:ext uri="{FF2B5EF4-FFF2-40B4-BE49-F238E27FC236}">
                  <a16:creationId xmlns:a16="http://schemas.microsoft.com/office/drawing/2014/main" id="{BF4239C1-7F8C-1A46-A8DF-F4AECD4FDEE1}"/>
                </a:ext>
              </a:extLst>
            </p:cNvPr>
            <p:cNvSpPr>
              <a:spLocks/>
            </p:cNvSpPr>
            <p:nvPr/>
          </p:nvSpPr>
          <p:spPr bwMode="auto">
            <a:xfrm flipV="1">
              <a:off x="7348807" y="3519165"/>
              <a:ext cx="45575" cy="31339"/>
            </a:xfrm>
            <a:custGeom>
              <a:avLst/>
              <a:gdLst>
                <a:gd name="T0" fmla="*/ 0 w 21600"/>
                <a:gd name="T1" fmla="*/ 0 h 21600"/>
                <a:gd name="T2" fmla="*/ 25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8" name="Arc 615">
              <a:extLst>
                <a:ext uri="{FF2B5EF4-FFF2-40B4-BE49-F238E27FC236}">
                  <a16:creationId xmlns:a16="http://schemas.microsoft.com/office/drawing/2014/main" id="{E41C86AC-3661-B644-BB91-969AED05783F}"/>
                </a:ext>
              </a:extLst>
            </p:cNvPr>
            <p:cNvSpPr>
              <a:spLocks/>
            </p:cNvSpPr>
            <p:nvPr/>
          </p:nvSpPr>
          <p:spPr bwMode="auto">
            <a:xfrm flipH="1" flipV="1">
              <a:off x="7423786" y="3519165"/>
              <a:ext cx="39695" cy="31339"/>
            </a:xfrm>
            <a:custGeom>
              <a:avLst/>
              <a:gdLst>
                <a:gd name="T0" fmla="*/ 0 w 21600"/>
                <a:gd name="T1" fmla="*/ 0 h 21600"/>
                <a:gd name="T2" fmla="*/ 24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09" name="Rectangle 616">
              <a:extLst>
                <a:ext uri="{FF2B5EF4-FFF2-40B4-BE49-F238E27FC236}">
                  <a16:creationId xmlns:a16="http://schemas.microsoft.com/office/drawing/2014/main" id="{F9004853-3481-2044-8980-3DAE60ED5CA1}"/>
                </a:ext>
              </a:extLst>
            </p:cNvPr>
            <p:cNvSpPr>
              <a:spLocks noChangeArrowheads="1"/>
            </p:cNvSpPr>
            <p:nvPr/>
          </p:nvSpPr>
          <p:spPr bwMode="auto">
            <a:xfrm>
              <a:off x="7610495" y="3521403"/>
              <a:ext cx="117613" cy="64916"/>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0" name="Arc 617">
              <a:extLst>
                <a:ext uri="{FF2B5EF4-FFF2-40B4-BE49-F238E27FC236}">
                  <a16:creationId xmlns:a16="http://schemas.microsoft.com/office/drawing/2014/main" id="{EE98C16B-4589-9649-A217-204C61151059}"/>
                </a:ext>
              </a:extLst>
            </p:cNvPr>
            <p:cNvSpPr>
              <a:spLocks/>
            </p:cNvSpPr>
            <p:nvPr/>
          </p:nvSpPr>
          <p:spPr bwMode="auto">
            <a:xfrm flipV="1">
              <a:off x="7610498" y="3521403"/>
              <a:ext cx="44105" cy="31339"/>
            </a:xfrm>
            <a:custGeom>
              <a:avLst/>
              <a:gdLst>
                <a:gd name="T0" fmla="*/ 0 w 21600"/>
                <a:gd name="T1" fmla="*/ 0 h 21600"/>
                <a:gd name="T2" fmla="*/ 25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1" name="Arc 618">
              <a:extLst>
                <a:ext uri="{FF2B5EF4-FFF2-40B4-BE49-F238E27FC236}">
                  <a16:creationId xmlns:a16="http://schemas.microsoft.com/office/drawing/2014/main" id="{1EFE42DE-7C7A-FF46-8CEC-9E0F86F69166}"/>
                </a:ext>
              </a:extLst>
            </p:cNvPr>
            <p:cNvSpPr>
              <a:spLocks/>
            </p:cNvSpPr>
            <p:nvPr/>
          </p:nvSpPr>
          <p:spPr bwMode="auto">
            <a:xfrm flipH="1" flipV="1">
              <a:off x="7684005" y="3521403"/>
              <a:ext cx="39695" cy="31339"/>
            </a:xfrm>
            <a:custGeom>
              <a:avLst/>
              <a:gdLst>
                <a:gd name="T0" fmla="*/ 0 w 21600"/>
                <a:gd name="T1" fmla="*/ 0 h 21600"/>
                <a:gd name="T2" fmla="*/ 24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2" name="Rectangle 620">
              <a:extLst>
                <a:ext uri="{FF2B5EF4-FFF2-40B4-BE49-F238E27FC236}">
                  <a16:creationId xmlns:a16="http://schemas.microsoft.com/office/drawing/2014/main" id="{5864392F-58EF-A643-B05C-56E6082169A7}"/>
                </a:ext>
              </a:extLst>
            </p:cNvPr>
            <p:cNvSpPr>
              <a:spLocks noChangeArrowheads="1"/>
            </p:cNvSpPr>
            <p:nvPr/>
          </p:nvSpPr>
          <p:spPr bwMode="auto">
            <a:xfrm>
              <a:off x="7861894" y="3521403"/>
              <a:ext cx="117613" cy="64916"/>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3" name="Arc 621">
              <a:extLst>
                <a:ext uri="{FF2B5EF4-FFF2-40B4-BE49-F238E27FC236}">
                  <a16:creationId xmlns:a16="http://schemas.microsoft.com/office/drawing/2014/main" id="{F2D242E5-5FE9-4445-B74F-351847B1BF69}"/>
                </a:ext>
              </a:extLst>
            </p:cNvPr>
            <p:cNvSpPr>
              <a:spLocks/>
            </p:cNvSpPr>
            <p:nvPr/>
          </p:nvSpPr>
          <p:spPr bwMode="auto">
            <a:xfrm flipV="1">
              <a:off x="7861896" y="3521403"/>
              <a:ext cx="44105" cy="31339"/>
            </a:xfrm>
            <a:custGeom>
              <a:avLst/>
              <a:gdLst>
                <a:gd name="T0" fmla="*/ 0 w 21600"/>
                <a:gd name="T1" fmla="*/ 0 h 21600"/>
                <a:gd name="T2" fmla="*/ 41 w 21600"/>
                <a:gd name="T3" fmla="*/ 23 h 21600"/>
                <a:gd name="T4" fmla="*/ 0 w 21600"/>
                <a:gd name="T5" fmla="*/ 2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4" name="Arc 622">
              <a:extLst>
                <a:ext uri="{FF2B5EF4-FFF2-40B4-BE49-F238E27FC236}">
                  <a16:creationId xmlns:a16="http://schemas.microsoft.com/office/drawing/2014/main" id="{546D9F68-FCC8-2543-8CD1-10E0E23A101E}"/>
                </a:ext>
              </a:extLst>
            </p:cNvPr>
            <p:cNvSpPr>
              <a:spLocks/>
            </p:cNvSpPr>
            <p:nvPr/>
          </p:nvSpPr>
          <p:spPr bwMode="auto">
            <a:xfrm flipH="1" flipV="1">
              <a:off x="7933935" y="3521403"/>
              <a:ext cx="44105" cy="31339"/>
            </a:xfrm>
            <a:custGeom>
              <a:avLst/>
              <a:gdLst>
                <a:gd name="T0" fmla="*/ 0 w 21600"/>
                <a:gd name="T1" fmla="*/ 0 h 21600"/>
                <a:gd name="T2" fmla="*/ 41 w 21600"/>
                <a:gd name="T3" fmla="*/ 23 h 21600"/>
                <a:gd name="T4" fmla="*/ 0 w 21600"/>
                <a:gd name="T5" fmla="*/ 2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5" name="Rectangle 623">
              <a:extLst>
                <a:ext uri="{FF2B5EF4-FFF2-40B4-BE49-F238E27FC236}">
                  <a16:creationId xmlns:a16="http://schemas.microsoft.com/office/drawing/2014/main" id="{23C97623-C0D6-3946-91E2-0CD07A53D4BC}"/>
                </a:ext>
              </a:extLst>
            </p:cNvPr>
            <p:cNvSpPr>
              <a:spLocks noChangeArrowheads="1"/>
            </p:cNvSpPr>
            <p:nvPr/>
          </p:nvSpPr>
          <p:spPr bwMode="auto">
            <a:xfrm>
              <a:off x="7526698" y="2957736"/>
              <a:ext cx="39695" cy="252953"/>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6" name="Rectangle 624">
              <a:extLst>
                <a:ext uri="{FF2B5EF4-FFF2-40B4-BE49-F238E27FC236}">
                  <a16:creationId xmlns:a16="http://schemas.microsoft.com/office/drawing/2014/main" id="{4DAEF8E4-0223-5642-950B-3570F4B302E3}"/>
                </a:ext>
              </a:extLst>
            </p:cNvPr>
            <p:cNvSpPr>
              <a:spLocks noChangeArrowheads="1"/>
            </p:cNvSpPr>
            <p:nvPr/>
          </p:nvSpPr>
          <p:spPr bwMode="auto">
            <a:xfrm>
              <a:off x="7511996" y="3353954"/>
              <a:ext cx="39695" cy="42532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7" name="Rectangle 625">
              <a:extLst>
                <a:ext uri="{FF2B5EF4-FFF2-40B4-BE49-F238E27FC236}">
                  <a16:creationId xmlns:a16="http://schemas.microsoft.com/office/drawing/2014/main" id="{667510BF-137F-0749-AC8A-DA5607EA8A91}"/>
                </a:ext>
              </a:extLst>
            </p:cNvPr>
            <p:cNvSpPr>
              <a:spLocks noChangeArrowheads="1"/>
            </p:cNvSpPr>
            <p:nvPr/>
          </p:nvSpPr>
          <p:spPr bwMode="auto">
            <a:xfrm>
              <a:off x="7779566" y="3327090"/>
              <a:ext cx="39695" cy="45889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8" name="AutoShape 626">
              <a:extLst>
                <a:ext uri="{FF2B5EF4-FFF2-40B4-BE49-F238E27FC236}">
                  <a16:creationId xmlns:a16="http://schemas.microsoft.com/office/drawing/2014/main" id="{0B2EF535-A358-FB42-8CA1-1917A15BFBDD}"/>
                </a:ext>
              </a:extLst>
            </p:cNvPr>
            <p:cNvSpPr>
              <a:spLocks noChangeArrowheads="1"/>
            </p:cNvSpPr>
            <p:nvPr/>
          </p:nvSpPr>
          <p:spPr bwMode="auto">
            <a:xfrm>
              <a:off x="7467891" y="3777036"/>
              <a:ext cx="114673" cy="55963"/>
            </a:xfrm>
            <a:custGeom>
              <a:avLst/>
              <a:gdLst>
                <a:gd name="T0" fmla="*/ 60 w 21600"/>
                <a:gd name="T1" fmla="*/ 17 h 21600"/>
                <a:gd name="T2" fmla="*/ 34 w 21600"/>
                <a:gd name="T3" fmla="*/ 34 h 21600"/>
                <a:gd name="T4" fmla="*/ 9 w 21600"/>
                <a:gd name="T5" fmla="*/ 17 h 21600"/>
                <a:gd name="T6" fmla="*/ 34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19" name="AutoShape 627">
              <a:extLst>
                <a:ext uri="{FF2B5EF4-FFF2-40B4-BE49-F238E27FC236}">
                  <a16:creationId xmlns:a16="http://schemas.microsoft.com/office/drawing/2014/main" id="{F6E1673F-D903-304A-9A1A-93E8BDB42876}"/>
                </a:ext>
              </a:extLst>
            </p:cNvPr>
            <p:cNvSpPr>
              <a:spLocks noChangeArrowheads="1"/>
            </p:cNvSpPr>
            <p:nvPr/>
          </p:nvSpPr>
          <p:spPr bwMode="auto">
            <a:xfrm>
              <a:off x="7747221" y="3777034"/>
              <a:ext cx="111734" cy="60439"/>
            </a:xfrm>
            <a:custGeom>
              <a:avLst/>
              <a:gdLst>
                <a:gd name="T0" fmla="*/ 60 w 21600"/>
                <a:gd name="T1" fmla="*/ 17 h 21600"/>
                <a:gd name="T2" fmla="*/ 34 w 21600"/>
                <a:gd name="T3" fmla="*/ 34 h 21600"/>
                <a:gd name="T4" fmla="*/ 9 w 21600"/>
                <a:gd name="T5" fmla="*/ 17 h 21600"/>
                <a:gd name="T6" fmla="*/ 34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0" name="Rectangle 628">
              <a:extLst>
                <a:ext uri="{FF2B5EF4-FFF2-40B4-BE49-F238E27FC236}">
                  <a16:creationId xmlns:a16="http://schemas.microsoft.com/office/drawing/2014/main" id="{68985E67-E6F7-7842-9FFB-193E21DCBD0B}"/>
                </a:ext>
              </a:extLst>
            </p:cNvPr>
            <p:cNvSpPr>
              <a:spLocks noChangeArrowheads="1"/>
            </p:cNvSpPr>
            <p:nvPr/>
          </p:nvSpPr>
          <p:spPr bwMode="auto">
            <a:xfrm>
              <a:off x="7482592" y="2906246"/>
              <a:ext cx="233757" cy="805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1" name="Rectangle 629">
              <a:extLst>
                <a:ext uri="{FF2B5EF4-FFF2-40B4-BE49-F238E27FC236}">
                  <a16:creationId xmlns:a16="http://schemas.microsoft.com/office/drawing/2014/main" id="{5F6B73AD-12FB-CC42-8DE3-AB2C79503D07}"/>
                </a:ext>
              </a:extLst>
            </p:cNvPr>
            <p:cNvSpPr>
              <a:spLocks noChangeArrowheads="1"/>
            </p:cNvSpPr>
            <p:nvPr/>
          </p:nvSpPr>
          <p:spPr bwMode="auto">
            <a:xfrm>
              <a:off x="7479651" y="3047273"/>
              <a:ext cx="158779" cy="5372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2" name="Rectangle 630">
              <a:extLst>
                <a:ext uri="{FF2B5EF4-FFF2-40B4-BE49-F238E27FC236}">
                  <a16:creationId xmlns:a16="http://schemas.microsoft.com/office/drawing/2014/main" id="{CA4A670A-99D9-234E-AF96-028439FA4D52}"/>
                </a:ext>
              </a:extLst>
            </p:cNvPr>
            <p:cNvSpPr>
              <a:spLocks noChangeArrowheads="1"/>
            </p:cNvSpPr>
            <p:nvPr/>
          </p:nvSpPr>
          <p:spPr bwMode="auto">
            <a:xfrm>
              <a:off x="7479653" y="3192779"/>
              <a:ext cx="232287" cy="4477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3" name="Rectangle 631">
              <a:extLst>
                <a:ext uri="{FF2B5EF4-FFF2-40B4-BE49-F238E27FC236}">
                  <a16:creationId xmlns:a16="http://schemas.microsoft.com/office/drawing/2014/main" id="{EBE6821B-283E-C344-B971-F61C99D0A74C}"/>
                </a:ext>
              </a:extLst>
            </p:cNvPr>
            <p:cNvSpPr>
              <a:spLocks noChangeArrowheads="1"/>
            </p:cNvSpPr>
            <p:nvPr/>
          </p:nvSpPr>
          <p:spPr bwMode="auto">
            <a:xfrm>
              <a:off x="7472300" y="3322615"/>
              <a:ext cx="386654" cy="4029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4" name="Rectangle 632">
              <a:extLst>
                <a:ext uri="{FF2B5EF4-FFF2-40B4-BE49-F238E27FC236}">
                  <a16:creationId xmlns:a16="http://schemas.microsoft.com/office/drawing/2014/main" id="{DC7DF210-319C-4A47-9827-7CF54D5036AB}"/>
                </a:ext>
              </a:extLst>
            </p:cNvPr>
            <p:cNvSpPr>
              <a:spLocks noChangeArrowheads="1"/>
            </p:cNvSpPr>
            <p:nvPr/>
          </p:nvSpPr>
          <p:spPr bwMode="auto">
            <a:xfrm>
              <a:off x="7610495" y="3485587"/>
              <a:ext cx="116143" cy="51485"/>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5" name="Rectangle 633">
              <a:extLst>
                <a:ext uri="{FF2B5EF4-FFF2-40B4-BE49-F238E27FC236}">
                  <a16:creationId xmlns:a16="http://schemas.microsoft.com/office/drawing/2014/main" id="{A00AC00D-0C72-6846-B51A-64266AD0E67C}"/>
                </a:ext>
              </a:extLst>
            </p:cNvPr>
            <p:cNvSpPr>
              <a:spLocks noChangeArrowheads="1"/>
            </p:cNvSpPr>
            <p:nvPr/>
          </p:nvSpPr>
          <p:spPr bwMode="auto">
            <a:xfrm>
              <a:off x="7858954" y="3490065"/>
              <a:ext cx="119084" cy="49248"/>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6" name="Rectangle 634">
              <a:extLst>
                <a:ext uri="{FF2B5EF4-FFF2-40B4-BE49-F238E27FC236}">
                  <a16:creationId xmlns:a16="http://schemas.microsoft.com/office/drawing/2014/main" id="{7AF29A29-AC0A-0B47-AA91-9F42035AFA6D}"/>
                </a:ext>
              </a:extLst>
            </p:cNvPr>
            <p:cNvSpPr>
              <a:spLocks noChangeArrowheads="1"/>
            </p:cNvSpPr>
            <p:nvPr/>
          </p:nvSpPr>
          <p:spPr bwMode="auto">
            <a:xfrm>
              <a:off x="7344397" y="3483348"/>
              <a:ext cx="114673" cy="49248"/>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7" name="Rectangle 636">
              <a:extLst>
                <a:ext uri="{FF2B5EF4-FFF2-40B4-BE49-F238E27FC236}">
                  <a16:creationId xmlns:a16="http://schemas.microsoft.com/office/drawing/2014/main" id="{3595C380-9DBF-834A-ABDF-26DC7CFEEF40}"/>
                </a:ext>
              </a:extLst>
            </p:cNvPr>
            <p:cNvSpPr>
              <a:spLocks noChangeArrowheads="1"/>
            </p:cNvSpPr>
            <p:nvPr/>
          </p:nvSpPr>
          <p:spPr bwMode="auto">
            <a:xfrm>
              <a:off x="8089772" y="3519162"/>
              <a:ext cx="116143" cy="62679"/>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8" name="Arc 637">
              <a:extLst>
                <a:ext uri="{FF2B5EF4-FFF2-40B4-BE49-F238E27FC236}">
                  <a16:creationId xmlns:a16="http://schemas.microsoft.com/office/drawing/2014/main" id="{85418245-1BC6-624B-9DBC-34A7FAAC87FF}"/>
                </a:ext>
              </a:extLst>
            </p:cNvPr>
            <p:cNvSpPr>
              <a:spLocks/>
            </p:cNvSpPr>
            <p:nvPr/>
          </p:nvSpPr>
          <p:spPr bwMode="auto">
            <a:xfrm flipV="1">
              <a:off x="8089771" y="3519165"/>
              <a:ext cx="41166" cy="31339"/>
            </a:xfrm>
            <a:custGeom>
              <a:avLst/>
              <a:gdLst>
                <a:gd name="T0" fmla="*/ 0 w 21600"/>
                <a:gd name="T1" fmla="*/ 0 h 21600"/>
                <a:gd name="T2" fmla="*/ 25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29" name="Arc 638">
              <a:extLst>
                <a:ext uri="{FF2B5EF4-FFF2-40B4-BE49-F238E27FC236}">
                  <a16:creationId xmlns:a16="http://schemas.microsoft.com/office/drawing/2014/main" id="{AE1F3875-4C5C-304F-9E5B-0AAD14C9C56F}"/>
                </a:ext>
              </a:extLst>
            </p:cNvPr>
            <p:cNvSpPr>
              <a:spLocks/>
            </p:cNvSpPr>
            <p:nvPr/>
          </p:nvSpPr>
          <p:spPr bwMode="auto">
            <a:xfrm flipH="1" flipV="1">
              <a:off x="8161811" y="3519165"/>
              <a:ext cx="39695" cy="31339"/>
            </a:xfrm>
            <a:custGeom>
              <a:avLst/>
              <a:gdLst>
                <a:gd name="T0" fmla="*/ 0 w 21600"/>
                <a:gd name="T1" fmla="*/ 0 h 21600"/>
                <a:gd name="T2" fmla="*/ 24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0" name="Rectangle 639">
              <a:extLst>
                <a:ext uri="{FF2B5EF4-FFF2-40B4-BE49-F238E27FC236}">
                  <a16:creationId xmlns:a16="http://schemas.microsoft.com/office/drawing/2014/main" id="{BEFB154D-E0D0-2843-8BA5-4011A00744F0}"/>
                </a:ext>
              </a:extLst>
            </p:cNvPr>
            <p:cNvSpPr>
              <a:spLocks noChangeArrowheads="1"/>
            </p:cNvSpPr>
            <p:nvPr/>
          </p:nvSpPr>
          <p:spPr bwMode="auto">
            <a:xfrm>
              <a:off x="8349990" y="3519162"/>
              <a:ext cx="111734" cy="62679"/>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1" name="Arc 640">
              <a:extLst>
                <a:ext uri="{FF2B5EF4-FFF2-40B4-BE49-F238E27FC236}">
                  <a16:creationId xmlns:a16="http://schemas.microsoft.com/office/drawing/2014/main" id="{B65EC528-C67C-5144-9848-8490F949003E}"/>
                </a:ext>
              </a:extLst>
            </p:cNvPr>
            <p:cNvSpPr>
              <a:spLocks/>
            </p:cNvSpPr>
            <p:nvPr/>
          </p:nvSpPr>
          <p:spPr bwMode="auto">
            <a:xfrm flipV="1">
              <a:off x="8349988" y="3519165"/>
              <a:ext cx="41166" cy="31339"/>
            </a:xfrm>
            <a:custGeom>
              <a:avLst/>
              <a:gdLst>
                <a:gd name="T0" fmla="*/ 0 w 21600"/>
                <a:gd name="T1" fmla="*/ 0 h 21600"/>
                <a:gd name="T2" fmla="*/ 25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2" name="Arc 641">
              <a:extLst>
                <a:ext uri="{FF2B5EF4-FFF2-40B4-BE49-F238E27FC236}">
                  <a16:creationId xmlns:a16="http://schemas.microsoft.com/office/drawing/2014/main" id="{81EE2F45-3ED6-E440-BB27-C0188A3B66CC}"/>
                </a:ext>
              </a:extLst>
            </p:cNvPr>
            <p:cNvSpPr>
              <a:spLocks/>
            </p:cNvSpPr>
            <p:nvPr/>
          </p:nvSpPr>
          <p:spPr bwMode="auto">
            <a:xfrm flipH="1" flipV="1">
              <a:off x="8422030" y="3519165"/>
              <a:ext cx="39695" cy="31339"/>
            </a:xfrm>
            <a:custGeom>
              <a:avLst/>
              <a:gdLst>
                <a:gd name="T0" fmla="*/ 0 w 21600"/>
                <a:gd name="T1" fmla="*/ 0 h 21600"/>
                <a:gd name="T2" fmla="*/ 24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3" name="Rectangle 643">
              <a:extLst>
                <a:ext uri="{FF2B5EF4-FFF2-40B4-BE49-F238E27FC236}">
                  <a16:creationId xmlns:a16="http://schemas.microsoft.com/office/drawing/2014/main" id="{6ECE99E7-F2A0-8F4F-B388-C6EE78C89F37}"/>
                </a:ext>
              </a:extLst>
            </p:cNvPr>
            <p:cNvSpPr>
              <a:spLocks noChangeArrowheads="1"/>
            </p:cNvSpPr>
            <p:nvPr/>
          </p:nvSpPr>
          <p:spPr bwMode="auto">
            <a:xfrm>
              <a:off x="8586689" y="3537073"/>
              <a:ext cx="123495" cy="49248"/>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4" name="Arc 644">
              <a:extLst>
                <a:ext uri="{FF2B5EF4-FFF2-40B4-BE49-F238E27FC236}">
                  <a16:creationId xmlns:a16="http://schemas.microsoft.com/office/drawing/2014/main" id="{806E3C2B-B5A3-AF49-BCD1-A4B2969EC451}"/>
                </a:ext>
              </a:extLst>
            </p:cNvPr>
            <p:cNvSpPr>
              <a:spLocks/>
            </p:cNvSpPr>
            <p:nvPr/>
          </p:nvSpPr>
          <p:spPr bwMode="auto">
            <a:xfrm flipV="1">
              <a:off x="8586688" y="3537073"/>
              <a:ext cx="42634" cy="31339"/>
            </a:xfrm>
            <a:custGeom>
              <a:avLst/>
              <a:gdLst>
                <a:gd name="T0" fmla="*/ 0 w 21600"/>
                <a:gd name="T1" fmla="*/ 0 h 21600"/>
                <a:gd name="T2" fmla="*/ 41 w 21600"/>
                <a:gd name="T3" fmla="*/ 23 h 21600"/>
                <a:gd name="T4" fmla="*/ 0 w 21600"/>
                <a:gd name="T5" fmla="*/ 2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5" name="Arc 645">
              <a:extLst>
                <a:ext uri="{FF2B5EF4-FFF2-40B4-BE49-F238E27FC236}">
                  <a16:creationId xmlns:a16="http://schemas.microsoft.com/office/drawing/2014/main" id="{14C0520C-4172-354F-BD0C-939E4C538885}"/>
                </a:ext>
              </a:extLst>
            </p:cNvPr>
            <p:cNvSpPr>
              <a:spLocks/>
            </p:cNvSpPr>
            <p:nvPr/>
          </p:nvSpPr>
          <p:spPr bwMode="auto">
            <a:xfrm flipH="1" flipV="1">
              <a:off x="8673428" y="3537073"/>
              <a:ext cx="39695" cy="31339"/>
            </a:xfrm>
            <a:custGeom>
              <a:avLst/>
              <a:gdLst>
                <a:gd name="T0" fmla="*/ 0 w 21600"/>
                <a:gd name="T1" fmla="*/ 0 h 21600"/>
                <a:gd name="T2" fmla="*/ 41 w 21600"/>
                <a:gd name="T3" fmla="*/ 23 h 21600"/>
                <a:gd name="T4" fmla="*/ 0 w 21600"/>
                <a:gd name="T5" fmla="*/ 2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6" name="Rectangle 646">
              <a:extLst>
                <a:ext uri="{FF2B5EF4-FFF2-40B4-BE49-F238E27FC236}">
                  <a16:creationId xmlns:a16="http://schemas.microsoft.com/office/drawing/2014/main" id="{1C380850-737C-BD4C-8354-B1615E0D575D}"/>
                </a:ext>
              </a:extLst>
            </p:cNvPr>
            <p:cNvSpPr>
              <a:spLocks noChangeArrowheads="1"/>
            </p:cNvSpPr>
            <p:nvPr/>
          </p:nvSpPr>
          <p:spPr bwMode="auto">
            <a:xfrm>
              <a:off x="8266191" y="2989074"/>
              <a:ext cx="27934" cy="24623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7" name="Rectangle 647">
              <a:extLst>
                <a:ext uri="{FF2B5EF4-FFF2-40B4-BE49-F238E27FC236}">
                  <a16:creationId xmlns:a16="http://schemas.microsoft.com/office/drawing/2014/main" id="{FDF257B5-F72D-1C45-A98B-417E1AE88798}"/>
                </a:ext>
              </a:extLst>
            </p:cNvPr>
            <p:cNvSpPr>
              <a:spLocks noChangeArrowheads="1"/>
            </p:cNvSpPr>
            <p:nvPr/>
          </p:nvSpPr>
          <p:spPr bwMode="auto">
            <a:xfrm>
              <a:off x="8250020" y="3353953"/>
              <a:ext cx="39695" cy="42308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8" name="Rectangle 648">
              <a:extLst>
                <a:ext uri="{FF2B5EF4-FFF2-40B4-BE49-F238E27FC236}">
                  <a16:creationId xmlns:a16="http://schemas.microsoft.com/office/drawing/2014/main" id="{3CD67333-9234-2F40-98B7-D5DFE5F937CE}"/>
                </a:ext>
              </a:extLst>
            </p:cNvPr>
            <p:cNvSpPr>
              <a:spLocks noChangeArrowheads="1"/>
            </p:cNvSpPr>
            <p:nvPr/>
          </p:nvSpPr>
          <p:spPr bwMode="auto">
            <a:xfrm>
              <a:off x="8513179" y="3322615"/>
              <a:ext cx="38224" cy="461137"/>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39" name="AutoShape 649">
              <a:extLst>
                <a:ext uri="{FF2B5EF4-FFF2-40B4-BE49-F238E27FC236}">
                  <a16:creationId xmlns:a16="http://schemas.microsoft.com/office/drawing/2014/main" id="{FDC611E0-F50C-E54C-A64E-C3D9101C2132}"/>
                </a:ext>
              </a:extLst>
            </p:cNvPr>
            <p:cNvSpPr>
              <a:spLocks noChangeArrowheads="1"/>
            </p:cNvSpPr>
            <p:nvPr/>
          </p:nvSpPr>
          <p:spPr bwMode="auto">
            <a:xfrm>
              <a:off x="8207385" y="3768081"/>
              <a:ext cx="114673" cy="60439"/>
            </a:xfrm>
            <a:custGeom>
              <a:avLst/>
              <a:gdLst>
                <a:gd name="T0" fmla="*/ 60 w 21600"/>
                <a:gd name="T1" fmla="*/ 17 h 21600"/>
                <a:gd name="T2" fmla="*/ 34 w 21600"/>
                <a:gd name="T3" fmla="*/ 34 h 21600"/>
                <a:gd name="T4" fmla="*/ 9 w 21600"/>
                <a:gd name="T5" fmla="*/ 17 h 21600"/>
                <a:gd name="T6" fmla="*/ 34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0" name="AutoShape 650">
              <a:extLst>
                <a:ext uri="{FF2B5EF4-FFF2-40B4-BE49-F238E27FC236}">
                  <a16:creationId xmlns:a16="http://schemas.microsoft.com/office/drawing/2014/main" id="{EABAC9D9-73BA-5F42-ABF7-FFAF50033EC1}"/>
                </a:ext>
              </a:extLst>
            </p:cNvPr>
            <p:cNvSpPr>
              <a:spLocks noChangeArrowheads="1"/>
            </p:cNvSpPr>
            <p:nvPr/>
          </p:nvSpPr>
          <p:spPr bwMode="auto">
            <a:xfrm>
              <a:off x="8485247" y="3777036"/>
              <a:ext cx="113204" cy="55963"/>
            </a:xfrm>
            <a:custGeom>
              <a:avLst/>
              <a:gdLst>
                <a:gd name="T0" fmla="*/ 60 w 21600"/>
                <a:gd name="T1" fmla="*/ 17 h 21600"/>
                <a:gd name="T2" fmla="*/ 34 w 21600"/>
                <a:gd name="T3" fmla="*/ 34 h 21600"/>
                <a:gd name="T4" fmla="*/ 9 w 21600"/>
                <a:gd name="T5" fmla="*/ 17 h 21600"/>
                <a:gd name="T6" fmla="*/ 34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1" name="Rectangle 651">
              <a:extLst>
                <a:ext uri="{FF2B5EF4-FFF2-40B4-BE49-F238E27FC236}">
                  <a16:creationId xmlns:a16="http://schemas.microsoft.com/office/drawing/2014/main" id="{EF1323AF-4FC2-0F4A-8001-7F8A7D54E396}"/>
                </a:ext>
              </a:extLst>
            </p:cNvPr>
            <p:cNvSpPr>
              <a:spLocks noChangeArrowheads="1"/>
            </p:cNvSpPr>
            <p:nvPr/>
          </p:nvSpPr>
          <p:spPr bwMode="auto">
            <a:xfrm>
              <a:off x="8222088" y="2930874"/>
              <a:ext cx="232287" cy="5596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2" name="Rectangle 652">
              <a:extLst>
                <a:ext uri="{FF2B5EF4-FFF2-40B4-BE49-F238E27FC236}">
                  <a16:creationId xmlns:a16="http://schemas.microsoft.com/office/drawing/2014/main" id="{429D8B6D-2761-9441-A72B-41E34B961623}"/>
                </a:ext>
              </a:extLst>
            </p:cNvPr>
            <p:cNvSpPr>
              <a:spLocks noChangeArrowheads="1"/>
            </p:cNvSpPr>
            <p:nvPr/>
          </p:nvSpPr>
          <p:spPr bwMode="auto">
            <a:xfrm>
              <a:off x="8219146" y="3083092"/>
              <a:ext cx="158779" cy="4477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3" name="Rectangle 653">
              <a:extLst>
                <a:ext uri="{FF2B5EF4-FFF2-40B4-BE49-F238E27FC236}">
                  <a16:creationId xmlns:a16="http://schemas.microsoft.com/office/drawing/2014/main" id="{B7A062A0-D205-7D46-8368-67284F533F3D}"/>
                </a:ext>
              </a:extLst>
            </p:cNvPr>
            <p:cNvSpPr>
              <a:spLocks noChangeArrowheads="1"/>
            </p:cNvSpPr>
            <p:nvPr/>
          </p:nvSpPr>
          <p:spPr bwMode="auto">
            <a:xfrm>
              <a:off x="8217674" y="3192781"/>
              <a:ext cx="233757" cy="4253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4" name="Rectangle 654">
              <a:extLst>
                <a:ext uri="{FF2B5EF4-FFF2-40B4-BE49-F238E27FC236}">
                  <a16:creationId xmlns:a16="http://schemas.microsoft.com/office/drawing/2014/main" id="{7D9CDA5A-B9EF-DD4F-AC17-BFA0D9F751AC}"/>
                </a:ext>
              </a:extLst>
            </p:cNvPr>
            <p:cNvSpPr>
              <a:spLocks noChangeArrowheads="1"/>
            </p:cNvSpPr>
            <p:nvPr/>
          </p:nvSpPr>
          <p:spPr bwMode="auto">
            <a:xfrm>
              <a:off x="8210324" y="3320377"/>
              <a:ext cx="388124" cy="49248"/>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5" name="Rectangle 655">
              <a:extLst>
                <a:ext uri="{FF2B5EF4-FFF2-40B4-BE49-F238E27FC236}">
                  <a16:creationId xmlns:a16="http://schemas.microsoft.com/office/drawing/2014/main" id="{C7D685CB-3FD5-0A44-BDC8-55008CC71116}"/>
                </a:ext>
              </a:extLst>
            </p:cNvPr>
            <p:cNvSpPr>
              <a:spLocks noChangeArrowheads="1"/>
            </p:cNvSpPr>
            <p:nvPr/>
          </p:nvSpPr>
          <p:spPr bwMode="auto">
            <a:xfrm>
              <a:off x="8345581" y="3485587"/>
              <a:ext cx="116143" cy="51485"/>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6" name="Rectangle 656">
              <a:extLst>
                <a:ext uri="{FF2B5EF4-FFF2-40B4-BE49-F238E27FC236}">
                  <a16:creationId xmlns:a16="http://schemas.microsoft.com/office/drawing/2014/main" id="{443BD3CB-91E9-444A-BF17-85C100C47C5D}"/>
                </a:ext>
              </a:extLst>
            </p:cNvPr>
            <p:cNvSpPr>
              <a:spLocks noChangeArrowheads="1"/>
            </p:cNvSpPr>
            <p:nvPr/>
          </p:nvSpPr>
          <p:spPr bwMode="auto">
            <a:xfrm>
              <a:off x="8594037" y="3485587"/>
              <a:ext cx="116144" cy="51485"/>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7" name="Rectangle 657">
              <a:extLst>
                <a:ext uri="{FF2B5EF4-FFF2-40B4-BE49-F238E27FC236}">
                  <a16:creationId xmlns:a16="http://schemas.microsoft.com/office/drawing/2014/main" id="{98C2D5EB-F24B-8947-8C06-0F19322E263F}"/>
                </a:ext>
              </a:extLst>
            </p:cNvPr>
            <p:cNvSpPr>
              <a:spLocks noChangeArrowheads="1"/>
            </p:cNvSpPr>
            <p:nvPr/>
          </p:nvSpPr>
          <p:spPr bwMode="auto">
            <a:xfrm>
              <a:off x="8082420" y="3483347"/>
              <a:ext cx="119084" cy="17908"/>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8" name="Rectangle 658">
              <a:extLst>
                <a:ext uri="{FF2B5EF4-FFF2-40B4-BE49-F238E27FC236}">
                  <a16:creationId xmlns:a16="http://schemas.microsoft.com/office/drawing/2014/main" id="{068D0731-CC01-AF49-8590-C51916386823}"/>
                </a:ext>
              </a:extLst>
            </p:cNvPr>
            <p:cNvSpPr>
              <a:spLocks noChangeArrowheads="1"/>
            </p:cNvSpPr>
            <p:nvPr/>
          </p:nvSpPr>
          <p:spPr bwMode="auto">
            <a:xfrm>
              <a:off x="7642841" y="3358431"/>
              <a:ext cx="39695" cy="105211"/>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49" name="Rectangle 659">
              <a:extLst>
                <a:ext uri="{FF2B5EF4-FFF2-40B4-BE49-F238E27FC236}">
                  <a16:creationId xmlns:a16="http://schemas.microsoft.com/office/drawing/2014/main" id="{95A75926-986F-F44C-9737-4B1ED942034F}"/>
                </a:ext>
              </a:extLst>
            </p:cNvPr>
            <p:cNvSpPr>
              <a:spLocks noChangeArrowheads="1"/>
            </p:cNvSpPr>
            <p:nvPr/>
          </p:nvSpPr>
          <p:spPr bwMode="auto">
            <a:xfrm>
              <a:off x="8389686" y="3353951"/>
              <a:ext cx="32344" cy="107449"/>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0" name="Rectangle 660">
              <a:extLst>
                <a:ext uri="{FF2B5EF4-FFF2-40B4-BE49-F238E27FC236}">
                  <a16:creationId xmlns:a16="http://schemas.microsoft.com/office/drawing/2014/main" id="{211BDE05-D35B-F24F-B812-9A02BFE8D719}"/>
                </a:ext>
              </a:extLst>
            </p:cNvPr>
            <p:cNvSpPr>
              <a:spLocks noChangeArrowheads="1"/>
            </p:cNvSpPr>
            <p:nvPr/>
          </p:nvSpPr>
          <p:spPr bwMode="auto">
            <a:xfrm>
              <a:off x="7151805" y="3521403"/>
              <a:ext cx="119083" cy="64916"/>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1" name="Arc 661">
              <a:extLst>
                <a:ext uri="{FF2B5EF4-FFF2-40B4-BE49-F238E27FC236}">
                  <a16:creationId xmlns:a16="http://schemas.microsoft.com/office/drawing/2014/main" id="{0A226E3D-0373-C94C-BA7B-A0BA8EF60BF3}"/>
                </a:ext>
              </a:extLst>
            </p:cNvPr>
            <p:cNvSpPr>
              <a:spLocks/>
            </p:cNvSpPr>
            <p:nvPr/>
          </p:nvSpPr>
          <p:spPr bwMode="auto">
            <a:xfrm flipV="1">
              <a:off x="7151804" y="3521403"/>
              <a:ext cx="41166" cy="31339"/>
            </a:xfrm>
            <a:custGeom>
              <a:avLst/>
              <a:gdLst>
                <a:gd name="T0" fmla="*/ 0 w 21600"/>
                <a:gd name="T1" fmla="*/ 0 h 21600"/>
                <a:gd name="T2" fmla="*/ 25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2" name="Arc 662">
              <a:extLst>
                <a:ext uri="{FF2B5EF4-FFF2-40B4-BE49-F238E27FC236}">
                  <a16:creationId xmlns:a16="http://schemas.microsoft.com/office/drawing/2014/main" id="{AF8DD899-6724-FF42-B3F6-98EBF46C0D39}"/>
                </a:ext>
              </a:extLst>
            </p:cNvPr>
            <p:cNvSpPr>
              <a:spLocks/>
            </p:cNvSpPr>
            <p:nvPr/>
          </p:nvSpPr>
          <p:spPr bwMode="auto">
            <a:xfrm flipH="1" flipV="1">
              <a:off x="7226781" y="3521403"/>
              <a:ext cx="41166" cy="31339"/>
            </a:xfrm>
            <a:custGeom>
              <a:avLst/>
              <a:gdLst>
                <a:gd name="T0" fmla="*/ 0 w 21600"/>
                <a:gd name="T1" fmla="*/ 0 h 21600"/>
                <a:gd name="T2" fmla="*/ 24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3" name="Rectangle 663">
              <a:extLst>
                <a:ext uri="{FF2B5EF4-FFF2-40B4-BE49-F238E27FC236}">
                  <a16:creationId xmlns:a16="http://schemas.microsoft.com/office/drawing/2014/main" id="{B15AB1E3-3DA3-7F4C-AF4E-9C8275D64A6F}"/>
                </a:ext>
              </a:extLst>
            </p:cNvPr>
            <p:cNvSpPr>
              <a:spLocks noChangeArrowheads="1"/>
            </p:cNvSpPr>
            <p:nvPr/>
          </p:nvSpPr>
          <p:spPr bwMode="auto">
            <a:xfrm>
              <a:off x="7147394" y="3485587"/>
              <a:ext cx="119084" cy="51485"/>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4" name="Rectangle 664">
              <a:extLst>
                <a:ext uri="{FF2B5EF4-FFF2-40B4-BE49-F238E27FC236}">
                  <a16:creationId xmlns:a16="http://schemas.microsoft.com/office/drawing/2014/main" id="{370ED2F6-C50E-5F47-96CD-B02B1E7C230C}"/>
                </a:ext>
              </a:extLst>
            </p:cNvPr>
            <p:cNvSpPr>
              <a:spLocks noChangeArrowheads="1"/>
            </p:cNvSpPr>
            <p:nvPr/>
          </p:nvSpPr>
          <p:spPr bwMode="auto">
            <a:xfrm>
              <a:off x="6798962" y="3518565"/>
              <a:ext cx="117613" cy="62679"/>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5" name="Arc 665">
              <a:extLst>
                <a:ext uri="{FF2B5EF4-FFF2-40B4-BE49-F238E27FC236}">
                  <a16:creationId xmlns:a16="http://schemas.microsoft.com/office/drawing/2014/main" id="{2733E34E-7D4A-6547-8E0F-441E0437993F}"/>
                </a:ext>
              </a:extLst>
            </p:cNvPr>
            <p:cNvSpPr>
              <a:spLocks/>
            </p:cNvSpPr>
            <p:nvPr/>
          </p:nvSpPr>
          <p:spPr bwMode="auto">
            <a:xfrm flipV="1">
              <a:off x="6798964" y="3518566"/>
              <a:ext cx="52927" cy="31339"/>
            </a:xfrm>
            <a:custGeom>
              <a:avLst/>
              <a:gdLst>
                <a:gd name="T0" fmla="*/ 0 w 21600"/>
                <a:gd name="T1" fmla="*/ 0 h 21600"/>
                <a:gd name="T2" fmla="*/ 25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6" name="Arc 666">
              <a:extLst>
                <a:ext uri="{FF2B5EF4-FFF2-40B4-BE49-F238E27FC236}">
                  <a16:creationId xmlns:a16="http://schemas.microsoft.com/office/drawing/2014/main" id="{E2D5F550-3B9B-0949-A465-3E06F6538A5D}"/>
                </a:ext>
              </a:extLst>
            </p:cNvPr>
            <p:cNvSpPr>
              <a:spLocks/>
            </p:cNvSpPr>
            <p:nvPr/>
          </p:nvSpPr>
          <p:spPr bwMode="auto">
            <a:xfrm flipH="1" flipV="1">
              <a:off x="6871003" y="3518566"/>
              <a:ext cx="44105" cy="31339"/>
            </a:xfrm>
            <a:custGeom>
              <a:avLst/>
              <a:gdLst>
                <a:gd name="T0" fmla="*/ 0 w 21600"/>
                <a:gd name="T1" fmla="*/ 0 h 21600"/>
                <a:gd name="T2" fmla="*/ 24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7" name="Rectangle 667">
              <a:extLst>
                <a:ext uri="{FF2B5EF4-FFF2-40B4-BE49-F238E27FC236}">
                  <a16:creationId xmlns:a16="http://schemas.microsoft.com/office/drawing/2014/main" id="{1A0AD572-1EA6-8240-8669-F53BA869F2C2}"/>
                </a:ext>
              </a:extLst>
            </p:cNvPr>
            <p:cNvSpPr>
              <a:spLocks noChangeArrowheads="1"/>
            </p:cNvSpPr>
            <p:nvPr/>
          </p:nvSpPr>
          <p:spPr bwMode="auto">
            <a:xfrm>
              <a:off x="6793082" y="3482750"/>
              <a:ext cx="119083" cy="49248"/>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8" name="Rectangle 668">
              <a:extLst>
                <a:ext uri="{FF2B5EF4-FFF2-40B4-BE49-F238E27FC236}">
                  <a16:creationId xmlns:a16="http://schemas.microsoft.com/office/drawing/2014/main" id="{87DA48DD-A1E5-C942-9ACB-B07B2AB28B31}"/>
                </a:ext>
              </a:extLst>
            </p:cNvPr>
            <p:cNvSpPr>
              <a:spLocks noChangeArrowheads="1"/>
            </p:cNvSpPr>
            <p:nvPr/>
          </p:nvSpPr>
          <p:spPr bwMode="auto">
            <a:xfrm>
              <a:off x="6591670" y="3520802"/>
              <a:ext cx="116144" cy="6491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59" name="Arc 669">
              <a:extLst>
                <a:ext uri="{FF2B5EF4-FFF2-40B4-BE49-F238E27FC236}">
                  <a16:creationId xmlns:a16="http://schemas.microsoft.com/office/drawing/2014/main" id="{1857D4E3-CB79-8E4E-BEBC-269302CCFBA3}"/>
                </a:ext>
              </a:extLst>
            </p:cNvPr>
            <p:cNvSpPr>
              <a:spLocks/>
            </p:cNvSpPr>
            <p:nvPr/>
          </p:nvSpPr>
          <p:spPr bwMode="auto">
            <a:xfrm flipV="1">
              <a:off x="6591668" y="3520803"/>
              <a:ext cx="51456" cy="33579"/>
            </a:xfrm>
            <a:custGeom>
              <a:avLst/>
              <a:gdLst>
                <a:gd name="T0" fmla="*/ 0 w 21600"/>
                <a:gd name="T1" fmla="*/ 0 h 21600"/>
                <a:gd name="T2" fmla="*/ 25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60" name="Arc 670">
              <a:extLst>
                <a:ext uri="{FF2B5EF4-FFF2-40B4-BE49-F238E27FC236}">
                  <a16:creationId xmlns:a16="http://schemas.microsoft.com/office/drawing/2014/main" id="{2A3F6CB3-C14E-8B45-A274-AA935F4F7BA2}"/>
                </a:ext>
              </a:extLst>
            </p:cNvPr>
            <p:cNvSpPr>
              <a:spLocks/>
            </p:cNvSpPr>
            <p:nvPr/>
          </p:nvSpPr>
          <p:spPr bwMode="auto">
            <a:xfrm flipH="1" flipV="1">
              <a:off x="6663707" y="3520803"/>
              <a:ext cx="41166" cy="33579"/>
            </a:xfrm>
            <a:custGeom>
              <a:avLst/>
              <a:gdLst>
                <a:gd name="T0" fmla="*/ 0 w 21600"/>
                <a:gd name="T1" fmla="*/ 0 h 21600"/>
                <a:gd name="T2" fmla="*/ 24 w 21600"/>
                <a:gd name="T3" fmla="*/ 18 h 21600"/>
                <a:gd name="T4" fmla="*/ 0 w 21600"/>
                <a:gd name="T5" fmla="*/ 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61" name="Rectangle 671">
              <a:extLst>
                <a:ext uri="{FF2B5EF4-FFF2-40B4-BE49-F238E27FC236}">
                  <a16:creationId xmlns:a16="http://schemas.microsoft.com/office/drawing/2014/main" id="{BE0B6F29-EC81-5145-A96B-86D811EE6EA6}"/>
                </a:ext>
              </a:extLst>
            </p:cNvPr>
            <p:cNvSpPr>
              <a:spLocks noChangeArrowheads="1"/>
            </p:cNvSpPr>
            <p:nvPr/>
          </p:nvSpPr>
          <p:spPr bwMode="auto">
            <a:xfrm>
              <a:off x="6584321" y="3487226"/>
              <a:ext cx="120554" cy="49248"/>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62" name="Text Box 906">
              <a:extLst>
                <a:ext uri="{FF2B5EF4-FFF2-40B4-BE49-F238E27FC236}">
                  <a16:creationId xmlns:a16="http://schemas.microsoft.com/office/drawing/2014/main" id="{255264E4-15FA-1D43-B3F1-25FD58C5B876}"/>
                </a:ext>
              </a:extLst>
            </p:cNvPr>
            <p:cNvSpPr txBox="1">
              <a:spLocks noChangeArrowheads="1"/>
            </p:cNvSpPr>
            <p:nvPr/>
          </p:nvSpPr>
          <p:spPr bwMode="auto">
            <a:xfrm>
              <a:off x="4671629" y="3953061"/>
              <a:ext cx="1192307" cy="433994"/>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kumimoji="1" sz="900" b="1">
                  <a:solidFill>
                    <a:schemeClr val="tx1"/>
                  </a:solidFill>
                  <a:latin typeface="Arial" charset="0"/>
                  <a:ea typeface="ＭＳ Ｐゴシック" pitchFamily="50" charset="-128"/>
                </a:defRPr>
              </a:lvl1pPr>
              <a:lvl2pPr marL="742950" indent="-285750" eaLnBrk="0" hangingPunct="0">
                <a:defRPr kumimoji="1" sz="900" b="1">
                  <a:solidFill>
                    <a:schemeClr val="tx1"/>
                  </a:solidFill>
                  <a:latin typeface="Arial" charset="0"/>
                  <a:ea typeface="ＭＳ Ｐゴシック" pitchFamily="50" charset="-128"/>
                </a:defRPr>
              </a:lvl2pPr>
              <a:lvl3pPr marL="1143000" indent="-228600" eaLnBrk="0" hangingPunct="0">
                <a:defRPr kumimoji="1" sz="900" b="1">
                  <a:solidFill>
                    <a:schemeClr val="tx1"/>
                  </a:solidFill>
                  <a:latin typeface="Arial" charset="0"/>
                  <a:ea typeface="ＭＳ Ｐゴシック" pitchFamily="50" charset="-128"/>
                </a:defRPr>
              </a:lvl3pPr>
              <a:lvl4pPr marL="1600200" indent="-228600" eaLnBrk="0" hangingPunct="0">
                <a:defRPr kumimoji="1" sz="900" b="1">
                  <a:solidFill>
                    <a:schemeClr val="tx1"/>
                  </a:solidFill>
                  <a:latin typeface="Arial" charset="0"/>
                  <a:ea typeface="ＭＳ Ｐゴシック" pitchFamily="50" charset="-128"/>
                </a:defRPr>
              </a:lvl4pPr>
              <a:lvl5pPr marL="2057400" indent="-228600" eaLnBrk="0" hangingPunct="0">
                <a:defRPr kumimoji="1" sz="900" b="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pitchFamily="50" charset="-128"/>
                </a:defRPr>
              </a:lvl9pPr>
            </a:lstStyle>
            <a:p>
              <a:pPr eaLnBrk="1" fontAlgn="auto" hangingPunct="1">
                <a:spcBef>
                  <a:spcPts val="0"/>
                </a:spcBef>
                <a:spcAft>
                  <a:spcPts val="0"/>
                </a:spcAft>
                <a:defRPr/>
              </a:pPr>
              <a:r>
                <a:rPr lang="en-US" altLang="ja-JP" sz="1400" dirty="0">
                  <a:solidFill>
                    <a:srgbClr val="000000"/>
                  </a:solidFill>
                  <a:latin typeface="Arial"/>
                  <a:cs typeface="+mn-cs"/>
                </a:rPr>
                <a:t>High R-Si</a:t>
              </a:r>
            </a:p>
          </p:txBody>
        </p:sp>
        <p:sp>
          <p:nvSpPr>
            <p:cNvPr id="579" name="AutoShape 461">
              <a:extLst>
                <a:ext uri="{FF2B5EF4-FFF2-40B4-BE49-F238E27FC236}">
                  <a16:creationId xmlns:a16="http://schemas.microsoft.com/office/drawing/2014/main" id="{7ABCF19F-A8E3-564A-A058-04792EE39ADD}"/>
                </a:ext>
              </a:extLst>
            </p:cNvPr>
            <p:cNvSpPr>
              <a:spLocks noChangeArrowheads="1"/>
            </p:cNvSpPr>
            <p:nvPr/>
          </p:nvSpPr>
          <p:spPr bwMode="auto">
            <a:xfrm flipV="1">
              <a:off x="4888110" y="2693584"/>
              <a:ext cx="162932" cy="216921"/>
            </a:xfrm>
            <a:prstGeom prst="roundRect">
              <a:avLst>
                <a:gd name="adj" fmla="val 16667"/>
              </a:avLst>
            </a:prstGeom>
            <a:solidFill>
              <a:schemeClr val="accent6">
                <a:lumMod val="40000"/>
                <a:lumOff val="60000"/>
              </a:schemeClr>
            </a:solidFill>
            <a:ln w="3175">
              <a:solidFill>
                <a:schemeClr val="accent6">
                  <a:lumMod val="75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82" name="AutoShape 466">
              <a:extLst>
                <a:ext uri="{FF2B5EF4-FFF2-40B4-BE49-F238E27FC236}">
                  <a16:creationId xmlns:a16="http://schemas.microsoft.com/office/drawing/2014/main" id="{F0DAC97E-DAA9-A644-8927-C657204CE51A}"/>
                </a:ext>
              </a:extLst>
            </p:cNvPr>
            <p:cNvSpPr>
              <a:spLocks noChangeArrowheads="1"/>
            </p:cNvSpPr>
            <p:nvPr/>
          </p:nvSpPr>
          <p:spPr bwMode="auto">
            <a:xfrm flipV="1">
              <a:off x="6109111" y="2693584"/>
              <a:ext cx="186347" cy="212587"/>
            </a:xfrm>
            <a:prstGeom prst="roundRect">
              <a:avLst>
                <a:gd name="adj" fmla="val 16667"/>
              </a:avLst>
            </a:prstGeom>
            <a:solidFill>
              <a:schemeClr val="accent6">
                <a:lumMod val="40000"/>
                <a:lumOff val="60000"/>
              </a:schemeClr>
            </a:solidFill>
            <a:ln w="3175">
              <a:solidFill>
                <a:schemeClr val="accent6">
                  <a:lumMod val="75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85" name="AutoShape 471">
              <a:extLst>
                <a:ext uri="{FF2B5EF4-FFF2-40B4-BE49-F238E27FC236}">
                  <a16:creationId xmlns:a16="http://schemas.microsoft.com/office/drawing/2014/main" id="{96BA94CA-2284-E848-9121-120667401202}"/>
                </a:ext>
              </a:extLst>
            </p:cNvPr>
            <p:cNvSpPr>
              <a:spLocks noChangeArrowheads="1"/>
            </p:cNvSpPr>
            <p:nvPr/>
          </p:nvSpPr>
          <p:spPr bwMode="auto">
            <a:xfrm flipV="1">
              <a:off x="6958505" y="2693584"/>
              <a:ext cx="160345" cy="212587"/>
            </a:xfrm>
            <a:prstGeom prst="roundRect">
              <a:avLst>
                <a:gd name="adj" fmla="val 16667"/>
              </a:avLst>
            </a:prstGeom>
            <a:solidFill>
              <a:schemeClr val="accent6">
                <a:lumMod val="40000"/>
                <a:lumOff val="60000"/>
              </a:schemeClr>
            </a:solidFill>
            <a:ln w="3175">
              <a:solidFill>
                <a:schemeClr val="accent6">
                  <a:lumMod val="75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88" name="AutoShape 476">
              <a:extLst>
                <a:ext uri="{FF2B5EF4-FFF2-40B4-BE49-F238E27FC236}">
                  <a16:creationId xmlns:a16="http://schemas.microsoft.com/office/drawing/2014/main" id="{EF24C599-6762-B54B-B4CE-066F03C2CCA5}"/>
                </a:ext>
              </a:extLst>
            </p:cNvPr>
            <p:cNvSpPr>
              <a:spLocks noChangeArrowheads="1"/>
            </p:cNvSpPr>
            <p:nvPr/>
          </p:nvSpPr>
          <p:spPr bwMode="auto">
            <a:xfrm flipV="1">
              <a:off x="7526214" y="2693584"/>
              <a:ext cx="151678" cy="212587"/>
            </a:xfrm>
            <a:prstGeom prst="roundRect">
              <a:avLst>
                <a:gd name="adj" fmla="val 16667"/>
              </a:avLst>
            </a:prstGeom>
            <a:solidFill>
              <a:schemeClr val="accent6">
                <a:lumMod val="40000"/>
                <a:lumOff val="60000"/>
              </a:schemeClr>
            </a:solidFill>
            <a:ln w="3175">
              <a:solidFill>
                <a:schemeClr val="accent6">
                  <a:lumMod val="75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91" name="AutoShape 481">
              <a:extLst>
                <a:ext uri="{FF2B5EF4-FFF2-40B4-BE49-F238E27FC236}">
                  <a16:creationId xmlns:a16="http://schemas.microsoft.com/office/drawing/2014/main" id="{4A3446FD-F00D-4742-AECA-D4D2A58B13CE}"/>
                </a:ext>
              </a:extLst>
            </p:cNvPr>
            <p:cNvSpPr>
              <a:spLocks noChangeArrowheads="1"/>
            </p:cNvSpPr>
            <p:nvPr/>
          </p:nvSpPr>
          <p:spPr bwMode="auto">
            <a:xfrm flipV="1">
              <a:off x="8258601" y="2693584"/>
              <a:ext cx="156011" cy="238589"/>
            </a:xfrm>
            <a:prstGeom prst="roundRect">
              <a:avLst>
                <a:gd name="adj" fmla="val 16667"/>
              </a:avLst>
            </a:prstGeom>
            <a:solidFill>
              <a:schemeClr val="accent6">
                <a:lumMod val="40000"/>
                <a:lumOff val="60000"/>
              </a:schemeClr>
            </a:solidFill>
            <a:ln w="3175">
              <a:solidFill>
                <a:schemeClr val="accent6">
                  <a:lumMod val="75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grpSp>
      <p:sp>
        <p:nvSpPr>
          <p:cNvPr id="193" name="Text Box 918"/>
          <p:cNvSpPr txBox="1">
            <a:spLocks noChangeArrowheads="1"/>
          </p:cNvSpPr>
          <p:nvPr/>
        </p:nvSpPr>
        <p:spPr bwMode="auto">
          <a:xfrm>
            <a:off x="1007172" y="1407099"/>
            <a:ext cx="165365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r>
              <a:rPr lang="en-US" altLang="ja-JP" sz="2000" dirty="0">
                <a:cs typeface="+mn-cs"/>
              </a:rPr>
              <a:t>Upper Tier</a:t>
            </a:r>
          </a:p>
        </p:txBody>
      </p:sp>
      <p:sp>
        <p:nvSpPr>
          <p:cNvPr id="194" name="Text Box 918"/>
          <p:cNvSpPr txBox="1">
            <a:spLocks noChangeArrowheads="1"/>
          </p:cNvSpPr>
          <p:nvPr/>
        </p:nvSpPr>
        <p:spPr bwMode="auto">
          <a:xfrm>
            <a:off x="1143020" y="5096412"/>
            <a:ext cx="151780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r>
              <a:rPr lang="en-US" altLang="ja-JP" sz="2000" dirty="0">
                <a:cs typeface="+mn-cs"/>
              </a:rPr>
              <a:t>Lower Tier</a:t>
            </a:r>
          </a:p>
        </p:txBody>
      </p:sp>
      <p:grpSp>
        <p:nvGrpSpPr>
          <p:cNvPr id="781" name="グループ化 780">
            <a:extLst>
              <a:ext uri="{FF2B5EF4-FFF2-40B4-BE49-F238E27FC236}">
                <a16:creationId xmlns:a16="http://schemas.microsoft.com/office/drawing/2014/main" id="{41C78BDE-21C1-7647-8BCB-6F76E18B70E3}"/>
              </a:ext>
            </a:extLst>
          </p:cNvPr>
          <p:cNvGrpSpPr/>
          <p:nvPr/>
        </p:nvGrpSpPr>
        <p:grpSpPr>
          <a:xfrm>
            <a:off x="514373" y="1810311"/>
            <a:ext cx="3100387" cy="1513597"/>
            <a:chOff x="543305" y="1291826"/>
            <a:chExt cx="3100387" cy="1513597"/>
          </a:xfrm>
        </p:grpSpPr>
        <p:grpSp>
          <p:nvGrpSpPr>
            <p:cNvPr id="27" name="グループ化 5"/>
            <p:cNvGrpSpPr/>
            <p:nvPr/>
          </p:nvGrpSpPr>
          <p:grpSpPr>
            <a:xfrm rot="10800000" flipH="1">
              <a:off x="549656" y="2496415"/>
              <a:ext cx="3086017" cy="100800"/>
              <a:chOff x="5942013" y="2936411"/>
              <a:chExt cx="3086017" cy="100800"/>
            </a:xfrm>
          </p:grpSpPr>
          <p:sp>
            <p:nvSpPr>
              <p:cNvPr id="28" name="正方形/長方形 27"/>
              <p:cNvSpPr/>
              <p:nvPr/>
            </p:nvSpPr>
            <p:spPr bwMode="auto">
              <a:xfrm>
                <a:off x="5942013" y="2936411"/>
                <a:ext cx="170843"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29" name="正方形/長方形 28"/>
              <p:cNvSpPr/>
              <p:nvPr/>
            </p:nvSpPr>
            <p:spPr bwMode="auto">
              <a:xfrm>
                <a:off x="6264275" y="2936411"/>
                <a:ext cx="702655"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30" name="正方形/長方形 29"/>
              <p:cNvSpPr/>
              <p:nvPr/>
            </p:nvSpPr>
            <p:spPr bwMode="auto">
              <a:xfrm>
                <a:off x="7109818" y="2936411"/>
                <a:ext cx="453032"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31" name="正方形/長方形 30"/>
              <p:cNvSpPr/>
              <p:nvPr/>
            </p:nvSpPr>
            <p:spPr bwMode="auto">
              <a:xfrm>
                <a:off x="7739090" y="2936411"/>
                <a:ext cx="244475"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32" name="正方形/長方形 31"/>
              <p:cNvSpPr/>
              <p:nvPr/>
            </p:nvSpPr>
            <p:spPr bwMode="auto">
              <a:xfrm>
                <a:off x="8148566" y="2936411"/>
                <a:ext cx="366176"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33" name="正方形/長方形 32"/>
              <p:cNvSpPr/>
              <p:nvPr/>
            </p:nvSpPr>
            <p:spPr bwMode="auto">
              <a:xfrm>
                <a:off x="8661854" y="2936411"/>
                <a:ext cx="366176"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grpSp>
        <p:sp>
          <p:nvSpPr>
            <p:cNvPr id="442" name="Rectangle 815"/>
            <p:cNvSpPr>
              <a:spLocks noChangeArrowheads="1"/>
            </p:cNvSpPr>
            <p:nvPr/>
          </p:nvSpPr>
          <p:spPr bwMode="auto">
            <a:xfrm rot="10800000" flipH="1">
              <a:off x="543305" y="1923650"/>
              <a:ext cx="3100387" cy="573087"/>
            </a:xfrm>
            <a:prstGeom prst="rect">
              <a:avLst/>
            </a:prstGeom>
            <a:solidFill>
              <a:srgbClr val="CCFF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43" name="Rectangle 816"/>
            <p:cNvSpPr>
              <a:spLocks noChangeArrowheads="1"/>
            </p:cNvSpPr>
            <p:nvPr/>
          </p:nvSpPr>
          <p:spPr bwMode="auto">
            <a:xfrm rot="10800000" flipH="1">
              <a:off x="543305" y="1745850"/>
              <a:ext cx="3100387" cy="196850"/>
            </a:xfrm>
            <a:prstGeom prst="rect">
              <a:avLst/>
            </a:prstGeom>
            <a:solidFill>
              <a:srgbClr val="00CC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44" name="Rectangle 817"/>
            <p:cNvSpPr>
              <a:spLocks noChangeArrowheads="1"/>
            </p:cNvSpPr>
            <p:nvPr/>
          </p:nvSpPr>
          <p:spPr bwMode="auto">
            <a:xfrm rot="10800000" flipH="1">
              <a:off x="543305" y="1291826"/>
              <a:ext cx="3100387" cy="450850"/>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45" name="Rectangle 818"/>
            <p:cNvSpPr>
              <a:spLocks noChangeArrowheads="1"/>
            </p:cNvSpPr>
            <p:nvPr/>
          </p:nvSpPr>
          <p:spPr bwMode="auto">
            <a:xfrm rot="10800000" flipH="1">
              <a:off x="765555" y="1739501"/>
              <a:ext cx="28575" cy="79375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46" name="Rectangle 820"/>
            <p:cNvSpPr>
              <a:spLocks noChangeArrowheads="1"/>
            </p:cNvSpPr>
            <p:nvPr/>
          </p:nvSpPr>
          <p:spPr bwMode="auto">
            <a:xfrm rot="10800000" flipH="1">
              <a:off x="697292" y="2390375"/>
              <a:ext cx="168275"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47" name="Rectangle 821"/>
            <p:cNvSpPr>
              <a:spLocks noChangeArrowheads="1"/>
            </p:cNvSpPr>
            <p:nvPr/>
          </p:nvSpPr>
          <p:spPr bwMode="auto">
            <a:xfrm rot="10800000" flipH="1">
              <a:off x="692529" y="2253849"/>
              <a:ext cx="411163" cy="4603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48" name="Rectangle 822"/>
            <p:cNvSpPr>
              <a:spLocks noChangeArrowheads="1"/>
            </p:cNvSpPr>
            <p:nvPr/>
          </p:nvSpPr>
          <p:spPr bwMode="auto">
            <a:xfrm rot="10800000" flipH="1">
              <a:off x="686181" y="2128437"/>
              <a:ext cx="333375" cy="4445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49" name="Rectangle 823"/>
            <p:cNvSpPr>
              <a:spLocks noChangeArrowheads="1"/>
            </p:cNvSpPr>
            <p:nvPr/>
          </p:nvSpPr>
          <p:spPr bwMode="auto">
            <a:xfrm rot="10800000" flipH="1">
              <a:off x="1595815" y="1939526"/>
              <a:ext cx="26988" cy="35401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0" name="Rectangle 824"/>
            <p:cNvSpPr>
              <a:spLocks noChangeArrowheads="1"/>
            </p:cNvSpPr>
            <p:nvPr/>
          </p:nvSpPr>
          <p:spPr bwMode="auto">
            <a:xfrm rot="10800000" flipH="1">
              <a:off x="1171953" y="1739500"/>
              <a:ext cx="26987" cy="39846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1" name="Rectangle 826"/>
            <p:cNvSpPr>
              <a:spLocks noChangeArrowheads="1"/>
            </p:cNvSpPr>
            <p:nvPr/>
          </p:nvSpPr>
          <p:spPr bwMode="auto">
            <a:xfrm rot="10800000" flipH="1">
              <a:off x="1413255" y="2253849"/>
              <a:ext cx="257175" cy="4603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2" name="Rectangle 827"/>
            <p:cNvSpPr>
              <a:spLocks noChangeArrowheads="1"/>
            </p:cNvSpPr>
            <p:nvPr/>
          </p:nvSpPr>
          <p:spPr bwMode="auto">
            <a:xfrm rot="10800000" flipH="1">
              <a:off x="1133853" y="2134787"/>
              <a:ext cx="533400" cy="381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3" name="Rectangle 828"/>
            <p:cNvSpPr>
              <a:spLocks noChangeArrowheads="1"/>
            </p:cNvSpPr>
            <p:nvPr/>
          </p:nvSpPr>
          <p:spPr bwMode="auto">
            <a:xfrm rot="10800000" flipH="1">
              <a:off x="1498979" y="2390375"/>
              <a:ext cx="328612" cy="39687"/>
            </a:xfrm>
            <a:prstGeom prst="rect">
              <a:avLst/>
            </a:prstGeom>
            <a:solidFill>
              <a:srgbClr val="C0C0C0">
                <a:alpha val="89803"/>
              </a:srgbClr>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4" name="Rectangle 829"/>
            <p:cNvSpPr>
              <a:spLocks noChangeArrowheads="1"/>
            </p:cNvSpPr>
            <p:nvPr/>
          </p:nvSpPr>
          <p:spPr bwMode="auto">
            <a:xfrm rot="10800000" flipH="1">
              <a:off x="2006981" y="2131611"/>
              <a:ext cx="166687" cy="4127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5" name="Rectangle 830"/>
            <p:cNvSpPr>
              <a:spLocks noChangeArrowheads="1"/>
            </p:cNvSpPr>
            <p:nvPr/>
          </p:nvSpPr>
          <p:spPr bwMode="auto">
            <a:xfrm rot="10800000" flipH="1">
              <a:off x="1945067" y="2287186"/>
              <a:ext cx="28575" cy="100013"/>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6" name="Rectangle 831"/>
            <p:cNvSpPr>
              <a:spLocks noChangeArrowheads="1"/>
            </p:cNvSpPr>
            <p:nvPr/>
          </p:nvSpPr>
          <p:spPr bwMode="auto">
            <a:xfrm rot="10800000" flipH="1">
              <a:off x="2254631" y="2266549"/>
              <a:ext cx="28575" cy="27622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7" name="Rectangle 832"/>
            <p:cNvSpPr>
              <a:spLocks noChangeArrowheads="1"/>
            </p:cNvSpPr>
            <p:nvPr/>
          </p:nvSpPr>
          <p:spPr bwMode="auto">
            <a:xfrm rot="10800000" flipH="1">
              <a:off x="1860928" y="2260201"/>
              <a:ext cx="508000"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8" name="Rectangle 834"/>
            <p:cNvSpPr>
              <a:spLocks noChangeArrowheads="1"/>
            </p:cNvSpPr>
            <p:nvPr/>
          </p:nvSpPr>
          <p:spPr bwMode="auto">
            <a:xfrm rot="10800000" flipH="1">
              <a:off x="2180017" y="2390375"/>
              <a:ext cx="168275"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59" name="Rectangle 835"/>
            <p:cNvSpPr>
              <a:spLocks noChangeArrowheads="1"/>
            </p:cNvSpPr>
            <p:nvPr/>
          </p:nvSpPr>
          <p:spPr bwMode="auto">
            <a:xfrm rot="10800000" flipH="1">
              <a:off x="1864103" y="2390375"/>
              <a:ext cx="165100"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60" name="Rectangle 836"/>
            <p:cNvSpPr>
              <a:spLocks noChangeArrowheads="1"/>
            </p:cNvSpPr>
            <p:nvPr/>
          </p:nvSpPr>
          <p:spPr bwMode="auto">
            <a:xfrm rot="10800000" flipH="1">
              <a:off x="2407028" y="1942699"/>
              <a:ext cx="85725" cy="6508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61" name="Arc 837"/>
            <p:cNvSpPr>
              <a:spLocks/>
            </p:cNvSpPr>
            <p:nvPr/>
          </p:nvSpPr>
          <p:spPr bwMode="auto">
            <a:xfrm rot="10800000" flipH="1" flipV="1">
              <a:off x="2407029" y="1976036"/>
              <a:ext cx="30163"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62" name="Arc 838"/>
            <p:cNvSpPr>
              <a:spLocks/>
            </p:cNvSpPr>
            <p:nvPr/>
          </p:nvSpPr>
          <p:spPr bwMode="auto">
            <a:xfrm rot="10800000" flipV="1">
              <a:off x="2459417" y="1976036"/>
              <a:ext cx="30163"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63" name="Rectangle 839"/>
            <p:cNvSpPr>
              <a:spLocks noChangeArrowheads="1"/>
            </p:cNvSpPr>
            <p:nvPr/>
          </p:nvSpPr>
          <p:spPr bwMode="auto">
            <a:xfrm rot="10800000" flipH="1">
              <a:off x="2403855" y="2020488"/>
              <a:ext cx="82551"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64" name="Rectangle 840"/>
            <p:cNvSpPr>
              <a:spLocks noChangeArrowheads="1"/>
            </p:cNvSpPr>
            <p:nvPr/>
          </p:nvSpPr>
          <p:spPr bwMode="auto">
            <a:xfrm rot="10800000" flipH="1">
              <a:off x="2264153" y="1939526"/>
              <a:ext cx="80963" cy="61912"/>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65" name="Arc 841"/>
            <p:cNvSpPr>
              <a:spLocks/>
            </p:cNvSpPr>
            <p:nvPr/>
          </p:nvSpPr>
          <p:spPr bwMode="auto">
            <a:xfrm rot="10800000" flipH="1" flipV="1">
              <a:off x="2264156" y="1972861"/>
              <a:ext cx="33337" cy="2857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66" name="Arc 842"/>
            <p:cNvSpPr>
              <a:spLocks/>
            </p:cNvSpPr>
            <p:nvPr/>
          </p:nvSpPr>
          <p:spPr bwMode="auto">
            <a:xfrm rot="10800000" flipV="1">
              <a:off x="2313367" y="1972861"/>
              <a:ext cx="31751" cy="2857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67" name="Rectangle 843"/>
            <p:cNvSpPr>
              <a:spLocks noChangeArrowheads="1"/>
            </p:cNvSpPr>
            <p:nvPr/>
          </p:nvSpPr>
          <p:spPr bwMode="auto">
            <a:xfrm rot="10800000" flipH="1">
              <a:off x="2260981" y="2017313"/>
              <a:ext cx="84137"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68" name="Rectangle 844"/>
            <p:cNvSpPr>
              <a:spLocks noChangeArrowheads="1"/>
            </p:cNvSpPr>
            <p:nvPr/>
          </p:nvSpPr>
          <p:spPr bwMode="auto">
            <a:xfrm rot="10800000" flipH="1">
              <a:off x="849692" y="2160187"/>
              <a:ext cx="30163" cy="12065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69" name="Rectangle 845"/>
            <p:cNvSpPr>
              <a:spLocks noChangeArrowheads="1"/>
            </p:cNvSpPr>
            <p:nvPr/>
          </p:nvSpPr>
          <p:spPr bwMode="auto">
            <a:xfrm rot="10800000" flipH="1">
              <a:off x="948117" y="2163361"/>
              <a:ext cx="31751" cy="11747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70" name="Rectangle 846"/>
            <p:cNvSpPr>
              <a:spLocks noChangeArrowheads="1"/>
            </p:cNvSpPr>
            <p:nvPr/>
          </p:nvSpPr>
          <p:spPr bwMode="auto">
            <a:xfrm rot="10800000" flipH="1">
              <a:off x="1422780" y="1939524"/>
              <a:ext cx="763587" cy="4603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71" name="Rectangle 847"/>
            <p:cNvSpPr>
              <a:spLocks noChangeArrowheads="1"/>
            </p:cNvSpPr>
            <p:nvPr/>
          </p:nvSpPr>
          <p:spPr bwMode="auto">
            <a:xfrm rot="10800000" flipH="1">
              <a:off x="1633338" y="2434030"/>
              <a:ext cx="30163" cy="10160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72" name="Rectangle 848"/>
            <p:cNvSpPr>
              <a:spLocks noChangeArrowheads="1"/>
            </p:cNvSpPr>
            <p:nvPr/>
          </p:nvSpPr>
          <p:spPr bwMode="auto">
            <a:xfrm rot="10800000" flipH="1">
              <a:off x="2091115" y="1979211"/>
              <a:ext cx="26988" cy="15557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73" name="Rectangle 850"/>
            <p:cNvSpPr>
              <a:spLocks noChangeArrowheads="1"/>
            </p:cNvSpPr>
            <p:nvPr/>
          </p:nvSpPr>
          <p:spPr bwMode="auto">
            <a:xfrm rot="10800000" flipH="1">
              <a:off x="3124579" y="1942699"/>
              <a:ext cx="88900" cy="6508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74" name="Arc 851"/>
            <p:cNvSpPr>
              <a:spLocks/>
            </p:cNvSpPr>
            <p:nvPr/>
          </p:nvSpPr>
          <p:spPr bwMode="auto">
            <a:xfrm rot="10800000" flipH="1" flipV="1">
              <a:off x="3124581" y="1976036"/>
              <a:ext cx="33337"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75" name="Arc 852"/>
            <p:cNvSpPr>
              <a:spLocks/>
            </p:cNvSpPr>
            <p:nvPr/>
          </p:nvSpPr>
          <p:spPr bwMode="auto">
            <a:xfrm rot="10800000" flipV="1">
              <a:off x="3180141" y="1976036"/>
              <a:ext cx="30163"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76" name="Rectangle 854"/>
            <p:cNvSpPr>
              <a:spLocks noChangeArrowheads="1"/>
            </p:cNvSpPr>
            <p:nvPr/>
          </p:nvSpPr>
          <p:spPr bwMode="auto">
            <a:xfrm rot="10800000" flipH="1">
              <a:off x="3307142" y="1942700"/>
              <a:ext cx="88900" cy="61912"/>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77" name="Arc 855"/>
            <p:cNvSpPr>
              <a:spLocks/>
            </p:cNvSpPr>
            <p:nvPr/>
          </p:nvSpPr>
          <p:spPr bwMode="auto">
            <a:xfrm rot="10800000" flipH="1" flipV="1">
              <a:off x="3307141" y="1972861"/>
              <a:ext cx="33339"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78" name="Arc 856"/>
            <p:cNvSpPr>
              <a:spLocks/>
            </p:cNvSpPr>
            <p:nvPr/>
          </p:nvSpPr>
          <p:spPr bwMode="auto">
            <a:xfrm rot="10800000" flipV="1">
              <a:off x="3359530" y="1972861"/>
              <a:ext cx="33337"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79" name="Rectangle 857"/>
            <p:cNvSpPr>
              <a:spLocks noChangeArrowheads="1"/>
            </p:cNvSpPr>
            <p:nvPr/>
          </p:nvSpPr>
          <p:spPr bwMode="auto">
            <a:xfrm rot="10800000" flipH="1">
              <a:off x="3154743" y="2144311"/>
              <a:ext cx="28575" cy="38258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0" name="Rectangle 858"/>
            <p:cNvSpPr>
              <a:spLocks noChangeArrowheads="1"/>
            </p:cNvSpPr>
            <p:nvPr/>
          </p:nvSpPr>
          <p:spPr bwMode="auto">
            <a:xfrm rot="10800000" flipH="1">
              <a:off x="3143629" y="2026837"/>
              <a:ext cx="26987" cy="12382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1" name="Rectangle 859"/>
            <p:cNvSpPr>
              <a:spLocks noChangeArrowheads="1"/>
            </p:cNvSpPr>
            <p:nvPr/>
          </p:nvSpPr>
          <p:spPr bwMode="auto">
            <a:xfrm rot="10800000" flipH="1">
              <a:off x="3337306" y="2017312"/>
              <a:ext cx="28575" cy="15240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2" name="Rectangle 860"/>
            <p:cNvSpPr>
              <a:spLocks noChangeArrowheads="1"/>
            </p:cNvSpPr>
            <p:nvPr/>
          </p:nvSpPr>
          <p:spPr bwMode="auto">
            <a:xfrm rot="10800000" flipH="1">
              <a:off x="3121406" y="2390375"/>
              <a:ext cx="98425" cy="42862"/>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3" name="Rectangle 861"/>
            <p:cNvSpPr>
              <a:spLocks noChangeArrowheads="1"/>
            </p:cNvSpPr>
            <p:nvPr/>
          </p:nvSpPr>
          <p:spPr bwMode="auto">
            <a:xfrm rot="10800000" flipH="1">
              <a:off x="3121406" y="2260200"/>
              <a:ext cx="98425" cy="42862"/>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4" name="Rectangle 862"/>
            <p:cNvSpPr>
              <a:spLocks noChangeArrowheads="1"/>
            </p:cNvSpPr>
            <p:nvPr/>
          </p:nvSpPr>
          <p:spPr bwMode="auto">
            <a:xfrm rot="10800000" flipH="1">
              <a:off x="3118229" y="2134787"/>
              <a:ext cx="280987" cy="381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5" name="Rectangle 863"/>
            <p:cNvSpPr>
              <a:spLocks noChangeArrowheads="1"/>
            </p:cNvSpPr>
            <p:nvPr/>
          </p:nvSpPr>
          <p:spPr bwMode="auto">
            <a:xfrm rot="10800000" flipH="1">
              <a:off x="3124580" y="2017313"/>
              <a:ext cx="85725"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6" name="Rectangle 864"/>
            <p:cNvSpPr>
              <a:spLocks noChangeArrowheads="1"/>
            </p:cNvSpPr>
            <p:nvPr/>
          </p:nvSpPr>
          <p:spPr bwMode="auto">
            <a:xfrm rot="10800000" flipH="1">
              <a:off x="3307140" y="2017313"/>
              <a:ext cx="85725"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7" name="Rectangle 865"/>
            <p:cNvSpPr>
              <a:spLocks noChangeArrowheads="1"/>
            </p:cNvSpPr>
            <p:nvPr/>
          </p:nvSpPr>
          <p:spPr bwMode="auto">
            <a:xfrm rot="10800000" flipH="1">
              <a:off x="3291265" y="2293537"/>
              <a:ext cx="25400" cy="119063"/>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8" name="Rectangle 866"/>
            <p:cNvSpPr>
              <a:spLocks noChangeArrowheads="1"/>
            </p:cNvSpPr>
            <p:nvPr/>
          </p:nvSpPr>
          <p:spPr bwMode="auto">
            <a:xfrm rot="10800000" flipH="1">
              <a:off x="3261104" y="2393550"/>
              <a:ext cx="85725"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89" name="Rectangle 867"/>
            <p:cNvSpPr>
              <a:spLocks noChangeArrowheads="1"/>
            </p:cNvSpPr>
            <p:nvPr/>
          </p:nvSpPr>
          <p:spPr bwMode="auto">
            <a:xfrm rot="10800000" flipH="1">
              <a:off x="3261106" y="2263374"/>
              <a:ext cx="98425"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90" name="Rectangle 870"/>
            <p:cNvSpPr>
              <a:spLocks noChangeArrowheads="1"/>
            </p:cNvSpPr>
            <p:nvPr/>
          </p:nvSpPr>
          <p:spPr bwMode="auto">
            <a:xfrm rot="10800000" flipH="1">
              <a:off x="2607056" y="1939526"/>
              <a:ext cx="84137" cy="61912"/>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91" name="Arc 871"/>
            <p:cNvSpPr>
              <a:spLocks/>
            </p:cNvSpPr>
            <p:nvPr/>
          </p:nvSpPr>
          <p:spPr bwMode="auto">
            <a:xfrm rot="10800000" flipH="1" flipV="1">
              <a:off x="2607055" y="1972861"/>
              <a:ext cx="31751" cy="2857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92" name="Arc 872"/>
            <p:cNvSpPr>
              <a:spLocks/>
            </p:cNvSpPr>
            <p:nvPr/>
          </p:nvSpPr>
          <p:spPr bwMode="auto">
            <a:xfrm rot="10800000" flipV="1">
              <a:off x="2659443" y="1972861"/>
              <a:ext cx="28575" cy="2857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93" name="Rectangle 874"/>
            <p:cNvSpPr>
              <a:spLocks noChangeArrowheads="1"/>
            </p:cNvSpPr>
            <p:nvPr/>
          </p:nvSpPr>
          <p:spPr bwMode="auto">
            <a:xfrm rot="10800000" flipH="1">
              <a:off x="2789616" y="1939526"/>
              <a:ext cx="84139" cy="61912"/>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94" name="Arc 875"/>
            <p:cNvSpPr>
              <a:spLocks/>
            </p:cNvSpPr>
            <p:nvPr/>
          </p:nvSpPr>
          <p:spPr bwMode="auto">
            <a:xfrm rot="10800000" flipH="1" flipV="1">
              <a:off x="2789617" y="1969688"/>
              <a:ext cx="31751"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95" name="Arc 876"/>
            <p:cNvSpPr>
              <a:spLocks/>
            </p:cNvSpPr>
            <p:nvPr/>
          </p:nvSpPr>
          <p:spPr bwMode="auto">
            <a:xfrm rot="10800000" flipV="1">
              <a:off x="2842005" y="1969688"/>
              <a:ext cx="31751"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96" name="Rectangle 877"/>
            <p:cNvSpPr>
              <a:spLocks noChangeArrowheads="1"/>
            </p:cNvSpPr>
            <p:nvPr/>
          </p:nvSpPr>
          <p:spPr bwMode="auto">
            <a:xfrm rot="10800000" flipH="1">
              <a:off x="2635629" y="2141138"/>
              <a:ext cx="30163" cy="38258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97" name="Rectangle 878"/>
            <p:cNvSpPr>
              <a:spLocks noChangeArrowheads="1"/>
            </p:cNvSpPr>
            <p:nvPr/>
          </p:nvSpPr>
          <p:spPr bwMode="auto">
            <a:xfrm rot="10800000" flipH="1">
              <a:off x="2622930" y="2023663"/>
              <a:ext cx="31751" cy="12382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98" name="Rectangle 879"/>
            <p:cNvSpPr>
              <a:spLocks noChangeArrowheads="1"/>
            </p:cNvSpPr>
            <p:nvPr/>
          </p:nvSpPr>
          <p:spPr bwMode="auto">
            <a:xfrm rot="10800000" flipH="1">
              <a:off x="2818191" y="2014137"/>
              <a:ext cx="26988" cy="15240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99" name="Rectangle 880"/>
            <p:cNvSpPr>
              <a:spLocks noChangeArrowheads="1"/>
            </p:cNvSpPr>
            <p:nvPr/>
          </p:nvSpPr>
          <p:spPr bwMode="auto">
            <a:xfrm rot="10800000" flipH="1">
              <a:off x="2603880" y="2387201"/>
              <a:ext cx="96837" cy="381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00" name="Rectangle 881"/>
            <p:cNvSpPr>
              <a:spLocks noChangeArrowheads="1"/>
            </p:cNvSpPr>
            <p:nvPr/>
          </p:nvSpPr>
          <p:spPr bwMode="auto">
            <a:xfrm rot="10800000" flipH="1">
              <a:off x="2603880" y="2257025"/>
              <a:ext cx="96837" cy="42862"/>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01" name="Rectangle 882"/>
            <p:cNvSpPr>
              <a:spLocks noChangeArrowheads="1"/>
            </p:cNvSpPr>
            <p:nvPr/>
          </p:nvSpPr>
          <p:spPr bwMode="auto">
            <a:xfrm rot="10800000" flipH="1">
              <a:off x="2597531" y="2131612"/>
              <a:ext cx="282575" cy="381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02" name="Rectangle 883"/>
            <p:cNvSpPr>
              <a:spLocks noChangeArrowheads="1"/>
            </p:cNvSpPr>
            <p:nvPr/>
          </p:nvSpPr>
          <p:spPr bwMode="auto">
            <a:xfrm rot="10800000" flipH="1">
              <a:off x="2607053" y="2014138"/>
              <a:ext cx="80963"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03" name="Rectangle 884"/>
            <p:cNvSpPr>
              <a:spLocks noChangeArrowheads="1"/>
            </p:cNvSpPr>
            <p:nvPr/>
          </p:nvSpPr>
          <p:spPr bwMode="auto">
            <a:xfrm rot="10800000" flipH="1">
              <a:off x="2786442" y="2014138"/>
              <a:ext cx="87313"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04" name="Rectangle 885"/>
            <p:cNvSpPr>
              <a:spLocks noChangeArrowheads="1"/>
            </p:cNvSpPr>
            <p:nvPr/>
          </p:nvSpPr>
          <p:spPr bwMode="auto">
            <a:xfrm rot="10800000" flipH="1">
              <a:off x="2768977" y="2290362"/>
              <a:ext cx="30163" cy="119063"/>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05" name="Rectangle 886"/>
            <p:cNvSpPr>
              <a:spLocks noChangeArrowheads="1"/>
            </p:cNvSpPr>
            <p:nvPr/>
          </p:nvSpPr>
          <p:spPr bwMode="auto">
            <a:xfrm rot="10800000" flipH="1">
              <a:off x="2743581" y="2390375"/>
              <a:ext cx="84137"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06" name="Rectangle 887"/>
            <p:cNvSpPr>
              <a:spLocks noChangeArrowheads="1"/>
            </p:cNvSpPr>
            <p:nvPr/>
          </p:nvSpPr>
          <p:spPr bwMode="auto">
            <a:xfrm rot="10800000" flipH="1">
              <a:off x="2743581" y="2260201"/>
              <a:ext cx="98425"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31" name="Rectangle 819"/>
            <p:cNvSpPr>
              <a:spLocks noChangeArrowheads="1"/>
            </p:cNvSpPr>
            <p:nvPr/>
          </p:nvSpPr>
          <p:spPr bwMode="auto">
            <a:xfrm rot="10800000" flipH="1">
              <a:off x="697924" y="2487699"/>
              <a:ext cx="223739" cy="105376"/>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32" name="Rectangle 825"/>
            <p:cNvSpPr>
              <a:spLocks noChangeArrowheads="1"/>
            </p:cNvSpPr>
            <p:nvPr/>
          </p:nvSpPr>
          <p:spPr bwMode="auto">
            <a:xfrm rot="10800000" flipH="1">
              <a:off x="1528375" y="2487698"/>
              <a:ext cx="251351" cy="10537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33" name="Rectangle 833"/>
            <p:cNvSpPr>
              <a:spLocks noChangeArrowheads="1"/>
            </p:cNvSpPr>
            <p:nvPr/>
          </p:nvSpPr>
          <p:spPr bwMode="auto">
            <a:xfrm rot="10800000" flipH="1">
              <a:off x="2080652" y="2487699"/>
              <a:ext cx="284117" cy="105376"/>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34" name="Rectangle 868"/>
            <p:cNvSpPr>
              <a:spLocks noChangeArrowheads="1"/>
            </p:cNvSpPr>
            <p:nvPr/>
          </p:nvSpPr>
          <p:spPr bwMode="auto">
            <a:xfrm rot="10800000" flipH="1">
              <a:off x="3122039" y="2487697"/>
              <a:ext cx="252470" cy="114043"/>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35" name="Rectangle 888"/>
            <p:cNvSpPr>
              <a:spLocks noChangeArrowheads="1"/>
            </p:cNvSpPr>
            <p:nvPr/>
          </p:nvSpPr>
          <p:spPr bwMode="auto">
            <a:xfrm rot="10800000" flipH="1">
              <a:off x="2577119" y="2487699"/>
              <a:ext cx="260018" cy="10971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53" name="角丸四角形 552">
              <a:extLst>
                <a:ext uri="{FF2B5EF4-FFF2-40B4-BE49-F238E27FC236}">
                  <a16:creationId xmlns:a16="http://schemas.microsoft.com/office/drawing/2014/main" id="{38A00D2D-D2B7-B249-B172-9392B7666E9B}"/>
                </a:ext>
              </a:extLst>
            </p:cNvPr>
            <p:cNvSpPr/>
            <p:nvPr/>
          </p:nvSpPr>
          <p:spPr>
            <a:xfrm rot="10800000" flipH="1">
              <a:off x="1576596" y="2591094"/>
              <a:ext cx="166578" cy="184988"/>
            </a:xfrm>
            <a:prstGeom prst="roundRect">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5" name="角丸四角形 554">
              <a:extLst>
                <a:ext uri="{FF2B5EF4-FFF2-40B4-BE49-F238E27FC236}">
                  <a16:creationId xmlns:a16="http://schemas.microsoft.com/office/drawing/2014/main" id="{63BA22C0-7951-2D4B-8F02-D92E1388D1E6}"/>
                </a:ext>
              </a:extLst>
            </p:cNvPr>
            <p:cNvSpPr/>
            <p:nvPr/>
          </p:nvSpPr>
          <p:spPr>
            <a:xfrm rot="10800000" flipH="1">
              <a:off x="2152661" y="2591094"/>
              <a:ext cx="169761" cy="184988"/>
            </a:xfrm>
            <a:prstGeom prst="roundRect">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6" name="角丸四角形 555">
              <a:extLst>
                <a:ext uri="{FF2B5EF4-FFF2-40B4-BE49-F238E27FC236}">
                  <a16:creationId xmlns:a16="http://schemas.microsoft.com/office/drawing/2014/main" id="{2635DE7D-2B0D-A14A-AFC6-659D54547FD6}"/>
                </a:ext>
              </a:extLst>
            </p:cNvPr>
            <p:cNvSpPr/>
            <p:nvPr/>
          </p:nvSpPr>
          <p:spPr>
            <a:xfrm rot="10800000" flipH="1">
              <a:off x="2620417" y="2582428"/>
              <a:ext cx="173383" cy="176321"/>
            </a:xfrm>
            <a:prstGeom prst="roundRect">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9" name="角丸四角形 508">
              <a:extLst>
                <a:ext uri="{FF2B5EF4-FFF2-40B4-BE49-F238E27FC236}">
                  <a16:creationId xmlns:a16="http://schemas.microsoft.com/office/drawing/2014/main" id="{2E26727A-3A16-4C49-8FEA-D1B2017D01D9}"/>
                </a:ext>
              </a:extLst>
            </p:cNvPr>
            <p:cNvSpPr/>
            <p:nvPr/>
          </p:nvSpPr>
          <p:spPr>
            <a:xfrm rot="10800000" flipH="1">
              <a:off x="722112" y="2594432"/>
              <a:ext cx="160549" cy="210991"/>
            </a:xfrm>
            <a:prstGeom prst="roundRect">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0" name="角丸四角形 509">
              <a:extLst>
                <a:ext uri="{FF2B5EF4-FFF2-40B4-BE49-F238E27FC236}">
                  <a16:creationId xmlns:a16="http://schemas.microsoft.com/office/drawing/2014/main" id="{9D086AE4-918F-5F48-821D-FAB32865614F}"/>
                </a:ext>
              </a:extLst>
            </p:cNvPr>
            <p:cNvSpPr/>
            <p:nvPr/>
          </p:nvSpPr>
          <p:spPr>
            <a:xfrm rot="10800000" flipH="1">
              <a:off x="3154248" y="2603099"/>
              <a:ext cx="185591" cy="167653"/>
            </a:xfrm>
            <a:prstGeom prst="roundRect">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82" name="グループ化 781">
            <a:extLst>
              <a:ext uri="{FF2B5EF4-FFF2-40B4-BE49-F238E27FC236}">
                <a16:creationId xmlns:a16="http://schemas.microsoft.com/office/drawing/2014/main" id="{CC1203CE-B1B3-AC43-AA30-70877C61113B}"/>
              </a:ext>
            </a:extLst>
          </p:cNvPr>
          <p:cNvGrpSpPr/>
          <p:nvPr/>
        </p:nvGrpSpPr>
        <p:grpSpPr>
          <a:xfrm>
            <a:off x="531631" y="3518924"/>
            <a:ext cx="3059637" cy="1518748"/>
            <a:chOff x="560563" y="2912659"/>
            <a:chExt cx="3059637" cy="1518748"/>
          </a:xfrm>
        </p:grpSpPr>
        <p:sp>
          <p:nvSpPr>
            <p:cNvPr id="362" name="Rectangle 367"/>
            <p:cNvSpPr>
              <a:spLocks noChangeArrowheads="1"/>
            </p:cNvSpPr>
            <p:nvPr/>
          </p:nvSpPr>
          <p:spPr bwMode="auto">
            <a:xfrm>
              <a:off x="560563" y="3021915"/>
              <a:ext cx="3054351" cy="573087"/>
            </a:xfrm>
            <a:prstGeom prst="rect">
              <a:avLst/>
            </a:prstGeom>
            <a:solidFill>
              <a:srgbClr val="CCFF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63" name="Rectangle 368"/>
            <p:cNvSpPr>
              <a:spLocks noChangeArrowheads="1"/>
            </p:cNvSpPr>
            <p:nvPr/>
          </p:nvSpPr>
          <p:spPr bwMode="auto">
            <a:xfrm>
              <a:off x="560563" y="3579127"/>
              <a:ext cx="3054351" cy="196850"/>
            </a:xfrm>
            <a:prstGeom prst="rect">
              <a:avLst/>
            </a:prstGeom>
            <a:solidFill>
              <a:srgbClr val="00CC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64" name="Rectangle 369"/>
            <p:cNvSpPr>
              <a:spLocks noChangeArrowheads="1"/>
            </p:cNvSpPr>
            <p:nvPr/>
          </p:nvSpPr>
          <p:spPr bwMode="auto">
            <a:xfrm>
              <a:off x="560563" y="3779150"/>
              <a:ext cx="3054351" cy="65225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65" name="AutoShape 370"/>
            <p:cNvSpPr>
              <a:spLocks noChangeArrowheads="1"/>
            </p:cNvSpPr>
            <p:nvPr/>
          </p:nvSpPr>
          <p:spPr bwMode="auto">
            <a:xfrm>
              <a:off x="749476" y="3779151"/>
              <a:ext cx="82551" cy="58738"/>
            </a:xfrm>
            <a:custGeom>
              <a:avLst/>
              <a:gdLst>
                <a:gd name="T0" fmla="*/ 2147483647 w 21600"/>
                <a:gd name="T1" fmla="*/ 103099 h 21600"/>
                <a:gd name="T2" fmla="*/ 2147483647 w 21600"/>
                <a:gd name="T3" fmla="*/ 201629 h 21600"/>
                <a:gd name="T4" fmla="*/ 2147483647 w 21600"/>
                <a:gd name="T5" fmla="*/ 103099 h 21600"/>
                <a:gd name="T6" fmla="*/ 2147483647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99FF"/>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66" name="Rectangle 371"/>
            <p:cNvSpPr>
              <a:spLocks noChangeArrowheads="1"/>
            </p:cNvSpPr>
            <p:nvPr/>
          </p:nvSpPr>
          <p:spPr bwMode="auto">
            <a:xfrm>
              <a:off x="782812" y="2982228"/>
              <a:ext cx="25400" cy="796925"/>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67" name="Rectangle 373"/>
            <p:cNvSpPr>
              <a:spLocks noChangeArrowheads="1"/>
            </p:cNvSpPr>
            <p:nvPr/>
          </p:nvSpPr>
          <p:spPr bwMode="auto">
            <a:xfrm>
              <a:off x="711375" y="3088590"/>
              <a:ext cx="165100"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68" name="Rectangle 374"/>
            <p:cNvSpPr>
              <a:spLocks noChangeArrowheads="1"/>
            </p:cNvSpPr>
            <p:nvPr/>
          </p:nvSpPr>
          <p:spPr bwMode="auto">
            <a:xfrm>
              <a:off x="708201" y="3218766"/>
              <a:ext cx="168275"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69" name="Rectangle 375"/>
            <p:cNvSpPr>
              <a:spLocks noChangeArrowheads="1"/>
            </p:cNvSpPr>
            <p:nvPr/>
          </p:nvSpPr>
          <p:spPr bwMode="auto">
            <a:xfrm>
              <a:off x="705027" y="3348940"/>
              <a:ext cx="165100" cy="381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70" name="Rectangle 376"/>
            <p:cNvSpPr>
              <a:spLocks noChangeArrowheads="1"/>
            </p:cNvSpPr>
            <p:nvPr/>
          </p:nvSpPr>
          <p:spPr bwMode="auto">
            <a:xfrm>
              <a:off x="1597201" y="2991752"/>
              <a:ext cx="30163" cy="79375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71" name="Rectangle 377"/>
            <p:cNvSpPr>
              <a:spLocks noChangeArrowheads="1"/>
            </p:cNvSpPr>
            <p:nvPr/>
          </p:nvSpPr>
          <p:spPr bwMode="auto">
            <a:xfrm>
              <a:off x="1359076" y="3380689"/>
              <a:ext cx="30163" cy="39846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72" name="Rectangle 379"/>
            <p:cNvSpPr>
              <a:spLocks noChangeArrowheads="1"/>
            </p:cNvSpPr>
            <p:nvPr/>
          </p:nvSpPr>
          <p:spPr bwMode="auto">
            <a:xfrm>
              <a:off x="1562278" y="3218766"/>
              <a:ext cx="109537"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73" name="Rectangle 380"/>
            <p:cNvSpPr>
              <a:spLocks noChangeArrowheads="1"/>
            </p:cNvSpPr>
            <p:nvPr/>
          </p:nvSpPr>
          <p:spPr bwMode="auto">
            <a:xfrm>
              <a:off x="1559102" y="3348940"/>
              <a:ext cx="109537" cy="381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74" name="Rectangle 381"/>
            <p:cNvSpPr>
              <a:spLocks noChangeArrowheads="1"/>
            </p:cNvSpPr>
            <p:nvPr/>
          </p:nvSpPr>
          <p:spPr bwMode="auto">
            <a:xfrm>
              <a:off x="1281289" y="3348940"/>
              <a:ext cx="219075" cy="381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75" name="Rectangle 382"/>
            <p:cNvSpPr>
              <a:spLocks noChangeArrowheads="1"/>
            </p:cNvSpPr>
            <p:nvPr/>
          </p:nvSpPr>
          <p:spPr bwMode="auto">
            <a:xfrm>
              <a:off x="1238425" y="3088590"/>
              <a:ext cx="447675"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76" name="Rectangle 383"/>
            <p:cNvSpPr>
              <a:spLocks noChangeArrowheads="1"/>
            </p:cNvSpPr>
            <p:nvPr/>
          </p:nvSpPr>
          <p:spPr bwMode="auto">
            <a:xfrm>
              <a:off x="2168701" y="3348940"/>
              <a:ext cx="168275" cy="381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77" name="Rectangle 384"/>
            <p:cNvSpPr>
              <a:spLocks noChangeArrowheads="1"/>
            </p:cNvSpPr>
            <p:nvPr/>
          </p:nvSpPr>
          <p:spPr bwMode="auto">
            <a:xfrm>
              <a:off x="2243314" y="3380689"/>
              <a:ext cx="31751" cy="39846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78" name="AutoShape 385"/>
            <p:cNvSpPr>
              <a:spLocks noChangeArrowheads="1"/>
            </p:cNvSpPr>
            <p:nvPr/>
          </p:nvSpPr>
          <p:spPr bwMode="auto">
            <a:xfrm>
              <a:off x="2216327" y="3772802"/>
              <a:ext cx="85725" cy="58738"/>
            </a:xfrm>
            <a:custGeom>
              <a:avLst/>
              <a:gdLst>
                <a:gd name="T0" fmla="*/ 2147483647 w 21600"/>
                <a:gd name="T1" fmla="*/ 103099 h 21600"/>
                <a:gd name="T2" fmla="*/ 2147483647 w 21600"/>
                <a:gd name="T3" fmla="*/ 201629 h 21600"/>
                <a:gd name="T4" fmla="*/ 2147483647 w 21600"/>
                <a:gd name="T5" fmla="*/ 103099 h 21600"/>
                <a:gd name="T6" fmla="*/ 2147483647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79" name="Rectangle 386"/>
            <p:cNvSpPr>
              <a:spLocks noChangeArrowheads="1"/>
            </p:cNvSpPr>
            <p:nvPr/>
          </p:nvSpPr>
          <p:spPr bwMode="auto">
            <a:xfrm>
              <a:off x="1946451" y="3131453"/>
              <a:ext cx="25400" cy="100013"/>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80" name="Rectangle 387"/>
            <p:cNvSpPr>
              <a:spLocks noChangeArrowheads="1"/>
            </p:cNvSpPr>
            <p:nvPr/>
          </p:nvSpPr>
          <p:spPr bwMode="auto">
            <a:xfrm>
              <a:off x="2249663" y="2972702"/>
              <a:ext cx="25400" cy="27940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81" name="AutoShape 388"/>
            <p:cNvSpPr>
              <a:spLocks noChangeArrowheads="1"/>
            </p:cNvSpPr>
            <p:nvPr/>
          </p:nvSpPr>
          <p:spPr bwMode="auto">
            <a:xfrm>
              <a:off x="1336853" y="3775977"/>
              <a:ext cx="84137" cy="58738"/>
            </a:xfrm>
            <a:custGeom>
              <a:avLst/>
              <a:gdLst>
                <a:gd name="T0" fmla="*/ 2147483647 w 21600"/>
                <a:gd name="T1" fmla="*/ 103099 h 21600"/>
                <a:gd name="T2" fmla="*/ 2147483647 w 21600"/>
                <a:gd name="T3" fmla="*/ 201629 h 21600"/>
                <a:gd name="T4" fmla="*/ 2147483647 w 21600"/>
                <a:gd name="T5" fmla="*/ 103099 h 21600"/>
                <a:gd name="T6" fmla="*/ 2147483647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82" name="AutoShape 389"/>
            <p:cNvSpPr>
              <a:spLocks noChangeArrowheads="1"/>
            </p:cNvSpPr>
            <p:nvPr/>
          </p:nvSpPr>
          <p:spPr bwMode="auto">
            <a:xfrm>
              <a:off x="1571801" y="3772803"/>
              <a:ext cx="80963" cy="61913"/>
            </a:xfrm>
            <a:custGeom>
              <a:avLst/>
              <a:gdLst>
                <a:gd name="T0" fmla="*/ 2147483647 w 21600"/>
                <a:gd name="T1" fmla="*/ 196657 h 21600"/>
                <a:gd name="T2" fmla="*/ 2147483647 w 21600"/>
                <a:gd name="T3" fmla="*/ 384334 h 21600"/>
                <a:gd name="T4" fmla="*/ 2147483647 w 21600"/>
                <a:gd name="T5" fmla="*/ 196657 h 21600"/>
                <a:gd name="T6" fmla="*/ 2147483647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83" name="Rectangle 390"/>
            <p:cNvSpPr>
              <a:spLocks noChangeArrowheads="1"/>
            </p:cNvSpPr>
            <p:nvPr/>
          </p:nvSpPr>
          <p:spPr bwMode="auto">
            <a:xfrm>
              <a:off x="1857552" y="3218766"/>
              <a:ext cx="503237"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84" name="Rectangle 392"/>
            <p:cNvSpPr>
              <a:spLocks noChangeArrowheads="1"/>
            </p:cNvSpPr>
            <p:nvPr/>
          </p:nvSpPr>
          <p:spPr bwMode="auto">
            <a:xfrm>
              <a:off x="2175051" y="3088590"/>
              <a:ext cx="165100"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85" name="Rectangle 393"/>
            <p:cNvSpPr>
              <a:spLocks noChangeArrowheads="1"/>
            </p:cNvSpPr>
            <p:nvPr/>
          </p:nvSpPr>
          <p:spPr bwMode="auto">
            <a:xfrm>
              <a:off x="1857551" y="3088590"/>
              <a:ext cx="169863"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86" name="Rectangle 394"/>
            <p:cNvSpPr>
              <a:spLocks noChangeArrowheads="1"/>
            </p:cNvSpPr>
            <p:nvPr/>
          </p:nvSpPr>
          <p:spPr bwMode="auto">
            <a:xfrm>
              <a:off x="2487789" y="3514040"/>
              <a:ext cx="80963" cy="61912"/>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87" name="Arc 395"/>
            <p:cNvSpPr>
              <a:spLocks/>
            </p:cNvSpPr>
            <p:nvPr/>
          </p:nvSpPr>
          <p:spPr bwMode="auto">
            <a:xfrm flipV="1">
              <a:off x="2487790" y="3514041"/>
              <a:ext cx="28575" cy="31750"/>
            </a:xfrm>
            <a:custGeom>
              <a:avLst/>
              <a:gdLst>
                <a:gd name="T0" fmla="*/ 0 w 21600"/>
                <a:gd name="T1" fmla="*/ 0 h 21600"/>
                <a:gd name="T2" fmla="*/ 21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88" name="Arc 396"/>
            <p:cNvSpPr>
              <a:spLocks/>
            </p:cNvSpPr>
            <p:nvPr/>
          </p:nvSpPr>
          <p:spPr bwMode="auto">
            <a:xfrm flipH="1" flipV="1">
              <a:off x="2540178" y="3514041"/>
              <a:ext cx="28575" cy="31750"/>
            </a:xfrm>
            <a:custGeom>
              <a:avLst/>
              <a:gdLst>
                <a:gd name="T0" fmla="*/ 0 w 21600"/>
                <a:gd name="T1" fmla="*/ 0 h 21600"/>
                <a:gd name="T2" fmla="*/ 12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89" name="Rectangle 397"/>
            <p:cNvSpPr>
              <a:spLocks noChangeArrowheads="1"/>
            </p:cNvSpPr>
            <p:nvPr/>
          </p:nvSpPr>
          <p:spPr bwMode="auto">
            <a:xfrm>
              <a:off x="2670353" y="3514041"/>
              <a:ext cx="84137" cy="6508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90" name="Arc 398"/>
            <p:cNvSpPr>
              <a:spLocks/>
            </p:cNvSpPr>
            <p:nvPr/>
          </p:nvSpPr>
          <p:spPr bwMode="auto">
            <a:xfrm flipV="1">
              <a:off x="2670351" y="3514041"/>
              <a:ext cx="31751" cy="31750"/>
            </a:xfrm>
            <a:custGeom>
              <a:avLst/>
              <a:gdLst>
                <a:gd name="T0" fmla="*/ 0 w 21600"/>
                <a:gd name="T1" fmla="*/ 0 h 21600"/>
                <a:gd name="T2" fmla="*/ 65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91" name="Arc 399"/>
            <p:cNvSpPr>
              <a:spLocks/>
            </p:cNvSpPr>
            <p:nvPr/>
          </p:nvSpPr>
          <p:spPr bwMode="auto">
            <a:xfrm flipH="1" flipV="1">
              <a:off x="2725914" y="3514041"/>
              <a:ext cx="28575" cy="31750"/>
            </a:xfrm>
            <a:custGeom>
              <a:avLst/>
              <a:gdLst>
                <a:gd name="T0" fmla="*/ 0 w 21600"/>
                <a:gd name="T1" fmla="*/ 0 h 21600"/>
                <a:gd name="T2" fmla="*/ 12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92" name="Rectangle 401"/>
            <p:cNvSpPr>
              <a:spLocks noChangeArrowheads="1"/>
            </p:cNvSpPr>
            <p:nvPr/>
          </p:nvSpPr>
          <p:spPr bwMode="auto">
            <a:xfrm>
              <a:off x="2849736" y="3517215"/>
              <a:ext cx="84139" cy="61912"/>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93" name="Arc 402"/>
            <p:cNvSpPr>
              <a:spLocks/>
            </p:cNvSpPr>
            <p:nvPr/>
          </p:nvSpPr>
          <p:spPr bwMode="auto">
            <a:xfrm flipV="1">
              <a:off x="2849739" y="3517216"/>
              <a:ext cx="31751"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94" name="Arc 403"/>
            <p:cNvSpPr>
              <a:spLocks/>
            </p:cNvSpPr>
            <p:nvPr/>
          </p:nvSpPr>
          <p:spPr bwMode="auto">
            <a:xfrm flipH="1" flipV="1">
              <a:off x="2902127" y="3517216"/>
              <a:ext cx="28575"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95" name="Rectangle 404"/>
            <p:cNvSpPr>
              <a:spLocks noChangeArrowheads="1"/>
            </p:cNvSpPr>
            <p:nvPr/>
          </p:nvSpPr>
          <p:spPr bwMode="auto">
            <a:xfrm>
              <a:off x="2611615" y="3001278"/>
              <a:ext cx="28575" cy="239713"/>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96" name="Rectangle 405"/>
            <p:cNvSpPr>
              <a:spLocks noChangeArrowheads="1"/>
            </p:cNvSpPr>
            <p:nvPr/>
          </p:nvSpPr>
          <p:spPr bwMode="auto">
            <a:xfrm>
              <a:off x="2602090" y="3380689"/>
              <a:ext cx="28575" cy="39846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97" name="Rectangle 406"/>
            <p:cNvSpPr>
              <a:spLocks noChangeArrowheads="1"/>
            </p:cNvSpPr>
            <p:nvPr/>
          </p:nvSpPr>
          <p:spPr bwMode="auto">
            <a:xfrm>
              <a:off x="2791003" y="3352115"/>
              <a:ext cx="28575" cy="43815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398" name="AutoShape 407"/>
            <p:cNvSpPr>
              <a:spLocks noChangeArrowheads="1"/>
            </p:cNvSpPr>
            <p:nvPr/>
          </p:nvSpPr>
          <p:spPr bwMode="auto">
            <a:xfrm>
              <a:off x="2568753" y="3772803"/>
              <a:ext cx="84137" cy="61913"/>
            </a:xfrm>
            <a:custGeom>
              <a:avLst/>
              <a:gdLst>
                <a:gd name="T0" fmla="*/ 2147483647 w 21600"/>
                <a:gd name="T1" fmla="*/ 196657 h 21600"/>
                <a:gd name="T2" fmla="*/ 2147483647 w 21600"/>
                <a:gd name="T3" fmla="*/ 384334 h 21600"/>
                <a:gd name="T4" fmla="*/ 2147483647 w 21600"/>
                <a:gd name="T5" fmla="*/ 196657 h 21600"/>
                <a:gd name="T6" fmla="*/ 2147483647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399" name="AutoShape 408"/>
            <p:cNvSpPr>
              <a:spLocks noChangeArrowheads="1"/>
            </p:cNvSpPr>
            <p:nvPr/>
          </p:nvSpPr>
          <p:spPr bwMode="auto">
            <a:xfrm>
              <a:off x="2767189" y="3775977"/>
              <a:ext cx="82551" cy="58738"/>
            </a:xfrm>
            <a:custGeom>
              <a:avLst/>
              <a:gdLst>
                <a:gd name="T0" fmla="*/ 2147483647 w 21600"/>
                <a:gd name="T1" fmla="*/ 103099 h 21600"/>
                <a:gd name="T2" fmla="*/ 2147483647 w 21600"/>
                <a:gd name="T3" fmla="*/ 201629 h 21600"/>
                <a:gd name="T4" fmla="*/ 2147483647 w 21600"/>
                <a:gd name="T5" fmla="*/ 103099 h 21600"/>
                <a:gd name="T6" fmla="*/ 2147483647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00" name="Rectangle 410"/>
            <p:cNvSpPr>
              <a:spLocks noChangeArrowheads="1"/>
            </p:cNvSpPr>
            <p:nvPr/>
          </p:nvSpPr>
          <p:spPr bwMode="auto">
            <a:xfrm>
              <a:off x="2578275" y="3088590"/>
              <a:ext cx="114300"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01" name="Rectangle 411"/>
            <p:cNvSpPr>
              <a:spLocks noChangeArrowheads="1"/>
            </p:cNvSpPr>
            <p:nvPr/>
          </p:nvSpPr>
          <p:spPr bwMode="auto">
            <a:xfrm>
              <a:off x="2578278" y="3218766"/>
              <a:ext cx="166687" cy="3968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02" name="Rectangle 412"/>
            <p:cNvSpPr>
              <a:spLocks noChangeArrowheads="1"/>
            </p:cNvSpPr>
            <p:nvPr/>
          </p:nvSpPr>
          <p:spPr bwMode="auto">
            <a:xfrm>
              <a:off x="2571927" y="3348940"/>
              <a:ext cx="277812" cy="381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03" name="Rectangle 413"/>
            <p:cNvSpPr>
              <a:spLocks noChangeArrowheads="1"/>
            </p:cNvSpPr>
            <p:nvPr/>
          </p:nvSpPr>
          <p:spPr bwMode="auto">
            <a:xfrm>
              <a:off x="2670353" y="3485464"/>
              <a:ext cx="84137"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04" name="Rectangle 414"/>
            <p:cNvSpPr>
              <a:spLocks noChangeArrowheads="1"/>
            </p:cNvSpPr>
            <p:nvPr/>
          </p:nvSpPr>
          <p:spPr bwMode="auto">
            <a:xfrm>
              <a:off x="2849737" y="3485464"/>
              <a:ext cx="80963"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05" name="Rectangle 415"/>
            <p:cNvSpPr>
              <a:spLocks noChangeArrowheads="1"/>
            </p:cNvSpPr>
            <p:nvPr/>
          </p:nvSpPr>
          <p:spPr bwMode="auto">
            <a:xfrm>
              <a:off x="2481437" y="3482289"/>
              <a:ext cx="84139"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06" name="Rectangle 417"/>
            <p:cNvSpPr>
              <a:spLocks noChangeArrowheads="1"/>
            </p:cNvSpPr>
            <p:nvPr/>
          </p:nvSpPr>
          <p:spPr bwMode="auto">
            <a:xfrm>
              <a:off x="3011663" y="3510866"/>
              <a:ext cx="82551" cy="6508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07" name="Arc 418"/>
            <p:cNvSpPr>
              <a:spLocks/>
            </p:cNvSpPr>
            <p:nvPr/>
          </p:nvSpPr>
          <p:spPr bwMode="auto">
            <a:xfrm flipV="1">
              <a:off x="3011664" y="3510864"/>
              <a:ext cx="30163"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08" name="Arc 419"/>
            <p:cNvSpPr>
              <a:spLocks/>
            </p:cNvSpPr>
            <p:nvPr/>
          </p:nvSpPr>
          <p:spPr bwMode="auto">
            <a:xfrm flipH="1" flipV="1">
              <a:off x="3064049" y="3510864"/>
              <a:ext cx="30163"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09" name="Rectangle 420"/>
            <p:cNvSpPr>
              <a:spLocks noChangeArrowheads="1"/>
            </p:cNvSpPr>
            <p:nvPr/>
          </p:nvSpPr>
          <p:spPr bwMode="auto">
            <a:xfrm>
              <a:off x="3194227" y="3514040"/>
              <a:ext cx="85725" cy="61912"/>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10" name="Arc 421"/>
            <p:cNvSpPr>
              <a:spLocks/>
            </p:cNvSpPr>
            <p:nvPr/>
          </p:nvSpPr>
          <p:spPr bwMode="auto">
            <a:xfrm flipV="1">
              <a:off x="3194228" y="3514041"/>
              <a:ext cx="33337"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11" name="Arc 422"/>
            <p:cNvSpPr>
              <a:spLocks/>
            </p:cNvSpPr>
            <p:nvPr/>
          </p:nvSpPr>
          <p:spPr bwMode="auto">
            <a:xfrm flipH="1" flipV="1">
              <a:off x="3246613" y="3514041"/>
              <a:ext cx="30163"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12" name="Rectangle 424"/>
            <p:cNvSpPr>
              <a:spLocks noChangeArrowheads="1"/>
            </p:cNvSpPr>
            <p:nvPr/>
          </p:nvSpPr>
          <p:spPr bwMode="auto">
            <a:xfrm>
              <a:off x="3376789" y="3514041"/>
              <a:ext cx="82551" cy="6508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13" name="Arc 425"/>
            <p:cNvSpPr>
              <a:spLocks/>
            </p:cNvSpPr>
            <p:nvPr/>
          </p:nvSpPr>
          <p:spPr bwMode="auto">
            <a:xfrm flipV="1">
              <a:off x="3376789" y="3514041"/>
              <a:ext cx="30163"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14" name="Arc 426"/>
            <p:cNvSpPr>
              <a:spLocks/>
            </p:cNvSpPr>
            <p:nvPr/>
          </p:nvSpPr>
          <p:spPr bwMode="auto">
            <a:xfrm flipH="1" flipV="1">
              <a:off x="3426000" y="3514041"/>
              <a:ext cx="30163" cy="317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9933"/>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15" name="Rectangle 427"/>
            <p:cNvSpPr>
              <a:spLocks noChangeArrowheads="1"/>
            </p:cNvSpPr>
            <p:nvPr/>
          </p:nvSpPr>
          <p:spPr bwMode="auto">
            <a:xfrm>
              <a:off x="3135487" y="3001276"/>
              <a:ext cx="26988" cy="236538"/>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16" name="Rectangle 428"/>
            <p:cNvSpPr>
              <a:spLocks noChangeArrowheads="1"/>
            </p:cNvSpPr>
            <p:nvPr/>
          </p:nvSpPr>
          <p:spPr bwMode="auto">
            <a:xfrm>
              <a:off x="3125964" y="3377515"/>
              <a:ext cx="30163" cy="39846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17" name="Rectangle 429"/>
            <p:cNvSpPr>
              <a:spLocks noChangeArrowheads="1"/>
            </p:cNvSpPr>
            <p:nvPr/>
          </p:nvSpPr>
          <p:spPr bwMode="auto">
            <a:xfrm>
              <a:off x="3314876" y="3348940"/>
              <a:ext cx="30163" cy="436562"/>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18" name="AutoShape 430"/>
            <p:cNvSpPr>
              <a:spLocks noChangeArrowheads="1"/>
            </p:cNvSpPr>
            <p:nvPr/>
          </p:nvSpPr>
          <p:spPr bwMode="auto">
            <a:xfrm>
              <a:off x="3097388" y="3772802"/>
              <a:ext cx="80963" cy="587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19" name="AutoShape 431"/>
            <p:cNvSpPr>
              <a:spLocks noChangeArrowheads="1"/>
            </p:cNvSpPr>
            <p:nvPr/>
          </p:nvSpPr>
          <p:spPr bwMode="auto">
            <a:xfrm>
              <a:off x="3292653" y="3772803"/>
              <a:ext cx="84137" cy="619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47 w 21600"/>
                <a:gd name="T13" fmla="*/ 4447 h 21600"/>
                <a:gd name="T14" fmla="*/ 17153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20" name="Rectangle 433"/>
            <p:cNvSpPr>
              <a:spLocks noChangeArrowheads="1"/>
            </p:cNvSpPr>
            <p:nvPr/>
          </p:nvSpPr>
          <p:spPr bwMode="auto">
            <a:xfrm>
              <a:off x="3103739" y="3085415"/>
              <a:ext cx="111125" cy="42862"/>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21" name="Rectangle 434"/>
            <p:cNvSpPr>
              <a:spLocks noChangeArrowheads="1"/>
            </p:cNvSpPr>
            <p:nvPr/>
          </p:nvSpPr>
          <p:spPr bwMode="auto">
            <a:xfrm>
              <a:off x="3103737" y="3215589"/>
              <a:ext cx="166688" cy="42862"/>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22" name="Rectangle 435"/>
            <p:cNvSpPr>
              <a:spLocks noChangeArrowheads="1"/>
            </p:cNvSpPr>
            <p:nvPr/>
          </p:nvSpPr>
          <p:spPr bwMode="auto">
            <a:xfrm>
              <a:off x="3097387" y="3345766"/>
              <a:ext cx="279400" cy="4127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23" name="Rectangle 436"/>
            <p:cNvSpPr>
              <a:spLocks noChangeArrowheads="1"/>
            </p:cNvSpPr>
            <p:nvPr/>
          </p:nvSpPr>
          <p:spPr bwMode="auto">
            <a:xfrm>
              <a:off x="3194227" y="3482289"/>
              <a:ext cx="85725"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24" name="Rectangle 437"/>
            <p:cNvSpPr>
              <a:spLocks noChangeArrowheads="1"/>
            </p:cNvSpPr>
            <p:nvPr/>
          </p:nvSpPr>
          <p:spPr bwMode="auto">
            <a:xfrm>
              <a:off x="3373614" y="3485464"/>
              <a:ext cx="82551"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25" name="Rectangle 438"/>
            <p:cNvSpPr>
              <a:spLocks noChangeArrowheads="1"/>
            </p:cNvSpPr>
            <p:nvPr/>
          </p:nvSpPr>
          <p:spPr bwMode="auto">
            <a:xfrm>
              <a:off x="3005312" y="3477527"/>
              <a:ext cx="85725" cy="20638"/>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26" name="Rectangle 439"/>
            <p:cNvSpPr>
              <a:spLocks noChangeArrowheads="1"/>
            </p:cNvSpPr>
            <p:nvPr/>
          </p:nvSpPr>
          <p:spPr bwMode="auto">
            <a:xfrm>
              <a:off x="2692576" y="3380689"/>
              <a:ext cx="30163" cy="10160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27" name="Rectangle 440"/>
            <p:cNvSpPr>
              <a:spLocks noChangeArrowheads="1"/>
            </p:cNvSpPr>
            <p:nvPr/>
          </p:nvSpPr>
          <p:spPr bwMode="auto">
            <a:xfrm>
              <a:off x="3224390" y="3380689"/>
              <a:ext cx="28575" cy="101600"/>
            </a:xfrm>
            <a:prstGeom prst="rect">
              <a:avLst/>
            </a:prstGeom>
            <a:solidFill>
              <a:srgbClr val="00990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28" name="Rectangle 441"/>
            <p:cNvSpPr>
              <a:spLocks noChangeArrowheads="1"/>
            </p:cNvSpPr>
            <p:nvPr/>
          </p:nvSpPr>
          <p:spPr bwMode="auto">
            <a:xfrm>
              <a:off x="2346502" y="3517215"/>
              <a:ext cx="82551" cy="61912"/>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29" name="Arc 442"/>
            <p:cNvSpPr>
              <a:spLocks/>
            </p:cNvSpPr>
            <p:nvPr/>
          </p:nvSpPr>
          <p:spPr bwMode="auto">
            <a:xfrm flipV="1">
              <a:off x="2346501" y="3517216"/>
              <a:ext cx="30163" cy="31750"/>
            </a:xfrm>
            <a:custGeom>
              <a:avLst/>
              <a:gdLst>
                <a:gd name="T0" fmla="*/ 0 w 21600"/>
                <a:gd name="T1" fmla="*/ 0 h 21600"/>
                <a:gd name="T2" fmla="*/ 24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30" name="Arc 443"/>
            <p:cNvSpPr>
              <a:spLocks/>
            </p:cNvSpPr>
            <p:nvPr/>
          </p:nvSpPr>
          <p:spPr bwMode="auto">
            <a:xfrm flipH="1" flipV="1">
              <a:off x="2398889" y="3517216"/>
              <a:ext cx="30163" cy="31750"/>
            </a:xfrm>
            <a:custGeom>
              <a:avLst/>
              <a:gdLst>
                <a:gd name="T0" fmla="*/ 0 w 21600"/>
                <a:gd name="T1" fmla="*/ 0 h 21600"/>
                <a:gd name="T2" fmla="*/ 14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31" name="Rectangle 444"/>
            <p:cNvSpPr>
              <a:spLocks noChangeArrowheads="1"/>
            </p:cNvSpPr>
            <p:nvPr/>
          </p:nvSpPr>
          <p:spPr bwMode="auto">
            <a:xfrm>
              <a:off x="2340152" y="3485464"/>
              <a:ext cx="85725"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32" name="Rectangle 445"/>
            <p:cNvSpPr>
              <a:spLocks noChangeArrowheads="1"/>
            </p:cNvSpPr>
            <p:nvPr/>
          </p:nvSpPr>
          <p:spPr bwMode="auto">
            <a:xfrm>
              <a:off x="2092500" y="3520391"/>
              <a:ext cx="85725" cy="6508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33" name="Arc 446"/>
            <p:cNvSpPr>
              <a:spLocks/>
            </p:cNvSpPr>
            <p:nvPr/>
          </p:nvSpPr>
          <p:spPr bwMode="auto">
            <a:xfrm flipV="1">
              <a:off x="2092502" y="3520389"/>
              <a:ext cx="33337" cy="31750"/>
            </a:xfrm>
            <a:custGeom>
              <a:avLst/>
              <a:gdLst>
                <a:gd name="T0" fmla="*/ 0 w 21600"/>
                <a:gd name="T1" fmla="*/ 0 h 21600"/>
                <a:gd name="T2" fmla="*/ 71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34" name="Arc 447"/>
            <p:cNvSpPr>
              <a:spLocks/>
            </p:cNvSpPr>
            <p:nvPr/>
          </p:nvSpPr>
          <p:spPr bwMode="auto">
            <a:xfrm flipH="1" flipV="1">
              <a:off x="2144889" y="3520389"/>
              <a:ext cx="30163" cy="31750"/>
            </a:xfrm>
            <a:custGeom>
              <a:avLst/>
              <a:gdLst>
                <a:gd name="T0" fmla="*/ 0 w 21600"/>
                <a:gd name="T1" fmla="*/ 0 h 21600"/>
                <a:gd name="T2" fmla="*/ 14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35" name="Rectangle 448"/>
            <p:cNvSpPr>
              <a:spLocks noChangeArrowheads="1"/>
            </p:cNvSpPr>
            <p:nvPr/>
          </p:nvSpPr>
          <p:spPr bwMode="auto">
            <a:xfrm>
              <a:off x="2089327" y="3488639"/>
              <a:ext cx="85725"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36" name="Rectangle 449"/>
            <p:cNvSpPr>
              <a:spLocks noChangeArrowheads="1"/>
            </p:cNvSpPr>
            <p:nvPr/>
          </p:nvSpPr>
          <p:spPr bwMode="auto">
            <a:xfrm>
              <a:off x="1946449" y="3523566"/>
              <a:ext cx="80963" cy="65087"/>
            </a:xfrm>
            <a:prstGeom prst="rect">
              <a:avLst/>
            </a:prstGeom>
            <a:solidFill>
              <a:srgbClr val="FFFF99"/>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437" name="Arc 450"/>
            <p:cNvSpPr>
              <a:spLocks/>
            </p:cNvSpPr>
            <p:nvPr/>
          </p:nvSpPr>
          <p:spPr bwMode="auto">
            <a:xfrm flipV="1">
              <a:off x="1946451" y="3523565"/>
              <a:ext cx="31751" cy="31750"/>
            </a:xfrm>
            <a:custGeom>
              <a:avLst/>
              <a:gdLst>
                <a:gd name="T0" fmla="*/ 0 w 21600"/>
                <a:gd name="T1" fmla="*/ 0 h 21600"/>
                <a:gd name="T2" fmla="*/ 65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38" name="Arc 451"/>
            <p:cNvSpPr>
              <a:spLocks/>
            </p:cNvSpPr>
            <p:nvPr/>
          </p:nvSpPr>
          <p:spPr bwMode="auto">
            <a:xfrm flipH="1" flipV="1">
              <a:off x="1995663" y="3523565"/>
              <a:ext cx="31751" cy="31750"/>
            </a:xfrm>
            <a:custGeom>
              <a:avLst/>
              <a:gdLst>
                <a:gd name="T0" fmla="*/ 0 w 21600"/>
                <a:gd name="T1" fmla="*/ 0 h 21600"/>
                <a:gd name="T2" fmla="*/ 32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33FF"/>
            </a:solidFill>
            <a:ln w="6350">
              <a:solidFill>
                <a:srgbClr val="9933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ja-JP" altLang="en-US" sz="1800">
                <a:latin typeface="Arial"/>
                <a:ea typeface="ＭＳ Ｐゴシック"/>
                <a:cs typeface="+mn-cs"/>
              </a:endParaRPr>
            </a:p>
          </p:txBody>
        </p:sp>
        <p:sp>
          <p:nvSpPr>
            <p:cNvPr id="439" name="Rectangle 452"/>
            <p:cNvSpPr>
              <a:spLocks noChangeArrowheads="1"/>
            </p:cNvSpPr>
            <p:nvPr/>
          </p:nvSpPr>
          <p:spPr bwMode="auto">
            <a:xfrm>
              <a:off x="1943278" y="3491814"/>
              <a:ext cx="84137" cy="19050"/>
            </a:xfrm>
            <a:prstGeom prst="rect">
              <a:avLst/>
            </a:prstGeom>
            <a:solidFill>
              <a:srgbClr val="339966"/>
            </a:solidFill>
            <a:ln w="3175">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15" name="Text Box 906"/>
            <p:cNvSpPr txBox="1">
              <a:spLocks noChangeArrowheads="1"/>
            </p:cNvSpPr>
            <p:nvPr/>
          </p:nvSpPr>
          <p:spPr bwMode="auto">
            <a:xfrm>
              <a:off x="571877" y="3891992"/>
              <a:ext cx="1292225" cy="369332"/>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kumimoji="1" sz="900" b="1">
                  <a:solidFill>
                    <a:schemeClr val="tx1"/>
                  </a:solidFill>
                  <a:latin typeface="Arial" charset="0"/>
                  <a:ea typeface="ＭＳ Ｐゴシック" pitchFamily="50" charset="-128"/>
                </a:defRPr>
              </a:lvl1pPr>
              <a:lvl2pPr marL="742950" indent="-285750" eaLnBrk="0" hangingPunct="0">
                <a:defRPr kumimoji="1" sz="900" b="1">
                  <a:solidFill>
                    <a:schemeClr val="tx1"/>
                  </a:solidFill>
                  <a:latin typeface="Arial" charset="0"/>
                  <a:ea typeface="ＭＳ Ｐゴシック" pitchFamily="50" charset="-128"/>
                </a:defRPr>
              </a:lvl2pPr>
              <a:lvl3pPr marL="1143000" indent="-228600" eaLnBrk="0" hangingPunct="0">
                <a:defRPr kumimoji="1" sz="900" b="1">
                  <a:solidFill>
                    <a:schemeClr val="tx1"/>
                  </a:solidFill>
                  <a:latin typeface="Arial" charset="0"/>
                  <a:ea typeface="ＭＳ Ｐゴシック" pitchFamily="50" charset="-128"/>
                </a:defRPr>
              </a:lvl3pPr>
              <a:lvl4pPr marL="1600200" indent="-228600" eaLnBrk="0" hangingPunct="0">
                <a:defRPr kumimoji="1" sz="900" b="1">
                  <a:solidFill>
                    <a:schemeClr val="tx1"/>
                  </a:solidFill>
                  <a:latin typeface="Arial" charset="0"/>
                  <a:ea typeface="ＭＳ Ｐゴシック" pitchFamily="50" charset="-128"/>
                </a:defRPr>
              </a:lvl4pPr>
              <a:lvl5pPr marL="2057400" indent="-228600" eaLnBrk="0" hangingPunct="0">
                <a:defRPr kumimoji="1" sz="900" b="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pitchFamily="50" charset="-128"/>
                </a:defRPr>
              </a:lvl9pPr>
            </a:lstStyle>
            <a:p>
              <a:pPr eaLnBrk="1" fontAlgn="auto" hangingPunct="1">
                <a:spcBef>
                  <a:spcPts val="0"/>
                </a:spcBef>
                <a:spcAft>
                  <a:spcPts val="0"/>
                </a:spcAft>
                <a:defRPr/>
              </a:pPr>
              <a:r>
                <a:rPr lang="en-US" altLang="ja-JP" sz="1800" dirty="0">
                  <a:latin typeface="Arial"/>
                  <a:cs typeface="+mn-cs"/>
                </a:rPr>
                <a:t>High R-Si</a:t>
              </a:r>
            </a:p>
          </p:txBody>
        </p:sp>
        <p:sp>
          <p:nvSpPr>
            <p:cNvPr id="520" name="正方形/長方形 519"/>
            <p:cNvSpPr/>
            <p:nvPr/>
          </p:nvSpPr>
          <p:spPr bwMode="auto">
            <a:xfrm>
              <a:off x="562997" y="2921213"/>
              <a:ext cx="147600"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521" name="正方形/長方形 520"/>
            <p:cNvSpPr/>
            <p:nvPr/>
          </p:nvSpPr>
          <p:spPr bwMode="auto">
            <a:xfrm>
              <a:off x="878380" y="2921213"/>
              <a:ext cx="684000"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522" name="正方形/長方形 521"/>
            <p:cNvSpPr/>
            <p:nvPr/>
          </p:nvSpPr>
          <p:spPr bwMode="auto">
            <a:xfrm>
              <a:off x="1740078" y="2939365"/>
              <a:ext cx="452435" cy="82647"/>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523" name="正方形/長方形 522"/>
            <p:cNvSpPr/>
            <p:nvPr/>
          </p:nvSpPr>
          <p:spPr bwMode="auto">
            <a:xfrm>
              <a:off x="2346501" y="2921213"/>
              <a:ext cx="244475"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524" name="正方形/長方形 523"/>
            <p:cNvSpPr/>
            <p:nvPr/>
          </p:nvSpPr>
          <p:spPr bwMode="auto">
            <a:xfrm>
              <a:off x="2740736" y="2921213"/>
              <a:ext cx="366176"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525" name="正方形/長方形 524"/>
            <p:cNvSpPr/>
            <p:nvPr/>
          </p:nvSpPr>
          <p:spPr bwMode="auto">
            <a:xfrm>
              <a:off x="3254024" y="2921213"/>
              <a:ext cx="366176" cy="10080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ja-JP" altLang="en-US" sz="4000">
                <a:latin typeface="Arial" charset="0"/>
                <a:ea typeface="ＭＳ Ｐゴシック" pitchFamily="50" charset="-128"/>
                <a:cs typeface="+mn-cs"/>
              </a:endParaRPr>
            </a:p>
          </p:txBody>
        </p:sp>
        <p:sp>
          <p:nvSpPr>
            <p:cNvPr id="536" name="Rectangle 372"/>
            <p:cNvSpPr>
              <a:spLocks noChangeArrowheads="1"/>
            </p:cNvSpPr>
            <p:nvPr/>
          </p:nvSpPr>
          <p:spPr bwMode="auto">
            <a:xfrm>
              <a:off x="711374" y="2925659"/>
              <a:ext cx="201621" cy="10846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37" name="Rectangle 378"/>
            <p:cNvSpPr>
              <a:spLocks noChangeArrowheads="1"/>
            </p:cNvSpPr>
            <p:nvPr/>
          </p:nvSpPr>
          <p:spPr bwMode="auto">
            <a:xfrm>
              <a:off x="1562276" y="2912659"/>
              <a:ext cx="208783" cy="125132"/>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38" name="Rectangle 391"/>
            <p:cNvSpPr>
              <a:spLocks noChangeArrowheads="1"/>
            </p:cNvSpPr>
            <p:nvPr/>
          </p:nvSpPr>
          <p:spPr bwMode="auto">
            <a:xfrm>
              <a:off x="2139419" y="2925659"/>
              <a:ext cx="203908" cy="108467"/>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39" name="Rectangle 409"/>
            <p:cNvSpPr>
              <a:spLocks noChangeArrowheads="1"/>
            </p:cNvSpPr>
            <p:nvPr/>
          </p:nvSpPr>
          <p:spPr bwMode="auto">
            <a:xfrm>
              <a:off x="2581453" y="2921326"/>
              <a:ext cx="242683" cy="112800"/>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sp>
          <p:nvSpPr>
            <p:cNvPr id="540" name="Rectangle 432"/>
            <p:cNvSpPr>
              <a:spLocks noChangeArrowheads="1"/>
            </p:cNvSpPr>
            <p:nvPr/>
          </p:nvSpPr>
          <p:spPr bwMode="auto">
            <a:xfrm>
              <a:off x="3106914" y="2925659"/>
              <a:ext cx="241593" cy="103705"/>
            </a:xfrm>
            <a:prstGeom prst="rect">
              <a:avLst/>
            </a:prstGeom>
            <a:solidFill>
              <a:srgbClr val="C0C0C0"/>
            </a:solidFill>
            <a:ln w="6350">
              <a:solidFill>
                <a:srgbClr val="9933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endParaRPr lang="ja-JP" altLang="en-US" sz="800">
                <a:cs typeface="+mn-cs"/>
              </a:endParaRPr>
            </a:p>
          </p:txBody>
        </p:sp>
      </p:grpSp>
      <p:sp>
        <p:nvSpPr>
          <p:cNvPr id="565" name="テキスト ボックス 1144">
            <a:extLst>
              <a:ext uri="{FF2B5EF4-FFF2-40B4-BE49-F238E27FC236}">
                <a16:creationId xmlns:a16="http://schemas.microsoft.com/office/drawing/2014/main" id="{F118FF53-C7B0-694F-A426-BE01ADB844B6}"/>
              </a:ext>
            </a:extLst>
          </p:cNvPr>
          <p:cNvSpPr txBox="1">
            <a:spLocks noChangeArrowheads="1"/>
          </p:cNvSpPr>
          <p:nvPr/>
        </p:nvSpPr>
        <p:spPr bwMode="auto">
          <a:xfrm>
            <a:off x="6614627" y="1697209"/>
            <a:ext cx="230053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r>
              <a:rPr lang="en-US" altLang="ja-JP" sz="1400" b="0" dirty="0">
                <a:solidFill>
                  <a:srgbClr val="000000"/>
                </a:solidFill>
                <a:cs typeface="+mn-cs"/>
              </a:rPr>
              <a:t>Back gate adjust electrode</a:t>
            </a:r>
            <a:endParaRPr lang="ja-JP" altLang="en-US" sz="1400" b="0" dirty="0">
              <a:solidFill>
                <a:srgbClr val="000000"/>
              </a:solidFill>
              <a:cs typeface="+mn-cs"/>
            </a:endParaRPr>
          </a:p>
        </p:txBody>
      </p:sp>
      <p:sp>
        <p:nvSpPr>
          <p:cNvPr id="567" name="Text Box 900">
            <a:extLst>
              <a:ext uri="{FF2B5EF4-FFF2-40B4-BE49-F238E27FC236}">
                <a16:creationId xmlns:a16="http://schemas.microsoft.com/office/drawing/2014/main" id="{96E1BD53-BEF1-C643-9070-7C081284129F}"/>
              </a:ext>
            </a:extLst>
          </p:cNvPr>
          <p:cNvSpPr txBox="1">
            <a:spLocks noChangeArrowheads="1"/>
          </p:cNvSpPr>
          <p:nvPr/>
        </p:nvSpPr>
        <p:spPr bwMode="auto">
          <a:xfrm>
            <a:off x="5389651" y="1697209"/>
            <a:ext cx="110277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900" b="1">
                <a:solidFill>
                  <a:schemeClr val="tx1"/>
                </a:solidFill>
                <a:latin typeface="Arial" charset="0"/>
                <a:ea typeface="ＭＳ Ｐゴシック" pitchFamily="50" charset="-128"/>
              </a:defRPr>
            </a:lvl1pPr>
            <a:lvl2pPr marL="742950" indent="-285750" eaLnBrk="0" hangingPunct="0">
              <a:defRPr kumimoji="1" sz="900" b="1">
                <a:solidFill>
                  <a:schemeClr val="tx1"/>
                </a:solidFill>
                <a:latin typeface="Arial" charset="0"/>
                <a:ea typeface="ＭＳ Ｐゴシック" pitchFamily="50" charset="-128"/>
              </a:defRPr>
            </a:lvl2pPr>
            <a:lvl3pPr marL="1143000" indent="-228600" eaLnBrk="0" hangingPunct="0">
              <a:defRPr kumimoji="1" sz="900" b="1">
                <a:solidFill>
                  <a:schemeClr val="tx1"/>
                </a:solidFill>
                <a:latin typeface="Arial" charset="0"/>
                <a:ea typeface="ＭＳ Ｐゴシック" pitchFamily="50" charset="-128"/>
              </a:defRPr>
            </a:lvl3pPr>
            <a:lvl4pPr marL="1600200" indent="-228600" eaLnBrk="0" hangingPunct="0">
              <a:defRPr kumimoji="1" sz="900" b="1">
                <a:solidFill>
                  <a:schemeClr val="tx1"/>
                </a:solidFill>
                <a:latin typeface="Arial" charset="0"/>
                <a:ea typeface="ＭＳ Ｐゴシック" pitchFamily="50" charset="-128"/>
              </a:defRPr>
            </a:lvl4pPr>
            <a:lvl5pPr marL="2057400" indent="-228600" eaLnBrk="0" hangingPunct="0">
              <a:defRPr kumimoji="1" sz="900" b="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pitchFamily="50" charset="-128"/>
              </a:defRPr>
            </a:lvl9pPr>
          </a:lstStyle>
          <a:p>
            <a:pPr eaLnBrk="1" fontAlgn="auto" hangingPunct="1">
              <a:spcBef>
                <a:spcPts val="0"/>
              </a:spcBef>
              <a:spcAft>
                <a:spcPts val="0"/>
              </a:spcAft>
              <a:defRPr/>
            </a:pPr>
            <a:r>
              <a:rPr lang="en-US" altLang="ja-JP" sz="1400" b="0" dirty="0">
                <a:solidFill>
                  <a:srgbClr val="000000"/>
                </a:solidFill>
                <a:latin typeface="Arial"/>
                <a:cs typeface="+mn-cs"/>
              </a:rPr>
              <a:t>Passivation</a:t>
            </a:r>
          </a:p>
        </p:txBody>
      </p:sp>
      <p:sp>
        <p:nvSpPr>
          <p:cNvPr id="568" name="Text Box 902">
            <a:extLst>
              <a:ext uri="{FF2B5EF4-FFF2-40B4-BE49-F238E27FC236}">
                <a16:creationId xmlns:a16="http://schemas.microsoft.com/office/drawing/2014/main" id="{7F11CBD2-B1D1-6E47-BA35-3DE1FEF2FA76}"/>
              </a:ext>
            </a:extLst>
          </p:cNvPr>
          <p:cNvSpPr txBox="1">
            <a:spLocks noChangeArrowheads="1"/>
          </p:cNvSpPr>
          <p:nvPr/>
        </p:nvSpPr>
        <p:spPr bwMode="auto">
          <a:xfrm>
            <a:off x="4185994" y="1697209"/>
            <a:ext cx="97329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900" b="1">
                <a:solidFill>
                  <a:schemeClr val="tx1"/>
                </a:solidFill>
                <a:latin typeface="Arial" charset="0"/>
                <a:ea typeface="ＭＳ Ｐゴシック" charset="-128"/>
              </a:defRPr>
            </a:lvl1pPr>
            <a:lvl2pPr marL="742950" indent="-285750" eaLnBrk="0" hangingPunct="0">
              <a:defRPr kumimoji="1" sz="900" b="1">
                <a:solidFill>
                  <a:schemeClr val="tx1"/>
                </a:solidFill>
                <a:latin typeface="Arial" charset="0"/>
                <a:ea typeface="ＭＳ Ｐゴシック" charset="-128"/>
              </a:defRPr>
            </a:lvl2pPr>
            <a:lvl3pPr marL="1143000" indent="-228600" eaLnBrk="0" hangingPunct="0">
              <a:defRPr kumimoji="1" sz="900" b="1">
                <a:solidFill>
                  <a:schemeClr val="tx1"/>
                </a:solidFill>
                <a:latin typeface="Arial" charset="0"/>
                <a:ea typeface="ＭＳ Ｐゴシック" charset="-128"/>
              </a:defRPr>
            </a:lvl3pPr>
            <a:lvl4pPr marL="1600200" indent="-228600" eaLnBrk="0" hangingPunct="0">
              <a:defRPr kumimoji="1" sz="900" b="1">
                <a:solidFill>
                  <a:schemeClr val="tx1"/>
                </a:solidFill>
                <a:latin typeface="Arial" charset="0"/>
                <a:ea typeface="ＭＳ Ｐゴシック" charset="-128"/>
              </a:defRPr>
            </a:lvl4pPr>
            <a:lvl5pPr marL="2057400" indent="-228600" eaLnBrk="0" hangingPunct="0">
              <a:defRPr kumimoji="1" sz="900"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900"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900"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900"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900" b="1">
                <a:solidFill>
                  <a:schemeClr val="tx1"/>
                </a:solidFill>
                <a:latin typeface="Arial" charset="0"/>
                <a:ea typeface="ＭＳ Ｐゴシック" charset="-128"/>
              </a:defRPr>
            </a:lvl9pPr>
          </a:lstStyle>
          <a:p>
            <a:pPr eaLnBrk="1" fontAlgn="auto" hangingPunct="1">
              <a:spcBef>
                <a:spcPts val="0"/>
              </a:spcBef>
              <a:spcAft>
                <a:spcPts val="0"/>
              </a:spcAft>
            </a:pPr>
            <a:r>
              <a:rPr lang="en-US" altLang="ja-JP" sz="1400" b="0" dirty="0">
                <a:solidFill>
                  <a:srgbClr val="000000"/>
                </a:solidFill>
                <a:cs typeface="+mn-cs"/>
              </a:rPr>
              <a:t>Bond Pad</a:t>
            </a:r>
          </a:p>
        </p:txBody>
      </p:sp>
      <p:sp>
        <p:nvSpPr>
          <p:cNvPr id="566" name="Line 899">
            <a:extLst>
              <a:ext uri="{FF2B5EF4-FFF2-40B4-BE49-F238E27FC236}">
                <a16:creationId xmlns:a16="http://schemas.microsoft.com/office/drawing/2014/main" id="{FC07966A-ED25-2F43-83AE-B948FAB441ED}"/>
              </a:ext>
            </a:extLst>
          </p:cNvPr>
          <p:cNvSpPr>
            <a:spLocks noChangeShapeType="1"/>
          </p:cNvSpPr>
          <p:nvPr/>
        </p:nvSpPr>
        <p:spPr bwMode="auto">
          <a:xfrm flipH="1" flipV="1">
            <a:off x="5916225" y="2040044"/>
            <a:ext cx="278420" cy="268179"/>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574" name="Line 901">
            <a:extLst>
              <a:ext uri="{FF2B5EF4-FFF2-40B4-BE49-F238E27FC236}">
                <a16:creationId xmlns:a16="http://schemas.microsoft.com/office/drawing/2014/main" id="{C5561B4D-8D51-CB47-B99B-F88612192682}"/>
              </a:ext>
            </a:extLst>
          </p:cNvPr>
          <p:cNvSpPr>
            <a:spLocks noChangeShapeType="1"/>
          </p:cNvSpPr>
          <p:nvPr/>
        </p:nvSpPr>
        <p:spPr bwMode="auto">
          <a:xfrm>
            <a:off x="4625092" y="2019965"/>
            <a:ext cx="95098" cy="281909"/>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ja-JP" altLang="en-US" sz="1800">
              <a:solidFill>
                <a:srgbClr val="000000"/>
              </a:solidFill>
              <a:latin typeface="Arial"/>
              <a:ea typeface="ＭＳ Ｐゴシック"/>
              <a:cs typeface="+mn-cs"/>
            </a:endParaRPr>
          </a:p>
        </p:txBody>
      </p:sp>
      <p:sp>
        <p:nvSpPr>
          <p:cNvPr id="778" name="Line 899">
            <a:extLst>
              <a:ext uri="{FF2B5EF4-FFF2-40B4-BE49-F238E27FC236}">
                <a16:creationId xmlns:a16="http://schemas.microsoft.com/office/drawing/2014/main" id="{EC6B300C-8F1F-4F44-AF9D-DF27D56FBC22}"/>
              </a:ext>
            </a:extLst>
          </p:cNvPr>
          <p:cNvSpPr>
            <a:spLocks noChangeShapeType="1"/>
          </p:cNvSpPr>
          <p:nvPr/>
        </p:nvSpPr>
        <p:spPr bwMode="auto">
          <a:xfrm flipV="1">
            <a:off x="7369662" y="2003468"/>
            <a:ext cx="177854" cy="29840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79" name="Line 899">
            <a:extLst>
              <a:ext uri="{FF2B5EF4-FFF2-40B4-BE49-F238E27FC236}">
                <a16:creationId xmlns:a16="http://schemas.microsoft.com/office/drawing/2014/main" id="{6B605C1B-3760-B942-859B-D2178C15F029}"/>
              </a:ext>
            </a:extLst>
          </p:cNvPr>
          <p:cNvSpPr>
            <a:spLocks noChangeShapeType="1"/>
          </p:cNvSpPr>
          <p:nvPr/>
        </p:nvSpPr>
        <p:spPr bwMode="auto">
          <a:xfrm flipH="1" flipV="1">
            <a:off x="7914732" y="2084387"/>
            <a:ext cx="315913" cy="22383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ja-JP" altLang="en-US" sz="1400">
              <a:solidFill>
                <a:srgbClr val="000000"/>
              </a:solidFill>
              <a:latin typeface="Arial"/>
              <a:ea typeface="ＭＳ Ｐゴシック" pitchFamily="50" charset="-128"/>
              <a:cs typeface="+mn-cs"/>
            </a:endParaRPr>
          </a:p>
        </p:txBody>
      </p:sp>
      <p:sp>
        <p:nvSpPr>
          <p:cNvPr id="783" name="右矢印 782">
            <a:extLst>
              <a:ext uri="{FF2B5EF4-FFF2-40B4-BE49-F238E27FC236}">
                <a16:creationId xmlns:a16="http://schemas.microsoft.com/office/drawing/2014/main" id="{1994EE58-1FC0-5E4E-B9C6-DA1BF1C52FA3}"/>
              </a:ext>
            </a:extLst>
          </p:cNvPr>
          <p:cNvSpPr/>
          <p:nvPr/>
        </p:nvSpPr>
        <p:spPr>
          <a:xfrm rot="1557351">
            <a:off x="3774972" y="2713042"/>
            <a:ext cx="468173" cy="234086"/>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84" name="右矢印 783">
            <a:extLst>
              <a:ext uri="{FF2B5EF4-FFF2-40B4-BE49-F238E27FC236}">
                <a16:creationId xmlns:a16="http://schemas.microsoft.com/office/drawing/2014/main" id="{B521BEF0-5A20-4A4A-94C2-6078A82B1A6F}"/>
              </a:ext>
            </a:extLst>
          </p:cNvPr>
          <p:cNvSpPr/>
          <p:nvPr/>
        </p:nvSpPr>
        <p:spPr>
          <a:xfrm rot="20141305">
            <a:off x="3774783" y="4050506"/>
            <a:ext cx="468173" cy="234086"/>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0" name="3D Integration by T-Micro">
            <a:extLst>
              <a:ext uri="{FF2B5EF4-FFF2-40B4-BE49-F238E27FC236}">
                <a16:creationId xmlns:a16="http://schemas.microsoft.com/office/drawing/2014/main" id="{7535390F-84A7-6849-B46F-8F446117FC15}"/>
              </a:ext>
            </a:extLst>
          </p:cNvPr>
          <p:cNvSpPr txBox="1">
            <a:spLocks/>
          </p:cNvSpPr>
          <p:nvPr/>
        </p:nvSpPr>
        <p:spPr>
          <a:xfrm>
            <a:off x="467544" y="374045"/>
            <a:ext cx="3538736" cy="85010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en-US" sz="3600" u="sng" dirty="0"/>
              <a:t>3D Integration</a:t>
            </a:r>
          </a:p>
        </p:txBody>
      </p:sp>
      <p:sp>
        <p:nvSpPr>
          <p:cNvPr id="3" name="テキスト ボックス 2">
            <a:extLst>
              <a:ext uri="{FF2B5EF4-FFF2-40B4-BE49-F238E27FC236}">
                <a16:creationId xmlns:a16="http://schemas.microsoft.com/office/drawing/2014/main" id="{1B9987B8-13EC-3B45-92FE-75A41F1C8361}"/>
              </a:ext>
            </a:extLst>
          </p:cNvPr>
          <p:cNvSpPr txBox="1"/>
          <p:nvPr/>
        </p:nvSpPr>
        <p:spPr>
          <a:xfrm>
            <a:off x="7110460" y="260351"/>
            <a:ext cx="1560812" cy="584775"/>
          </a:xfrm>
          <a:prstGeom prst="rect">
            <a:avLst/>
          </a:prstGeom>
          <a:noFill/>
          <a:ln>
            <a:solidFill>
              <a:schemeClr val="tx1"/>
            </a:solidFill>
          </a:ln>
        </p:spPr>
        <p:txBody>
          <a:bodyPr wrap="none" rtlCol="0">
            <a:spAutoFit/>
          </a:bodyPr>
          <a:lstStyle/>
          <a:p>
            <a:r>
              <a:rPr kumimoji="1" lang="en-US" altLang="ja-JP" sz="3200" b="1" i="1" dirty="0">
                <a:latin typeface="Times" pitchFamily="2" charset="0"/>
                <a:cs typeface="Arial"/>
              </a:rPr>
              <a:t>T-Micro</a:t>
            </a:r>
            <a:endParaRPr kumimoji="1" lang="ja-JP" altLang="en-US" sz="3200" b="1" i="1" dirty="0">
              <a:latin typeface="Times" pitchFamily="2" charset="0"/>
              <a:cs typeface="Arial"/>
            </a:endParaRPr>
          </a:p>
        </p:txBody>
      </p:sp>
      <p:sp>
        <p:nvSpPr>
          <p:cNvPr id="4" name="テキスト ボックス 3">
            <a:extLst>
              <a:ext uri="{FF2B5EF4-FFF2-40B4-BE49-F238E27FC236}">
                <a16:creationId xmlns:a16="http://schemas.microsoft.com/office/drawing/2014/main" id="{AEDBDBF8-3B40-FA4A-9A2D-2A479EF34652}"/>
              </a:ext>
            </a:extLst>
          </p:cNvPr>
          <p:cNvSpPr txBox="1"/>
          <p:nvPr/>
        </p:nvSpPr>
        <p:spPr>
          <a:xfrm>
            <a:off x="611814" y="5793664"/>
            <a:ext cx="8059458" cy="830997"/>
          </a:xfrm>
          <a:prstGeom prst="rect">
            <a:avLst/>
          </a:prstGeom>
          <a:noFill/>
        </p:spPr>
        <p:txBody>
          <a:bodyPr wrap="square" rtlCol="0">
            <a:spAutoFit/>
          </a:bodyPr>
          <a:lstStyle/>
          <a:p>
            <a:r>
              <a:rPr kumimoji="1" lang="en-US" altLang="ja-JP" dirty="0">
                <a:latin typeface="Arial"/>
                <a:cs typeface="Arial"/>
              </a:rPr>
              <a:t>Upper and Lower Tier chips are produced in a same wafer and bonded chip to chip.</a:t>
            </a:r>
            <a:endParaRPr kumimoji="1" lang="ja-JP" altLang="en-US" dirty="0">
              <a:latin typeface="Arial"/>
              <a:cs typeface="Arial"/>
            </a:endParaRPr>
          </a:p>
        </p:txBody>
      </p:sp>
      <p:sp>
        <p:nvSpPr>
          <p:cNvPr id="5" name="テキスト ボックス 4">
            <a:extLst>
              <a:ext uri="{FF2B5EF4-FFF2-40B4-BE49-F238E27FC236}">
                <a16:creationId xmlns:a16="http://schemas.microsoft.com/office/drawing/2014/main" id="{2FDF0336-96F6-A244-9D40-291F8AE264CD}"/>
              </a:ext>
            </a:extLst>
          </p:cNvPr>
          <p:cNvSpPr txBox="1"/>
          <p:nvPr/>
        </p:nvSpPr>
        <p:spPr>
          <a:xfrm>
            <a:off x="4430262" y="375047"/>
            <a:ext cx="2160079" cy="461665"/>
          </a:xfrm>
          <a:prstGeom prst="rect">
            <a:avLst/>
          </a:prstGeom>
          <a:noFill/>
        </p:spPr>
        <p:txBody>
          <a:bodyPr wrap="none" rtlCol="0">
            <a:spAutoFit/>
          </a:bodyPr>
          <a:lstStyle/>
          <a:p>
            <a:r>
              <a:rPr kumimoji="1" lang="en-US" altLang="ja-JP" dirty="0">
                <a:latin typeface="Arial"/>
                <a:cs typeface="Arial"/>
              </a:rPr>
              <a:t>SOFIST Ver. 4</a:t>
            </a:r>
            <a:endParaRPr kumimoji="1" lang="ja-JP" altLang="en-US" dirty="0">
              <a:latin typeface="Arial"/>
              <a:cs typeface="Arial"/>
            </a:endParaRPr>
          </a:p>
        </p:txBody>
      </p:sp>
      <p:sp>
        <p:nvSpPr>
          <p:cNvPr id="2" name="スライド番号プレースホルダー 1">
            <a:extLst>
              <a:ext uri="{FF2B5EF4-FFF2-40B4-BE49-F238E27FC236}">
                <a16:creationId xmlns:a16="http://schemas.microsoft.com/office/drawing/2014/main" id="{AB1D047A-9848-F14C-BC8F-9614B70CF2D1}"/>
              </a:ext>
            </a:extLst>
          </p:cNvPr>
          <p:cNvSpPr>
            <a:spLocks noGrp="1"/>
          </p:cNvSpPr>
          <p:nvPr>
            <p:ph type="sldNum" sz="quarter" idx="12"/>
          </p:nvPr>
        </p:nvSpPr>
        <p:spPr/>
        <p:txBody>
          <a:bodyPr/>
          <a:lstStyle/>
          <a:p>
            <a:fld id="{ECAF45DA-F6FB-F746-B51F-E7336F6AA741}" type="slidenum">
              <a:rPr lang="ja-JP" altLang="en-US" smtClean="0">
                <a:ea typeface="ＭＳ Ｐゴシック"/>
              </a:rPr>
              <a:pPr/>
              <a:t>20</a:t>
            </a:fld>
            <a:endParaRPr lang="ja-JP" altLang="en-US">
              <a:ea typeface="ＭＳ Ｐゴシック"/>
            </a:endParaRPr>
          </a:p>
        </p:txBody>
      </p:sp>
    </p:spTree>
    <p:extLst>
      <p:ext uri="{BB962C8B-B14F-4D97-AF65-F5344CB8AC3E}">
        <p14:creationId xmlns:p14="http://schemas.microsoft.com/office/powerpoint/2010/main" val="1496267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Bump"/>
          <p:cNvSpPr>
            <a:spLocks noGrp="1"/>
          </p:cNvSpPr>
          <p:nvPr>
            <p:ph type="title"/>
          </p:nvPr>
        </p:nvSpPr>
        <p:spPr>
          <a:xfrm>
            <a:off x="403629" y="189450"/>
            <a:ext cx="4168371" cy="752935"/>
          </a:xfrm>
          <a:prstGeom prst="rect">
            <a:avLst/>
          </a:prstGeom>
        </p:spPr>
        <p:txBody>
          <a:bodyPr>
            <a:normAutofit/>
          </a:bodyPr>
          <a:lstStyle/>
          <a:p>
            <a:r>
              <a:rPr lang="en-US" sz="3600" u="sng" dirty="0"/>
              <a:t>SOFIST </a:t>
            </a:r>
            <a:r>
              <a:rPr sz="3600" u="sng" dirty="0"/>
              <a:t>Bump</a:t>
            </a:r>
          </a:p>
        </p:txBody>
      </p:sp>
      <p:grpSp>
        <p:nvGrpSpPr>
          <p:cNvPr id="377" name="グループ"/>
          <p:cNvGrpSpPr/>
          <p:nvPr/>
        </p:nvGrpSpPr>
        <p:grpSpPr>
          <a:xfrm>
            <a:off x="309625" y="1946613"/>
            <a:ext cx="4901813" cy="4187936"/>
            <a:chOff x="0" y="-255758"/>
            <a:chExt cx="6971466" cy="5956174"/>
          </a:xfrm>
        </p:grpSpPr>
        <p:pic>
          <p:nvPicPr>
            <p:cNvPr id="373" name="Rework-Sample_SEM (1).tif" descr="Rework-Sample_SEM (1).tif"/>
            <p:cNvPicPr>
              <a:picLocks noChangeAspect="1"/>
            </p:cNvPicPr>
            <p:nvPr/>
          </p:nvPicPr>
          <p:blipFill>
            <a:blip r:embed="rId2">
              <a:extLst/>
            </a:blip>
            <a:stretch>
              <a:fillRect/>
            </a:stretch>
          </p:blipFill>
          <p:spPr>
            <a:xfrm>
              <a:off x="0" y="471815"/>
              <a:ext cx="6971466" cy="5228601"/>
            </a:xfrm>
            <a:prstGeom prst="rect">
              <a:avLst/>
            </a:prstGeom>
            <a:ln w="12700" cap="flat">
              <a:noFill/>
              <a:miter lim="400000"/>
            </a:ln>
            <a:effectLst/>
          </p:spPr>
        </p:pic>
        <p:sp>
          <p:nvSpPr>
            <p:cNvPr id="374" name="四角形"/>
            <p:cNvSpPr/>
            <p:nvPr/>
          </p:nvSpPr>
          <p:spPr>
            <a:xfrm>
              <a:off x="1489305" y="484515"/>
              <a:ext cx="5471501" cy="3184517"/>
            </a:xfrm>
            <a:prstGeom prst="rect">
              <a:avLst/>
            </a:prstGeom>
            <a:noFill/>
            <a:ln w="25400" cap="flat">
              <a:solidFill>
                <a:srgbClr val="0433FF"/>
              </a:solidFill>
              <a:custDash>
                <a:ds d="200000" sp="200000"/>
              </a:custDash>
              <a:miter lim="400000"/>
            </a:ln>
            <a:effectLst/>
          </p:spPr>
          <p:txBody>
            <a:bodyPr wrap="square" lIns="35719" tIns="35719" rIns="35719" bIns="35719" numCol="1" anchor="ctr">
              <a:noAutofit/>
            </a:bodyPr>
            <a:lstStyle/>
            <a:p>
              <a:pPr algn="ctr">
                <a:defRPr sz="2400">
                  <a:solidFill>
                    <a:srgbClr val="0433FF"/>
                  </a:solidFill>
                  <a:latin typeface="+mn-lt"/>
                  <a:ea typeface="+mn-ea"/>
                  <a:cs typeface="+mn-cs"/>
                  <a:sym typeface="ヒラギノ角ゴ ProN W3"/>
                </a:defRPr>
              </a:pPr>
              <a:endParaRPr sz="1687"/>
            </a:p>
          </p:txBody>
        </p:sp>
        <p:sp>
          <p:nvSpPr>
            <p:cNvPr id="375" name="Pixel array"/>
            <p:cNvSpPr txBox="1"/>
            <p:nvPr/>
          </p:nvSpPr>
          <p:spPr>
            <a:xfrm>
              <a:off x="2074419" y="-255758"/>
              <a:ext cx="2150637" cy="7043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noAutofit/>
            </a:bodyPr>
            <a:lstStyle>
              <a:lvl1pPr>
                <a:defRPr sz="2200" b="1">
                  <a:solidFill>
                    <a:srgbClr val="0433FF"/>
                  </a:solidFill>
                  <a:latin typeface="Helvetica Neue"/>
                  <a:ea typeface="Helvetica Neue"/>
                  <a:cs typeface="Helvetica Neue"/>
                  <a:sym typeface="Helvetica Neue"/>
                </a:defRPr>
              </a:lvl1pPr>
            </a:lstStyle>
            <a:p>
              <a:r>
                <a:rPr sz="2400" dirty="0"/>
                <a:t>Pixel array</a:t>
              </a:r>
            </a:p>
          </p:txBody>
        </p:sp>
        <p:sp>
          <p:nvSpPr>
            <p:cNvPr id="376" name="Dummy bump"/>
            <p:cNvSpPr txBox="1"/>
            <p:nvPr/>
          </p:nvSpPr>
          <p:spPr>
            <a:xfrm>
              <a:off x="2376933" y="4377447"/>
              <a:ext cx="3111941" cy="6144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noAutofit/>
            </a:bodyPr>
            <a:lstStyle>
              <a:lvl1pPr>
                <a:defRPr sz="2200" b="1">
                  <a:solidFill>
                    <a:srgbClr val="FFFB00"/>
                  </a:solidFill>
                  <a:latin typeface="Helvetica Neue"/>
                  <a:ea typeface="Helvetica Neue"/>
                  <a:cs typeface="Helvetica Neue"/>
                  <a:sym typeface="Helvetica Neue"/>
                </a:defRPr>
              </a:lvl1pPr>
            </a:lstStyle>
            <a:p>
              <a:r>
                <a:rPr sz="2400" dirty="0"/>
                <a:t>Dummy bump</a:t>
              </a:r>
            </a:p>
          </p:txBody>
        </p:sp>
      </p:grpSp>
      <p:grpSp>
        <p:nvGrpSpPr>
          <p:cNvPr id="387" name="グループ"/>
          <p:cNvGrpSpPr/>
          <p:nvPr/>
        </p:nvGrpSpPr>
        <p:grpSpPr>
          <a:xfrm>
            <a:off x="5419353" y="942385"/>
            <a:ext cx="3556751" cy="2667563"/>
            <a:chOff x="0" y="0"/>
            <a:chExt cx="5058488" cy="3793866"/>
          </a:xfrm>
        </p:grpSpPr>
        <p:pic>
          <p:nvPicPr>
            <p:cNvPr id="378" name="Rework-Sample_SEM (2).tif" descr="Rework-Sample_SEM (2).tif"/>
            <p:cNvPicPr>
              <a:picLocks noChangeAspect="1"/>
            </p:cNvPicPr>
            <p:nvPr/>
          </p:nvPicPr>
          <p:blipFill>
            <a:blip r:embed="rId3">
              <a:extLst/>
            </a:blip>
            <a:stretch>
              <a:fillRect/>
            </a:stretch>
          </p:blipFill>
          <p:spPr>
            <a:xfrm>
              <a:off x="0" y="0"/>
              <a:ext cx="5058489" cy="3793867"/>
            </a:xfrm>
            <a:prstGeom prst="rect">
              <a:avLst/>
            </a:prstGeom>
            <a:ln w="12700" cap="flat">
              <a:noFill/>
              <a:miter lim="400000"/>
            </a:ln>
            <a:effectLst/>
          </p:spPr>
        </p:pic>
        <p:sp>
          <p:nvSpPr>
            <p:cNvPr id="379" name="COMP"/>
            <p:cNvSpPr txBox="1"/>
            <p:nvPr/>
          </p:nvSpPr>
          <p:spPr>
            <a:xfrm>
              <a:off x="1755617" y="239137"/>
              <a:ext cx="821361" cy="387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normAutofit fontScale="92500" lnSpcReduction="20000"/>
            </a:bodyPr>
            <a:lstStyle>
              <a:lvl1pPr>
                <a:defRPr b="1">
                  <a:solidFill>
                    <a:srgbClr val="FFFFFF"/>
                  </a:solidFill>
                  <a:latin typeface="Helvetica Neue"/>
                  <a:ea typeface="Helvetica Neue"/>
                  <a:cs typeface="Helvetica Neue"/>
                  <a:sym typeface="Helvetica Neue"/>
                </a:defRPr>
              </a:lvl1pPr>
            </a:lstStyle>
            <a:p>
              <a:r>
                <a:rPr sz="1687"/>
                <a:t>COMP</a:t>
              </a:r>
            </a:p>
          </p:txBody>
        </p:sp>
        <p:sp>
          <p:nvSpPr>
            <p:cNvPr id="380" name="SIGNAL"/>
            <p:cNvSpPr txBox="1"/>
            <p:nvPr/>
          </p:nvSpPr>
          <p:spPr>
            <a:xfrm>
              <a:off x="1827244" y="1401975"/>
              <a:ext cx="965150" cy="387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normAutofit fontScale="92500" lnSpcReduction="20000"/>
            </a:bodyPr>
            <a:lstStyle>
              <a:lvl1pPr>
                <a:defRPr b="1">
                  <a:solidFill>
                    <a:srgbClr val="FFFFFF"/>
                  </a:solidFill>
                  <a:latin typeface="Helvetica Neue"/>
                  <a:ea typeface="Helvetica Neue"/>
                  <a:cs typeface="Helvetica Neue"/>
                  <a:sym typeface="Helvetica Neue"/>
                </a:defRPr>
              </a:lvl1pPr>
            </a:lstStyle>
            <a:p>
              <a:r>
                <a:rPr sz="1687"/>
                <a:t>SIGNAL</a:t>
              </a:r>
            </a:p>
          </p:txBody>
        </p:sp>
        <p:sp>
          <p:nvSpPr>
            <p:cNvPr id="381" name="GND"/>
            <p:cNvSpPr txBox="1"/>
            <p:nvPr/>
          </p:nvSpPr>
          <p:spPr>
            <a:xfrm>
              <a:off x="514539" y="1401975"/>
              <a:ext cx="626594" cy="387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normAutofit fontScale="92500" lnSpcReduction="20000"/>
            </a:bodyPr>
            <a:lstStyle>
              <a:lvl1pPr>
                <a:defRPr b="1">
                  <a:solidFill>
                    <a:srgbClr val="FFFFFF"/>
                  </a:solidFill>
                  <a:latin typeface="Helvetica Neue"/>
                  <a:ea typeface="Helvetica Neue"/>
                  <a:cs typeface="Helvetica Neue"/>
                  <a:sym typeface="Helvetica Neue"/>
                </a:defRPr>
              </a:lvl1pPr>
            </a:lstStyle>
            <a:p>
              <a:r>
                <a:rPr sz="1687"/>
                <a:t>GND</a:t>
              </a:r>
            </a:p>
          </p:txBody>
        </p:sp>
        <p:sp>
          <p:nvSpPr>
            <p:cNvPr id="382" name="VDD"/>
            <p:cNvSpPr txBox="1"/>
            <p:nvPr/>
          </p:nvSpPr>
          <p:spPr>
            <a:xfrm>
              <a:off x="2990946" y="1347034"/>
              <a:ext cx="597105" cy="387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normAutofit fontScale="92500" lnSpcReduction="20000"/>
            </a:bodyPr>
            <a:lstStyle>
              <a:lvl1pPr>
                <a:defRPr b="1">
                  <a:solidFill>
                    <a:srgbClr val="FFFFFF"/>
                  </a:solidFill>
                  <a:latin typeface="Helvetica Neue"/>
                  <a:ea typeface="Helvetica Neue"/>
                  <a:cs typeface="Helvetica Neue"/>
                  <a:sym typeface="Helvetica Neue"/>
                </a:defRPr>
              </a:lvl1pPr>
            </a:lstStyle>
            <a:p>
              <a:r>
                <a:rPr sz="1687"/>
                <a:t>VDD</a:t>
              </a:r>
            </a:p>
          </p:txBody>
        </p:sp>
        <p:sp>
          <p:nvSpPr>
            <p:cNvPr id="383" name="線"/>
            <p:cNvSpPr/>
            <p:nvPr/>
          </p:nvSpPr>
          <p:spPr>
            <a:xfrm flipV="1">
              <a:off x="577059" y="2584000"/>
              <a:ext cx="250778" cy="368063"/>
            </a:xfrm>
            <a:prstGeom prst="line">
              <a:avLst/>
            </a:prstGeom>
            <a:noFill/>
            <a:ln w="25400" cap="flat">
              <a:solidFill>
                <a:srgbClr val="FFFFFF"/>
              </a:solidFill>
              <a:prstDash val="solid"/>
              <a:miter lim="400000"/>
              <a:tailEnd type="stealth" w="med" len="med"/>
            </a:ln>
            <a:effectLst/>
          </p:spPr>
          <p:txBody>
            <a:bodyPr wrap="square" lIns="35719" tIns="35719" rIns="35719" bIns="35719" numCol="1" anchor="ctr">
              <a:noAutofit/>
            </a:bodyPr>
            <a:lstStyle/>
            <a:p>
              <a:pPr algn="ctr">
                <a:defRPr sz="2400">
                  <a:latin typeface="+mn-lt"/>
                  <a:ea typeface="+mn-ea"/>
                  <a:cs typeface="+mn-cs"/>
                  <a:sym typeface="ヒラギノ角ゴ ProN W3"/>
                </a:defRPr>
              </a:pPr>
              <a:endParaRPr sz="1687"/>
            </a:p>
          </p:txBody>
        </p:sp>
        <p:sp>
          <p:nvSpPr>
            <p:cNvPr id="384" name="bump"/>
            <p:cNvSpPr txBox="1"/>
            <p:nvPr/>
          </p:nvSpPr>
          <p:spPr>
            <a:xfrm>
              <a:off x="91516" y="2887546"/>
              <a:ext cx="736321" cy="387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normAutofit fontScale="92500" lnSpcReduction="20000"/>
            </a:bodyPr>
            <a:lstStyle>
              <a:lvl1pPr>
                <a:defRPr b="1">
                  <a:solidFill>
                    <a:srgbClr val="FFFFFF"/>
                  </a:solidFill>
                  <a:latin typeface="Helvetica Neue"/>
                  <a:ea typeface="Helvetica Neue"/>
                  <a:cs typeface="Helvetica Neue"/>
                  <a:sym typeface="Helvetica Neue"/>
                </a:defRPr>
              </a:lvl1pPr>
            </a:lstStyle>
            <a:p>
              <a:r>
                <a:rPr sz="1687"/>
                <a:t>bump</a:t>
              </a:r>
            </a:p>
          </p:txBody>
        </p:sp>
        <p:sp>
          <p:nvSpPr>
            <p:cNvPr id="385" name="線"/>
            <p:cNvSpPr/>
            <p:nvPr/>
          </p:nvSpPr>
          <p:spPr>
            <a:xfrm flipH="1" flipV="1">
              <a:off x="1152598" y="2631566"/>
              <a:ext cx="268255" cy="245852"/>
            </a:xfrm>
            <a:prstGeom prst="line">
              <a:avLst/>
            </a:prstGeom>
            <a:noFill/>
            <a:ln w="25400" cap="flat">
              <a:solidFill>
                <a:srgbClr val="FFFFFF"/>
              </a:solidFill>
              <a:prstDash val="solid"/>
              <a:miter lim="400000"/>
              <a:tailEnd type="stealth" w="med" len="med"/>
            </a:ln>
            <a:effectLst/>
          </p:spPr>
          <p:txBody>
            <a:bodyPr wrap="square" lIns="35719" tIns="35719" rIns="35719" bIns="35719" numCol="1" anchor="ctr">
              <a:noAutofit/>
            </a:bodyPr>
            <a:lstStyle/>
            <a:p>
              <a:pPr algn="ctr">
                <a:defRPr sz="2400">
                  <a:latin typeface="+mn-lt"/>
                  <a:ea typeface="+mn-ea"/>
                  <a:cs typeface="+mn-cs"/>
                  <a:sym typeface="ヒラギノ角ゴ ProN W3"/>
                </a:defRPr>
              </a:pPr>
              <a:endParaRPr sz="1687"/>
            </a:p>
          </p:txBody>
        </p:sp>
        <p:sp>
          <p:nvSpPr>
            <p:cNvPr id="386" name="under bump metal"/>
            <p:cNvSpPr txBox="1"/>
            <p:nvPr/>
          </p:nvSpPr>
          <p:spPr>
            <a:xfrm>
              <a:off x="1291015" y="2887546"/>
              <a:ext cx="2103350" cy="387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normAutofit fontScale="92500" lnSpcReduction="20000"/>
            </a:bodyPr>
            <a:lstStyle>
              <a:lvl1pPr>
                <a:defRPr b="1">
                  <a:solidFill>
                    <a:srgbClr val="FFFFFF"/>
                  </a:solidFill>
                  <a:latin typeface="Helvetica Neue"/>
                  <a:ea typeface="Helvetica Neue"/>
                  <a:cs typeface="Helvetica Neue"/>
                  <a:sym typeface="Helvetica Neue"/>
                </a:defRPr>
              </a:lvl1pPr>
            </a:lstStyle>
            <a:p>
              <a:r>
                <a:rPr sz="1687"/>
                <a:t>under bump metal</a:t>
              </a:r>
            </a:p>
          </p:txBody>
        </p:sp>
      </p:grpSp>
      <p:sp>
        <p:nvSpPr>
          <p:cNvPr id="388" name="ピクセル部拡大"/>
          <p:cNvSpPr txBox="1"/>
          <p:nvPr/>
        </p:nvSpPr>
        <p:spPr>
          <a:xfrm>
            <a:off x="6091768" y="458738"/>
            <a:ext cx="1443753" cy="3564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oAutofit/>
          </a:bodyPr>
          <a:lstStyle>
            <a:lvl1pPr>
              <a:defRPr sz="2200" b="1">
                <a:solidFill>
                  <a:srgbClr val="0433FF"/>
                </a:solidFill>
                <a:latin typeface="Helvetica Neue"/>
                <a:ea typeface="Helvetica Neue"/>
                <a:cs typeface="Helvetica Neue"/>
                <a:sym typeface="Helvetica Neue"/>
              </a:defRPr>
            </a:lvl1pPr>
          </a:lstStyle>
          <a:p>
            <a:r>
              <a:rPr lang="en-US" sz="2400" dirty="0"/>
              <a:t>Pixel</a:t>
            </a:r>
            <a:endParaRPr sz="2400" dirty="0"/>
          </a:p>
        </p:txBody>
      </p:sp>
      <p:cxnSp>
        <p:nvCxnSpPr>
          <p:cNvPr id="5" name="直線コネクタ 4">
            <a:extLst>
              <a:ext uri="{FF2B5EF4-FFF2-40B4-BE49-F238E27FC236}">
                <a16:creationId xmlns:a16="http://schemas.microsoft.com/office/drawing/2014/main" id="{F7646691-A8EC-DA42-B4C8-64EFB1BBE18B}"/>
              </a:ext>
            </a:extLst>
          </p:cNvPr>
          <p:cNvCxnSpPr>
            <a:cxnSpLocks/>
          </p:cNvCxnSpPr>
          <p:nvPr/>
        </p:nvCxnSpPr>
        <p:spPr>
          <a:xfrm flipH="1">
            <a:off x="3995936" y="1110528"/>
            <a:ext cx="1347614" cy="1628146"/>
          </a:xfrm>
          <a:prstGeom prst="line">
            <a:avLst/>
          </a:prstGeom>
          <a:ln w="127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0E2AD3FE-8F3B-6E45-BEA9-FFE838609113}"/>
              </a:ext>
            </a:extLst>
          </p:cNvPr>
          <p:cNvCxnSpPr>
            <a:cxnSpLocks/>
          </p:cNvCxnSpPr>
          <p:nvPr/>
        </p:nvCxnSpPr>
        <p:spPr>
          <a:xfrm flipH="1">
            <a:off x="4102592" y="3607310"/>
            <a:ext cx="1316761" cy="100048"/>
          </a:xfrm>
          <a:prstGeom prst="line">
            <a:avLst/>
          </a:prstGeom>
          <a:ln w="127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テキスト ボックス 1">
            <a:extLst>
              <a:ext uri="{FF2B5EF4-FFF2-40B4-BE49-F238E27FC236}">
                <a16:creationId xmlns:a16="http://schemas.microsoft.com/office/drawing/2014/main" id="{6130E098-9788-9743-9E3D-29C0FB00BE01}"/>
              </a:ext>
            </a:extLst>
          </p:cNvPr>
          <p:cNvSpPr txBox="1"/>
          <p:nvPr/>
        </p:nvSpPr>
        <p:spPr>
          <a:xfrm>
            <a:off x="381467" y="930864"/>
            <a:ext cx="3369244"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en-US" altLang="ja-JP" dirty="0">
                <a:latin typeface="Arial"/>
                <a:cs typeface="Arial"/>
              </a:rPr>
              <a:t>Cylinder bumps are successfully fabricated</a:t>
            </a:r>
            <a:endParaRPr kumimoji="1" lang="ja-JP" altLang="en-US" dirty="0">
              <a:latin typeface="Arial"/>
              <a:cs typeface="Arial"/>
            </a:endParaRPr>
          </a:p>
        </p:txBody>
      </p:sp>
      <p:pic>
        <p:nvPicPr>
          <p:cNvPr id="24" name="イメージ" descr="イメージ">
            <a:extLst>
              <a:ext uri="{FF2B5EF4-FFF2-40B4-BE49-F238E27FC236}">
                <a16:creationId xmlns:a16="http://schemas.microsoft.com/office/drawing/2014/main" id="{A75F6256-6331-BF41-92F7-01F1DCE67581}"/>
              </a:ext>
            </a:extLst>
          </p:cNvPr>
          <p:cNvPicPr>
            <a:picLocks noChangeAspect="1"/>
          </p:cNvPicPr>
          <p:nvPr/>
        </p:nvPicPr>
        <p:blipFill>
          <a:blip r:embed="rId4">
            <a:extLst/>
          </a:blip>
          <a:stretch>
            <a:fillRect/>
          </a:stretch>
        </p:blipFill>
        <p:spPr>
          <a:xfrm>
            <a:off x="5733285" y="3790313"/>
            <a:ext cx="3072242" cy="2311787"/>
          </a:xfrm>
          <a:prstGeom prst="rect">
            <a:avLst/>
          </a:prstGeom>
          <a:ln w="12700">
            <a:miter lim="400000"/>
          </a:ln>
        </p:spPr>
      </p:pic>
      <p:sp>
        <p:nvSpPr>
          <p:cNvPr id="27" name="テキスト ボックス 26">
            <a:extLst>
              <a:ext uri="{FF2B5EF4-FFF2-40B4-BE49-F238E27FC236}">
                <a16:creationId xmlns:a16="http://schemas.microsoft.com/office/drawing/2014/main" id="{9E086055-ABDA-1342-AF56-DB443FC03F6A}"/>
              </a:ext>
            </a:extLst>
          </p:cNvPr>
          <p:cNvSpPr txBox="1"/>
          <p:nvPr/>
        </p:nvSpPr>
        <p:spPr>
          <a:xfrm>
            <a:off x="7840582" y="463102"/>
            <a:ext cx="1034257" cy="400110"/>
          </a:xfrm>
          <a:prstGeom prst="rect">
            <a:avLst/>
          </a:prstGeom>
          <a:solidFill>
            <a:srgbClr val="0000FA"/>
          </a:solidFill>
        </p:spPr>
        <p:txBody>
          <a:bodyPr wrap="none" rtlCol="0">
            <a:spAutoFit/>
          </a:bodyPr>
          <a:lstStyle/>
          <a:p>
            <a:r>
              <a:rPr kumimoji="1" lang="en-US" altLang="ja-JP" sz="2000" dirty="0">
                <a:solidFill>
                  <a:schemeClr val="bg1"/>
                </a:solidFill>
                <a:latin typeface="Arial"/>
                <a:cs typeface="Arial"/>
              </a:rPr>
              <a:t>3.5</a:t>
            </a:r>
            <a:r>
              <a:rPr kumimoji="1" lang="en-US" altLang="ja-JP" sz="2000" dirty="0">
                <a:solidFill>
                  <a:schemeClr val="bg1"/>
                </a:solidFill>
                <a:latin typeface="Symbol" pitchFamily="2" charset="2"/>
                <a:cs typeface="Arial"/>
              </a:rPr>
              <a:t>m</a:t>
            </a:r>
            <a:r>
              <a:rPr kumimoji="1" lang="en-US" altLang="ja-JP" sz="2000" dirty="0">
                <a:solidFill>
                  <a:schemeClr val="bg1"/>
                </a:solidFill>
                <a:latin typeface="Arial"/>
                <a:cs typeface="Arial"/>
              </a:rPr>
              <a:t>m</a:t>
            </a:r>
            <a:r>
              <a:rPr kumimoji="1" lang="en-US" altLang="ja-JP" sz="2000" dirty="0">
                <a:solidFill>
                  <a:schemeClr val="bg1"/>
                </a:solidFill>
                <a:latin typeface="Symbol" pitchFamily="2" charset="2"/>
                <a:cs typeface="Arial"/>
              </a:rPr>
              <a:t>f</a:t>
            </a:r>
            <a:endParaRPr kumimoji="1" lang="ja-JP" altLang="en-US" sz="2000" dirty="0">
              <a:solidFill>
                <a:schemeClr val="bg1"/>
              </a:solidFill>
              <a:latin typeface="Symbol" pitchFamily="2" charset="2"/>
              <a:cs typeface="Arial"/>
            </a:endParaRPr>
          </a:p>
        </p:txBody>
      </p:sp>
      <p:sp>
        <p:nvSpPr>
          <p:cNvPr id="4" name="スライド番号プレースホルダー 3">
            <a:extLst>
              <a:ext uri="{FF2B5EF4-FFF2-40B4-BE49-F238E27FC236}">
                <a16:creationId xmlns:a16="http://schemas.microsoft.com/office/drawing/2014/main" id="{3481BDB0-8755-D948-BEF2-9F6A68CD74B7}"/>
              </a:ext>
            </a:extLst>
          </p:cNvPr>
          <p:cNvSpPr>
            <a:spLocks noGrp="1"/>
          </p:cNvSpPr>
          <p:nvPr>
            <p:ph type="sldNum" sz="quarter" idx="2"/>
          </p:nvPr>
        </p:nvSpPr>
        <p:spPr/>
        <p:txBody>
          <a:bodyPr/>
          <a:lstStyle/>
          <a:p>
            <a:fld id="{86CB4B4D-7CA3-9044-876B-883B54F8677D}" type="slidenum">
              <a:rPr lang="en-US" altLang="ja-JP" smtClean="0"/>
              <a:t>21</a:t>
            </a:fld>
            <a:endParaRPr lang="ja-JP" altLang="en-US"/>
          </a:p>
        </p:txBody>
      </p:sp>
    </p:spTree>
    <p:extLst>
      <p:ext uri="{BB962C8B-B14F-4D97-AF65-F5344CB8AC3E}">
        <p14:creationId xmlns:p14="http://schemas.microsoft.com/office/powerpoint/2010/main" val="21062040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テキスト ボックス 1"/>
          <p:cNvSpPr txBox="1">
            <a:spLocks noChangeArrowheads="1"/>
          </p:cNvSpPr>
          <p:nvPr/>
        </p:nvSpPr>
        <p:spPr bwMode="auto">
          <a:xfrm>
            <a:off x="2987824" y="284099"/>
            <a:ext cx="194155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3200" u="sng" dirty="0"/>
              <a:t>Summary</a:t>
            </a:r>
            <a:endParaRPr lang="ja-JP" altLang="en-US" sz="3200" u="sng" dirty="0"/>
          </a:p>
        </p:txBody>
      </p:sp>
      <p:sp>
        <p:nvSpPr>
          <p:cNvPr id="73732" name="テキスト ボックス 4"/>
          <p:cNvSpPr txBox="1">
            <a:spLocks noChangeArrowheads="1"/>
          </p:cNvSpPr>
          <p:nvPr/>
        </p:nvSpPr>
        <p:spPr bwMode="auto">
          <a:xfrm>
            <a:off x="381000" y="1196752"/>
            <a:ext cx="8305800" cy="4834465"/>
          </a:xfrm>
          <a:prstGeom prst="rect">
            <a:avLst/>
          </a:prstGeom>
          <a:solidFill>
            <a:schemeClr val="accent5">
              <a:lumMod val="20000"/>
              <a:lumOff val="80000"/>
            </a:schemeClr>
          </a:solidFill>
          <a:ln w="9525">
            <a:solidFill>
              <a:srgbClr val="98B954"/>
            </a:solidFill>
            <a:miter lim="800000"/>
            <a:headEnd/>
            <a:tailEnd/>
          </a:ln>
          <a:effectLst>
            <a:outerShdw blurRad="63500" dist="20000" dir="5400000" rotWithShape="0">
              <a:srgbClr val="000000">
                <a:alpha val="37999"/>
              </a:srgbClr>
            </a:outerShdw>
          </a:effectLst>
        </p:spPr>
        <p:txBody>
          <a:bodyPr>
            <a:spAutoFit/>
          </a:bodyPr>
          <a:lstStyle>
            <a:lvl1pPr marL="179388" indent="-179388">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lnSpc>
                <a:spcPct val="120000"/>
              </a:lnSpc>
              <a:spcBef>
                <a:spcPts val="0"/>
              </a:spcBef>
              <a:spcAft>
                <a:spcPts val="900"/>
              </a:spcAft>
              <a:buFont typeface="Arial" charset="0"/>
              <a:buChar char="•"/>
              <a:defRPr/>
            </a:pPr>
            <a:r>
              <a:rPr lang="en-US" altLang="ja-JP" dirty="0">
                <a:solidFill>
                  <a:srgbClr val="000000"/>
                </a:solidFill>
                <a:latin typeface="Arial Unicode MS" charset="0"/>
              </a:rPr>
              <a:t>Most of my R&amp;D works could not be completed without support from the US-JP program.</a:t>
            </a:r>
            <a:br>
              <a:rPr lang="en-US" altLang="ja-JP" dirty="0">
                <a:solidFill>
                  <a:srgbClr val="000000"/>
                </a:solidFill>
                <a:latin typeface="Arial Unicode MS" charset="0"/>
              </a:rPr>
            </a:br>
            <a:r>
              <a:rPr lang="en-US" altLang="ja-JP" dirty="0">
                <a:solidFill>
                  <a:srgbClr val="000000"/>
                </a:solidFill>
                <a:latin typeface="Arial Unicode MS" charset="0"/>
              </a:rPr>
              <a:t>* FASTBUS </a:t>
            </a:r>
            <a:r>
              <a:rPr lang="en-US" altLang="ja-JP" dirty="0">
                <a:solidFill>
                  <a:srgbClr val="000000"/>
                </a:solidFill>
                <a:latin typeface="Arial Unicode MS" charset="0"/>
                <a:sym typeface="Wingdings" pitchFamily="2" charset="2"/>
              </a:rPr>
              <a:t></a:t>
            </a:r>
            <a:r>
              <a:rPr lang="en-US" altLang="ja-JP" dirty="0">
                <a:solidFill>
                  <a:srgbClr val="000000"/>
                </a:solidFill>
                <a:latin typeface="Arial Unicode MS" charset="0"/>
              </a:rPr>
              <a:t> successfully used in TRISTAN</a:t>
            </a:r>
            <a:br>
              <a:rPr lang="en-US" altLang="ja-JP" dirty="0">
                <a:solidFill>
                  <a:srgbClr val="000000"/>
                </a:solidFill>
                <a:latin typeface="Arial Unicode MS" charset="0"/>
              </a:rPr>
            </a:br>
            <a:r>
              <a:rPr lang="en-US" altLang="ja-JP" dirty="0">
                <a:solidFill>
                  <a:srgbClr val="000000"/>
                </a:solidFill>
                <a:latin typeface="Arial Unicode MS" charset="0"/>
              </a:rPr>
              <a:t>* TDC VLSI </a:t>
            </a:r>
            <a:r>
              <a:rPr lang="en-US" altLang="ja-JP" dirty="0">
                <a:solidFill>
                  <a:srgbClr val="000000"/>
                </a:solidFill>
                <a:latin typeface="Arial Unicode MS" charset="0"/>
                <a:sym typeface="Wingdings" pitchFamily="2" charset="2"/>
              </a:rPr>
              <a:t></a:t>
            </a:r>
            <a:r>
              <a:rPr lang="en-US" altLang="ja-JP" dirty="0">
                <a:solidFill>
                  <a:srgbClr val="000000"/>
                </a:solidFill>
                <a:latin typeface="Arial Unicode MS" charset="0"/>
              </a:rPr>
              <a:t> successfully used in ATLAS</a:t>
            </a:r>
          </a:p>
          <a:p>
            <a:pPr eaLnBrk="1" hangingPunct="1">
              <a:lnSpc>
                <a:spcPct val="120000"/>
              </a:lnSpc>
              <a:spcBef>
                <a:spcPts val="0"/>
              </a:spcBef>
              <a:spcAft>
                <a:spcPts val="900"/>
              </a:spcAft>
              <a:buFont typeface="Arial" charset="0"/>
              <a:buChar char="•"/>
              <a:defRPr/>
            </a:pPr>
            <a:r>
              <a:rPr lang="en-US" altLang="ja-JP" dirty="0">
                <a:solidFill>
                  <a:srgbClr val="000000"/>
                </a:solidFill>
                <a:latin typeface="Arial Unicode MS" charset="0"/>
              </a:rPr>
              <a:t>My present challenge is developing </a:t>
            </a:r>
            <a:r>
              <a:rPr lang="en-US" altLang="ja-JP" dirty="0">
                <a:latin typeface="Arial Unicode MS" charset="0"/>
              </a:rPr>
              <a:t>SOI monolithic pixel detector for electron colliders and X-ray applications</a:t>
            </a:r>
            <a:r>
              <a:rPr lang="en-US" altLang="ja-JP" dirty="0">
                <a:solidFill>
                  <a:srgbClr val="000000"/>
                </a:solidFill>
                <a:latin typeface="Arial Unicode MS" charset="0"/>
              </a:rPr>
              <a:t>.</a:t>
            </a:r>
          </a:p>
          <a:p>
            <a:pPr eaLnBrk="1" hangingPunct="1">
              <a:lnSpc>
                <a:spcPct val="120000"/>
              </a:lnSpc>
              <a:spcBef>
                <a:spcPts val="0"/>
              </a:spcBef>
              <a:spcAft>
                <a:spcPts val="900"/>
              </a:spcAft>
              <a:buFont typeface="Arial" charset="0"/>
              <a:buChar char="•"/>
              <a:defRPr/>
            </a:pPr>
            <a:r>
              <a:rPr lang="en-US" altLang="ja-JP" dirty="0">
                <a:solidFill>
                  <a:srgbClr val="000000"/>
                </a:solidFill>
                <a:latin typeface="Arial Unicode MS" charset="0"/>
              </a:rPr>
              <a:t>3D integration is promising technology for the future high-energy experiments.</a:t>
            </a:r>
          </a:p>
          <a:p>
            <a:pPr eaLnBrk="1" hangingPunct="1">
              <a:lnSpc>
                <a:spcPct val="120000"/>
              </a:lnSpc>
              <a:spcBef>
                <a:spcPts val="0"/>
              </a:spcBef>
              <a:spcAft>
                <a:spcPts val="900"/>
              </a:spcAft>
              <a:buFont typeface="Arial" charset="0"/>
              <a:buChar char="•"/>
              <a:defRPr/>
            </a:pPr>
            <a:r>
              <a:rPr lang="en-US" altLang="ja-JP" dirty="0">
                <a:solidFill>
                  <a:srgbClr val="000000"/>
                </a:solidFill>
                <a:latin typeface="Arial Unicode MS" charset="0"/>
              </a:rPr>
              <a:t>Finally, I could get many US friends through US-JP program.</a:t>
            </a:r>
          </a:p>
        </p:txBody>
      </p:sp>
      <p:sp>
        <p:nvSpPr>
          <p:cNvPr id="2" name="スライド番号プレースホルダー 1">
            <a:extLst>
              <a:ext uri="{FF2B5EF4-FFF2-40B4-BE49-F238E27FC236}">
                <a16:creationId xmlns:a16="http://schemas.microsoft.com/office/drawing/2014/main" id="{2E1BB552-84FB-CA4E-8D74-6DDD8B451F53}"/>
              </a:ext>
            </a:extLst>
          </p:cNvPr>
          <p:cNvSpPr>
            <a:spLocks noGrp="1"/>
          </p:cNvSpPr>
          <p:nvPr>
            <p:ph type="sldNum" sz="quarter" idx="10"/>
          </p:nvPr>
        </p:nvSpPr>
        <p:spPr/>
        <p:txBody>
          <a:bodyPr/>
          <a:lstStyle/>
          <a:p>
            <a:pPr>
              <a:defRPr/>
            </a:pPr>
            <a:fld id="{809E26E5-0377-2546-8862-249C3D7BA11F}" type="slidenum">
              <a:rPr lang="ja-JP" altLang="en-US" smtClean="0">
                <a:ea typeface="ＭＳ Ｐゴシック"/>
              </a:rPr>
              <a:pPr>
                <a:defRPr/>
              </a:pPr>
              <a:t>22</a:t>
            </a:fld>
            <a:endParaRPr lang="ja-JP" altLang="en-US">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3732">
                                            <p:txEl>
                                              <p:pRg st="1" end="1"/>
                                            </p:txEl>
                                          </p:spTgt>
                                        </p:tgtEl>
                                        <p:attrNameLst>
                                          <p:attrName>style.visibility</p:attrName>
                                        </p:attrNameLst>
                                      </p:cBhvr>
                                      <p:to>
                                        <p:strVal val="visible"/>
                                      </p:to>
                                    </p:set>
                                    <p:animEffect transition="in" filter="wipe(up)">
                                      <p:cBhvr>
                                        <p:cTn id="7" dur="500"/>
                                        <p:tgtEl>
                                          <p:spTgt spid="737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3732">
                                            <p:txEl>
                                              <p:pRg st="2" end="2"/>
                                            </p:txEl>
                                          </p:spTgt>
                                        </p:tgtEl>
                                        <p:attrNameLst>
                                          <p:attrName>style.visibility</p:attrName>
                                        </p:attrNameLst>
                                      </p:cBhvr>
                                      <p:to>
                                        <p:strVal val="visible"/>
                                      </p:to>
                                    </p:set>
                                    <p:animEffect transition="in" filter="wipe(up)">
                                      <p:cBhvr>
                                        <p:cTn id="12" dur="500"/>
                                        <p:tgtEl>
                                          <p:spTgt spid="737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3732">
                                            <p:txEl>
                                              <p:pRg st="3" end="3"/>
                                            </p:txEl>
                                          </p:spTgt>
                                        </p:tgtEl>
                                        <p:attrNameLst>
                                          <p:attrName>style.visibility</p:attrName>
                                        </p:attrNameLst>
                                      </p:cBhvr>
                                      <p:to>
                                        <p:strVal val="visible"/>
                                      </p:to>
                                    </p:set>
                                    <p:animEffect transition="in" filter="wipe(up)">
                                      <p:cBhvr>
                                        <p:cTn id="17" dur="500"/>
                                        <p:tgtEl>
                                          <p:spTgt spid="737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987824" y="1052736"/>
            <a:ext cx="2776722" cy="707886"/>
          </a:xfrm>
          <a:prstGeom prst="rect">
            <a:avLst/>
          </a:prstGeom>
          <a:noFill/>
        </p:spPr>
        <p:txBody>
          <a:bodyPr wrap="none" rtlCol="0">
            <a:spAutoFit/>
          </a:bodyPr>
          <a:lstStyle/>
          <a:p>
            <a:r>
              <a:rPr kumimoji="1" lang="en-US" altLang="ja-JP" sz="4000" dirty="0"/>
              <a:t>Thank You!</a:t>
            </a:r>
            <a:endParaRPr kumimoji="1" lang="ja-JP" altLang="en-US" sz="4000" dirty="0"/>
          </a:p>
        </p:txBody>
      </p:sp>
      <p:pic>
        <p:nvPicPr>
          <p:cNvPr id="5" name="図 4">
            <a:extLst>
              <a:ext uri="{FF2B5EF4-FFF2-40B4-BE49-F238E27FC236}">
                <a16:creationId xmlns:a16="http://schemas.microsoft.com/office/drawing/2014/main" id="{95946809-CD18-BC41-98CD-ACF64C66F1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1" y="2348880"/>
            <a:ext cx="9151698" cy="3769707"/>
          </a:xfrm>
          <a:prstGeom prst="rect">
            <a:avLst/>
          </a:prstGeom>
        </p:spPr>
      </p:pic>
      <p:sp>
        <p:nvSpPr>
          <p:cNvPr id="3" name="スライド番号プレースホルダー 2">
            <a:extLst>
              <a:ext uri="{FF2B5EF4-FFF2-40B4-BE49-F238E27FC236}">
                <a16:creationId xmlns:a16="http://schemas.microsoft.com/office/drawing/2014/main" id="{EF7240C6-FFA1-DD42-A428-90E77F024FF2}"/>
              </a:ext>
            </a:extLst>
          </p:cNvPr>
          <p:cNvSpPr>
            <a:spLocks noGrp="1"/>
          </p:cNvSpPr>
          <p:nvPr>
            <p:ph type="sldNum" sz="quarter" idx="12"/>
          </p:nvPr>
        </p:nvSpPr>
        <p:spPr/>
        <p:txBody>
          <a:bodyPr/>
          <a:lstStyle/>
          <a:p>
            <a:fld id="{ECAF45DA-F6FB-F746-B51F-E7336F6AA741}" type="slidenum">
              <a:rPr lang="ja-JP" altLang="en-US" smtClean="0">
                <a:ea typeface="ＭＳ Ｐゴシック"/>
              </a:rPr>
              <a:pPr/>
              <a:t>23</a:t>
            </a:fld>
            <a:endParaRPr lang="ja-JP" altLang="en-US">
              <a:ea typeface="ＭＳ Ｐゴシック"/>
            </a:endParaRPr>
          </a:p>
        </p:txBody>
      </p:sp>
    </p:spTree>
    <p:extLst>
      <p:ext uri="{BB962C8B-B14F-4D97-AF65-F5344CB8AC3E}">
        <p14:creationId xmlns:p14="http://schemas.microsoft.com/office/powerpoint/2010/main" val="3457732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8A19841-4089-2C41-BCE7-0586106C5953}"/>
              </a:ext>
            </a:extLst>
          </p:cNvPr>
          <p:cNvPicPr>
            <a:picLocks noChangeAspect="1"/>
          </p:cNvPicPr>
          <p:nvPr/>
        </p:nvPicPr>
        <p:blipFill>
          <a:blip r:embed="rId2"/>
          <a:stretch>
            <a:fillRect/>
          </a:stretch>
        </p:blipFill>
        <p:spPr>
          <a:xfrm>
            <a:off x="298790" y="1484784"/>
            <a:ext cx="3414356" cy="4335216"/>
          </a:xfrm>
          <a:prstGeom prst="rect">
            <a:avLst/>
          </a:prstGeom>
        </p:spPr>
      </p:pic>
      <p:sp>
        <p:nvSpPr>
          <p:cNvPr id="5" name="テキスト ボックス 4">
            <a:extLst>
              <a:ext uri="{FF2B5EF4-FFF2-40B4-BE49-F238E27FC236}">
                <a16:creationId xmlns:a16="http://schemas.microsoft.com/office/drawing/2014/main" id="{607116C4-F6DD-C74D-A860-0500EC6AE73E}"/>
              </a:ext>
            </a:extLst>
          </p:cNvPr>
          <p:cNvSpPr txBox="1"/>
          <p:nvPr/>
        </p:nvSpPr>
        <p:spPr>
          <a:xfrm>
            <a:off x="395536" y="362497"/>
            <a:ext cx="5565178" cy="461665"/>
          </a:xfrm>
          <a:prstGeom prst="rect">
            <a:avLst/>
          </a:prstGeom>
          <a:solidFill>
            <a:srgbClr val="FFF0BC"/>
          </a:solidFill>
        </p:spPr>
        <p:txBody>
          <a:bodyPr wrap="none" rtlCol="0">
            <a:spAutoFit/>
          </a:bodyPr>
          <a:lstStyle/>
          <a:p>
            <a:r>
              <a:rPr kumimoji="1" lang="en-US" altLang="ja-JP" dirty="0">
                <a:latin typeface="Arial"/>
                <a:cs typeface="Arial"/>
              </a:rPr>
              <a:t>My First </a:t>
            </a:r>
            <a:r>
              <a:rPr lang="en-US" altLang="ja-JP" dirty="0">
                <a:latin typeface="Arial"/>
                <a:cs typeface="Arial"/>
              </a:rPr>
              <a:t>Memory of </a:t>
            </a:r>
            <a:r>
              <a:rPr kumimoji="1" lang="en-US" altLang="ja-JP" dirty="0">
                <a:latin typeface="Arial"/>
                <a:cs typeface="Arial"/>
              </a:rPr>
              <a:t>the US-JP Program</a:t>
            </a:r>
            <a:endParaRPr kumimoji="1" lang="ja-JP" altLang="en-US" dirty="0">
              <a:latin typeface="Arial"/>
              <a:cs typeface="Arial"/>
            </a:endParaRPr>
          </a:p>
        </p:txBody>
      </p:sp>
      <p:sp>
        <p:nvSpPr>
          <p:cNvPr id="6" name="テキスト ボックス 5">
            <a:extLst>
              <a:ext uri="{FF2B5EF4-FFF2-40B4-BE49-F238E27FC236}">
                <a16:creationId xmlns:a16="http://schemas.microsoft.com/office/drawing/2014/main" id="{35615746-DB10-8A40-A778-A44DB2F6F0FE}"/>
              </a:ext>
            </a:extLst>
          </p:cNvPr>
          <p:cNvSpPr txBox="1"/>
          <p:nvPr/>
        </p:nvSpPr>
        <p:spPr>
          <a:xfrm>
            <a:off x="4003384" y="1039235"/>
            <a:ext cx="3162006" cy="1569660"/>
          </a:xfrm>
          <a:prstGeom prst="rect">
            <a:avLst/>
          </a:prstGeom>
          <a:noFill/>
        </p:spPr>
        <p:txBody>
          <a:bodyPr wrap="square" rtlCol="0">
            <a:spAutoFit/>
          </a:bodyPr>
          <a:lstStyle/>
          <a:p>
            <a:r>
              <a:rPr kumimoji="1" lang="en-US" altLang="ja-JP" dirty="0">
                <a:latin typeface="Arial"/>
                <a:cs typeface="Arial"/>
              </a:rPr>
              <a:t>1982 Visit Mark-II group at SLAC for studying </a:t>
            </a:r>
            <a:r>
              <a:rPr kumimoji="1" lang="en-US" altLang="ja-JP" dirty="0">
                <a:solidFill>
                  <a:srgbClr val="FF0000"/>
                </a:solidFill>
                <a:latin typeface="Arial"/>
                <a:cs typeface="Arial"/>
              </a:rPr>
              <a:t>FASTBUS</a:t>
            </a:r>
            <a:r>
              <a:rPr kumimoji="1" lang="en-US" altLang="ja-JP" dirty="0">
                <a:latin typeface="Arial"/>
                <a:cs typeface="Arial"/>
              </a:rPr>
              <a:t> system</a:t>
            </a:r>
            <a:endParaRPr kumimoji="1" lang="ja-JP" altLang="en-US" dirty="0">
              <a:latin typeface="Arial"/>
              <a:cs typeface="Arial"/>
            </a:endParaRPr>
          </a:p>
        </p:txBody>
      </p:sp>
      <p:pic>
        <p:nvPicPr>
          <p:cNvPr id="7" name="図 6">
            <a:extLst>
              <a:ext uri="{FF2B5EF4-FFF2-40B4-BE49-F238E27FC236}">
                <a16:creationId xmlns:a16="http://schemas.microsoft.com/office/drawing/2014/main" id="{D194BCA9-9A4E-924F-AE25-E9DC176197AA}"/>
              </a:ext>
            </a:extLst>
          </p:cNvPr>
          <p:cNvPicPr>
            <a:picLocks noChangeAspect="1"/>
          </p:cNvPicPr>
          <p:nvPr/>
        </p:nvPicPr>
        <p:blipFill>
          <a:blip r:embed="rId3"/>
          <a:stretch>
            <a:fillRect/>
          </a:stretch>
        </p:blipFill>
        <p:spPr>
          <a:xfrm>
            <a:off x="4148075" y="2999126"/>
            <a:ext cx="4729021" cy="3152681"/>
          </a:xfrm>
          <a:prstGeom prst="rect">
            <a:avLst/>
          </a:prstGeom>
        </p:spPr>
      </p:pic>
      <p:pic>
        <p:nvPicPr>
          <p:cNvPr id="8" name="図 7">
            <a:extLst>
              <a:ext uri="{FF2B5EF4-FFF2-40B4-BE49-F238E27FC236}">
                <a16:creationId xmlns:a16="http://schemas.microsoft.com/office/drawing/2014/main" id="{63DDECD2-800E-3E4E-8272-72AE93144B9F}"/>
              </a:ext>
            </a:extLst>
          </p:cNvPr>
          <p:cNvPicPr>
            <a:picLocks noChangeAspect="1"/>
          </p:cNvPicPr>
          <p:nvPr/>
        </p:nvPicPr>
        <p:blipFill>
          <a:blip r:embed="rId4"/>
          <a:stretch>
            <a:fillRect/>
          </a:stretch>
        </p:blipFill>
        <p:spPr>
          <a:xfrm>
            <a:off x="7380312" y="136525"/>
            <a:ext cx="1443469" cy="2173134"/>
          </a:xfrm>
          <a:prstGeom prst="rect">
            <a:avLst/>
          </a:prstGeom>
        </p:spPr>
      </p:pic>
      <p:sp>
        <p:nvSpPr>
          <p:cNvPr id="9" name="テキスト ボックス 8">
            <a:extLst>
              <a:ext uri="{FF2B5EF4-FFF2-40B4-BE49-F238E27FC236}">
                <a16:creationId xmlns:a16="http://schemas.microsoft.com/office/drawing/2014/main" id="{19E7C7A9-9477-6948-AC8F-601B1EFBFE89}"/>
              </a:ext>
            </a:extLst>
          </p:cNvPr>
          <p:cNvSpPr txBox="1"/>
          <p:nvPr/>
        </p:nvSpPr>
        <p:spPr>
          <a:xfrm>
            <a:off x="6596204" y="2395164"/>
            <a:ext cx="2408032" cy="400110"/>
          </a:xfrm>
          <a:prstGeom prst="rect">
            <a:avLst/>
          </a:prstGeom>
          <a:noFill/>
        </p:spPr>
        <p:txBody>
          <a:bodyPr wrap="none" rtlCol="0">
            <a:spAutoFit/>
          </a:bodyPr>
          <a:lstStyle/>
          <a:p>
            <a:r>
              <a:rPr kumimoji="1" lang="en-US" altLang="ja-JP" sz="2000" dirty="0">
                <a:latin typeface="Arial"/>
                <a:cs typeface="Arial"/>
              </a:rPr>
              <a:t>Martin </a:t>
            </a:r>
            <a:r>
              <a:rPr kumimoji="1" lang="en-US" altLang="ja-JP" sz="2000" dirty="0" err="1">
                <a:latin typeface="Arial"/>
                <a:cs typeface="Arial"/>
              </a:rPr>
              <a:t>Breidenbach</a:t>
            </a:r>
            <a:endParaRPr kumimoji="1" lang="ja-JP" altLang="en-US" sz="2000" dirty="0">
              <a:latin typeface="Arial"/>
              <a:cs typeface="Arial"/>
            </a:endParaRPr>
          </a:p>
        </p:txBody>
      </p:sp>
      <p:sp>
        <p:nvSpPr>
          <p:cNvPr id="10" name="テキスト ボックス 9">
            <a:extLst>
              <a:ext uri="{FF2B5EF4-FFF2-40B4-BE49-F238E27FC236}">
                <a16:creationId xmlns:a16="http://schemas.microsoft.com/office/drawing/2014/main" id="{01F1C6CD-1A4C-BD46-8DCD-FDFAD342706B}"/>
              </a:ext>
            </a:extLst>
          </p:cNvPr>
          <p:cNvSpPr txBox="1"/>
          <p:nvPr/>
        </p:nvSpPr>
        <p:spPr>
          <a:xfrm>
            <a:off x="4932040" y="6237312"/>
            <a:ext cx="3127779" cy="461665"/>
          </a:xfrm>
          <a:prstGeom prst="rect">
            <a:avLst/>
          </a:prstGeom>
          <a:noFill/>
        </p:spPr>
        <p:txBody>
          <a:bodyPr wrap="none" rtlCol="0">
            <a:spAutoFit/>
          </a:bodyPr>
          <a:lstStyle/>
          <a:p>
            <a:r>
              <a:rPr kumimoji="1" lang="en-US" altLang="ja-JP" dirty="0">
                <a:latin typeface="Arial"/>
                <a:cs typeface="Arial"/>
              </a:rPr>
              <a:t>Mark-II Control Room</a:t>
            </a:r>
            <a:endParaRPr kumimoji="1" lang="ja-JP" altLang="en-US" dirty="0">
              <a:latin typeface="Arial"/>
              <a:cs typeface="Arial"/>
            </a:endParaRPr>
          </a:p>
        </p:txBody>
      </p:sp>
      <p:sp>
        <p:nvSpPr>
          <p:cNvPr id="3" name="スライド番号プレースホルダー 2">
            <a:extLst>
              <a:ext uri="{FF2B5EF4-FFF2-40B4-BE49-F238E27FC236}">
                <a16:creationId xmlns:a16="http://schemas.microsoft.com/office/drawing/2014/main" id="{1F9B4515-ED2E-0948-8A5F-0A1441705EA7}"/>
              </a:ext>
            </a:extLst>
          </p:cNvPr>
          <p:cNvSpPr>
            <a:spLocks noGrp="1"/>
          </p:cNvSpPr>
          <p:nvPr>
            <p:ph type="sldNum" sz="quarter" idx="12"/>
          </p:nvPr>
        </p:nvSpPr>
        <p:spPr/>
        <p:txBody>
          <a:bodyPr/>
          <a:lstStyle/>
          <a:p>
            <a:fld id="{ECAF45DA-F6FB-F746-B51F-E7336F6AA741}" type="slidenum">
              <a:rPr lang="ja-JP" altLang="en-US" smtClean="0">
                <a:ea typeface="ＭＳ Ｐゴシック"/>
              </a:rPr>
              <a:pPr/>
              <a:t>3</a:t>
            </a:fld>
            <a:endParaRPr lang="ja-JP" altLang="en-US">
              <a:ea typeface="ＭＳ Ｐゴシック"/>
            </a:endParaRPr>
          </a:p>
        </p:txBody>
      </p:sp>
    </p:spTree>
    <p:extLst>
      <p:ext uri="{BB962C8B-B14F-4D97-AF65-F5344CB8AC3E}">
        <p14:creationId xmlns:p14="http://schemas.microsoft.com/office/powerpoint/2010/main" val="359684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83247DF-E3C2-DD4F-A232-99D05FFD405F}"/>
              </a:ext>
            </a:extLst>
          </p:cNvPr>
          <p:cNvPicPr>
            <a:picLocks noChangeAspect="1"/>
          </p:cNvPicPr>
          <p:nvPr/>
        </p:nvPicPr>
        <p:blipFill rotWithShape="1">
          <a:blip r:embed="rId2"/>
          <a:srcRect l="19489" t="5670" r="22032" b="6447"/>
          <a:stretch/>
        </p:blipFill>
        <p:spPr>
          <a:xfrm>
            <a:off x="539552" y="967774"/>
            <a:ext cx="1732267" cy="2334795"/>
          </a:xfrm>
          <a:prstGeom prst="rect">
            <a:avLst/>
          </a:prstGeom>
        </p:spPr>
      </p:pic>
      <p:pic>
        <p:nvPicPr>
          <p:cNvPr id="9" name="図 8">
            <a:extLst>
              <a:ext uri="{FF2B5EF4-FFF2-40B4-BE49-F238E27FC236}">
                <a16:creationId xmlns:a16="http://schemas.microsoft.com/office/drawing/2014/main" id="{EE2E6694-5FB6-AA49-995F-0696F9C47684}"/>
              </a:ext>
            </a:extLst>
          </p:cNvPr>
          <p:cNvPicPr>
            <a:picLocks noChangeAspect="1"/>
          </p:cNvPicPr>
          <p:nvPr/>
        </p:nvPicPr>
        <p:blipFill>
          <a:blip r:embed="rId3"/>
          <a:stretch>
            <a:fillRect/>
          </a:stretch>
        </p:blipFill>
        <p:spPr>
          <a:xfrm>
            <a:off x="3298598" y="942059"/>
            <a:ext cx="1963587" cy="2334795"/>
          </a:xfrm>
          <a:prstGeom prst="rect">
            <a:avLst/>
          </a:prstGeom>
        </p:spPr>
      </p:pic>
      <p:pic>
        <p:nvPicPr>
          <p:cNvPr id="13" name="図 12">
            <a:extLst>
              <a:ext uri="{FF2B5EF4-FFF2-40B4-BE49-F238E27FC236}">
                <a16:creationId xmlns:a16="http://schemas.microsoft.com/office/drawing/2014/main" id="{0B5B5C75-CDBE-6E4E-B27B-E598361AE24F}"/>
              </a:ext>
            </a:extLst>
          </p:cNvPr>
          <p:cNvPicPr>
            <a:picLocks noChangeAspect="1"/>
          </p:cNvPicPr>
          <p:nvPr/>
        </p:nvPicPr>
        <p:blipFill>
          <a:blip r:embed="rId4"/>
          <a:stretch>
            <a:fillRect/>
          </a:stretch>
        </p:blipFill>
        <p:spPr>
          <a:xfrm>
            <a:off x="6265933" y="912861"/>
            <a:ext cx="2053541" cy="2371988"/>
          </a:xfrm>
          <a:prstGeom prst="rect">
            <a:avLst/>
          </a:prstGeom>
        </p:spPr>
      </p:pic>
      <p:sp>
        <p:nvSpPr>
          <p:cNvPr id="14" name="テキスト ボックス 13">
            <a:extLst>
              <a:ext uri="{FF2B5EF4-FFF2-40B4-BE49-F238E27FC236}">
                <a16:creationId xmlns:a16="http://schemas.microsoft.com/office/drawing/2014/main" id="{A98D0EE3-8007-BF44-A05E-0755A7E0A136}"/>
              </a:ext>
            </a:extLst>
          </p:cNvPr>
          <p:cNvSpPr txBox="1"/>
          <p:nvPr/>
        </p:nvSpPr>
        <p:spPr>
          <a:xfrm>
            <a:off x="2849394" y="248695"/>
            <a:ext cx="2922595" cy="461665"/>
          </a:xfrm>
          <a:prstGeom prst="rect">
            <a:avLst/>
          </a:prstGeom>
          <a:solidFill>
            <a:srgbClr val="FFF0BC"/>
          </a:solidFill>
        </p:spPr>
        <p:txBody>
          <a:bodyPr wrap="none" rtlCol="0">
            <a:spAutoFit/>
          </a:bodyPr>
          <a:lstStyle/>
          <a:p>
            <a:r>
              <a:rPr kumimoji="1" lang="en-US" altLang="ja-JP" dirty="0">
                <a:latin typeface="Arial"/>
                <a:cs typeface="Arial"/>
              </a:rPr>
              <a:t>Roommate at SLAC</a:t>
            </a:r>
            <a:endParaRPr kumimoji="1" lang="ja-JP" altLang="en-US" dirty="0">
              <a:latin typeface="Arial"/>
              <a:cs typeface="Arial"/>
            </a:endParaRPr>
          </a:p>
        </p:txBody>
      </p:sp>
      <p:sp>
        <p:nvSpPr>
          <p:cNvPr id="15" name="テキスト ボックス 14">
            <a:extLst>
              <a:ext uri="{FF2B5EF4-FFF2-40B4-BE49-F238E27FC236}">
                <a16:creationId xmlns:a16="http://schemas.microsoft.com/office/drawing/2014/main" id="{103805A7-F90B-B54E-87A0-E05455BE0277}"/>
              </a:ext>
            </a:extLst>
          </p:cNvPr>
          <p:cNvSpPr txBox="1"/>
          <p:nvPr/>
        </p:nvSpPr>
        <p:spPr>
          <a:xfrm>
            <a:off x="444829" y="3341089"/>
            <a:ext cx="1837362" cy="400110"/>
          </a:xfrm>
          <a:prstGeom prst="rect">
            <a:avLst/>
          </a:prstGeom>
          <a:noFill/>
        </p:spPr>
        <p:txBody>
          <a:bodyPr wrap="none" rtlCol="0">
            <a:spAutoFit/>
          </a:bodyPr>
          <a:lstStyle/>
          <a:p>
            <a:r>
              <a:rPr kumimoji="1" lang="en-US" altLang="ja-JP" sz="2000" dirty="0">
                <a:latin typeface="Arial"/>
                <a:cs typeface="Arial"/>
              </a:rPr>
              <a:t>Andy Lankford</a:t>
            </a:r>
            <a:endParaRPr kumimoji="1" lang="ja-JP" altLang="en-US" sz="2000" dirty="0">
              <a:latin typeface="Arial"/>
              <a:cs typeface="Arial"/>
            </a:endParaRPr>
          </a:p>
        </p:txBody>
      </p:sp>
      <p:sp>
        <p:nvSpPr>
          <p:cNvPr id="16" name="テキスト ボックス 15">
            <a:extLst>
              <a:ext uri="{FF2B5EF4-FFF2-40B4-BE49-F238E27FC236}">
                <a16:creationId xmlns:a16="http://schemas.microsoft.com/office/drawing/2014/main" id="{84F7D59A-7612-C645-B9A4-40D152D7CD02}"/>
              </a:ext>
            </a:extLst>
          </p:cNvPr>
          <p:cNvSpPr txBox="1"/>
          <p:nvPr/>
        </p:nvSpPr>
        <p:spPr>
          <a:xfrm>
            <a:off x="3339269" y="3323734"/>
            <a:ext cx="1882247" cy="400110"/>
          </a:xfrm>
          <a:prstGeom prst="rect">
            <a:avLst/>
          </a:prstGeom>
          <a:noFill/>
        </p:spPr>
        <p:txBody>
          <a:bodyPr wrap="none" rtlCol="0">
            <a:spAutoFit/>
          </a:bodyPr>
          <a:lstStyle/>
          <a:p>
            <a:r>
              <a:rPr kumimoji="1" lang="en-US" altLang="ja-JP" sz="2000" dirty="0">
                <a:latin typeface="Arial"/>
                <a:cs typeface="Arial"/>
              </a:rPr>
              <a:t>Nigel </a:t>
            </a:r>
            <a:r>
              <a:rPr kumimoji="1" lang="en-US" altLang="ja-JP" sz="2000" dirty="0" err="1">
                <a:latin typeface="Arial"/>
                <a:cs typeface="Arial"/>
              </a:rPr>
              <a:t>Lockeyer</a:t>
            </a:r>
            <a:endParaRPr kumimoji="1" lang="ja-JP" altLang="en-US" sz="2000" dirty="0">
              <a:latin typeface="Arial"/>
              <a:cs typeface="Arial"/>
            </a:endParaRPr>
          </a:p>
        </p:txBody>
      </p:sp>
      <p:sp>
        <p:nvSpPr>
          <p:cNvPr id="17" name="テキスト ボックス 16">
            <a:extLst>
              <a:ext uri="{FF2B5EF4-FFF2-40B4-BE49-F238E27FC236}">
                <a16:creationId xmlns:a16="http://schemas.microsoft.com/office/drawing/2014/main" id="{F7E61061-464A-6447-83E4-8175BA59D2E7}"/>
              </a:ext>
            </a:extLst>
          </p:cNvPr>
          <p:cNvSpPr txBox="1"/>
          <p:nvPr/>
        </p:nvSpPr>
        <p:spPr>
          <a:xfrm>
            <a:off x="6464593" y="3341090"/>
            <a:ext cx="1409360" cy="400110"/>
          </a:xfrm>
          <a:prstGeom prst="rect">
            <a:avLst/>
          </a:prstGeom>
          <a:noFill/>
        </p:spPr>
        <p:txBody>
          <a:bodyPr wrap="none" rtlCol="0">
            <a:spAutoFit/>
          </a:bodyPr>
          <a:lstStyle/>
          <a:p>
            <a:r>
              <a:rPr kumimoji="1" lang="en-US" altLang="ja-JP" sz="2000" dirty="0">
                <a:latin typeface="Arial"/>
                <a:cs typeface="Arial"/>
              </a:rPr>
              <a:t>Marc Ross</a:t>
            </a:r>
            <a:endParaRPr kumimoji="1" lang="ja-JP" altLang="en-US" sz="2000" dirty="0">
              <a:latin typeface="Arial"/>
              <a:cs typeface="Arial"/>
            </a:endParaRPr>
          </a:p>
        </p:txBody>
      </p:sp>
      <p:sp>
        <p:nvSpPr>
          <p:cNvPr id="3" name="スライド番号プレースホルダー 2">
            <a:extLst>
              <a:ext uri="{FF2B5EF4-FFF2-40B4-BE49-F238E27FC236}">
                <a16:creationId xmlns:a16="http://schemas.microsoft.com/office/drawing/2014/main" id="{0488DA14-A97C-6E4B-8895-6DEDF286E75C}"/>
              </a:ext>
            </a:extLst>
          </p:cNvPr>
          <p:cNvSpPr>
            <a:spLocks noGrp="1"/>
          </p:cNvSpPr>
          <p:nvPr>
            <p:ph type="sldNum" sz="quarter" idx="12"/>
          </p:nvPr>
        </p:nvSpPr>
        <p:spPr/>
        <p:txBody>
          <a:bodyPr/>
          <a:lstStyle/>
          <a:p>
            <a:fld id="{ECAF45DA-F6FB-F746-B51F-E7336F6AA741}" type="slidenum">
              <a:rPr lang="ja-JP" altLang="en-US" smtClean="0">
                <a:ea typeface="ＭＳ Ｐゴシック"/>
              </a:rPr>
              <a:pPr/>
              <a:t>4</a:t>
            </a:fld>
            <a:endParaRPr lang="ja-JP" altLang="en-US">
              <a:ea typeface="ＭＳ Ｐゴシック"/>
            </a:endParaRPr>
          </a:p>
        </p:txBody>
      </p:sp>
      <p:grpSp>
        <p:nvGrpSpPr>
          <p:cNvPr id="8" name="グループ化 7">
            <a:extLst>
              <a:ext uri="{FF2B5EF4-FFF2-40B4-BE49-F238E27FC236}">
                <a16:creationId xmlns:a16="http://schemas.microsoft.com/office/drawing/2014/main" id="{C370498B-8D94-8149-AA16-93C998AF8760}"/>
              </a:ext>
            </a:extLst>
          </p:cNvPr>
          <p:cNvGrpSpPr/>
          <p:nvPr/>
        </p:nvGrpSpPr>
        <p:grpSpPr>
          <a:xfrm>
            <a:off x="278459" y="3812403"/>
            <a:ext cx="8041015" cy="2909072"/>
            <a:chOff x="278459" y="3812403"/>
            <a:chExt cx="8041015" cy="2909072"/>
          </a:xfrm>
        </p:grpSpPr>
        <p:sp>
          <p:nvSpPr>
            <p:cNvPr id="2" name="右矢印 1">
              <a:extLst>
                <a:ext uri="{FF2B5EF4-FFF2-40B4-BE49-F238E27FC236}">
                  <a16:creationId xmlns:a16="http://schemas.microsoft.com/office/drawing/2014/main" id="{4D70A120-F498-4645-B53F-E2174C6EF2AF}"/>
                </a:ext>
              </a:extLst>
            </p:cNvPr>
            <p:cNvSpPr/>
            <p:nvPr/>
          </p:nvSpPr>
          <p:spPr>
            <a:xfrm>
              <a:off x="278459" y="4563014"/>
              <a:ext cx="1008112" cy="5040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EE1CDD4-2444-8D49-9524-41FFB7ED3416}"/>
                </a:ext>
              </a:extLst>
            </p:cNvPr>
            <p:cNvSpPr txBox="1"/>
            <p:nvPr/>
          </p:nvSpPr>
          <p:spPr>
            <a:xfrm>
              <a:off x="1343258" y="4338194"/>
              <a:ext cx="3672408" cy="830997"/>
            </a:xfrm>
            <a:prstGeom prst="rect">
              <a:avLst/>
            </a:prstGeom>
            <a:noFill/>
          </p:spPr>
          <p:txBody>
            <a:bodyPr wrap="square" rtlCol="0">
              <a:spAutoFit/>
            </a:bodyPr>
            <a:lstStyle/>
            <a:p>
              <a:r>
                <a:rPr kumimoji="1" lang="en-US" altLang="ja-JP" dirty="0">
                  <a:latin typeface="Arial"/>
                  <a:cs typeface="Arial"/>
                </a:rPr>
                <a:t>Success in TRISTAN FASTBUS DAQ System</a:t>
              </a:r>
              <a:endParaRPr kumimoji="1" lang="ja-JP" altLang="en-US" dirty="0">
                <a:latin typeface="Arial"/>
                <a:cs typeface="Arial"/>
              </a:endParaRPr>
            </a:p>
          </p:txBody>
        </p:sp>
        <p:pic>
          <p:nvPicPr>
            <p:cNvPr id="19" name="図 18">
              <a:extLst>
                <a:ext uri="{FF2B5EF4-FFF2-40B4-BE49-F238E27FC236}">
                  <a16:creationId xmlns:a16="http://schemas.microsoft.com/office/drawing/2014/main" id="{2F975296-95C3-F244-8485-12848BFA2E16}"/>
                </a:ext>
              </a:extLst>
            </p:cNvPr>
            <p:cNvPicPr>
              <a:picLocks noChangeAspect="1"/>
            </p:cNvPicPr>
            <p:nvPr/>
          </p:nvPicPr>
          <p:blipFill>
            <a:blip r:embed="rId5"/>
            <a:stretch>
              <a:fillRect/>
            </a:stretch>
          </p:blipFill>
          <p:spPr>
            <a:xfrm>
              <a:off x="4807485" y="3812403"/>
              <a:ext cx="3511989" cy="2909072"/>
            </a:xfrm>
            <a:prstGeom prst="rect">
              <a:avLst/>
            </a:prstGeom>
          </p:spPr>
        </p:pic>
        <p:sp>
          <p:nvSpPr>
            <p:cNvPr id="6" name="テキスト ボックス 5">
              <a:extLst>
                <a:ext uri="{FF2B5EF4-FFF2-40B4-BE49-F238E27FC236}">
                  <a16:creationId xmlns:a16="http://schemas.microsoft.com/office/drawing/2014/main" id="{74865716-0465-D546-B8F6-2EC3A6BC6642}"/>
                </a:ext>
              </a:extLst>
            </p:cNvPr>
            <p:cNvSpPr txBox="1"/>
            <p:nvPr/>
          </p:nvSpPr>
          <p:spPr>
            <a:xfrm>
              <a:off x="1684786" y="5698097"/>
              <a:ext cx="3288221" cy="830997"/>
            </a:xfrm>
            <a:prstGeom prst="rect">
              <a:avLst/>
            </a:prstGeom>
            <a:noFill/>
          </p:spPr>
          <p:txBody>
            <a:bodyPr wrap="square" rtlCol="0">
              <a:spAutoFit/>
            </a:bodyPr>
            <a:lstStyle/>
            <a:p>
              <a:r>
                <a:rPr kumimoji="1" lang="en-US" altLang="ja-JP" dirty="0">
                  <a:latin typeface="Arial"/>
                  <a:cs typeface="Arial"/>
                </a:rPr>
                <a:t>MC68000 FASTBUS Master Module</a:t>
              </a:r>
              <a:endParaRPr kumimoji="1" lang="ja-JP" altLang="en-US" dirty="0">
                <a:latin typeface="Arial"/>
                <a:cs typeface="Arial"/>
              </a:endParaRPr>
            </a:p>
          </p:txBody>
        </p:sp>
      </p:grpSp>
    </p:spTree>
    <p:extLst>
      <p:ext uri="{BB962C8B-B14F-4D97-AF65-F5344CB8AC3E}">
        <p14:creationId xmlns:p14="http://schemas.microsoft.com/office/powerpoint/2010/main" val="140496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FBB7DB6-D868-5F45-828E-408D34D3EB52}"/>
              </a:ext>
            </a:extLst>
          </p:cNvPr>
          <p:cNvPicPr>
            <a:picLocks noChangeAspect="1"/>
          </p:cNvPicPr>
          <p:nvPr/>
        </p:nvPicPr>
        <p:blipFill>
          <a:blip r:embed="rId2"/>
          <a:stretch>
            <a:fillRect/>
          </a:stretch>
        </p:blipFill>
        <p:spPr>
          <a:xfrm>
            <a:off x="-25221" y="1148695"/>
            <a:ext cx="9144000" cy="3562921"/>
          </a:xfrm>
          <a:prstGeom prst="rect">
            <a:avLst/>
          </a:prstGeom>
        </p:spPr>
      </p:pic>
      <p:sp>
        <p:nvSpPr>
          <p:cNvPr id="5" name="テキスト ボックス 4">
            <a:extLst>
              <a:ext uri="{FF2B5EF4-FFF2-40B4-BE49-F238E27FC236}">
                <a16:creationId xmlns:a16="http://schemas.microsoft.com/office/drawing/2014/main" id="{8DAF29A3-B7EB-E345-A212-0BF467795B8F}"/>
              </a:ext>
            </a:extLst>
          </p:cNvPr>
          <p:cNvSpPr txBox="1"/>
          <p:nvPr/>
        </p:nvSpPr>
        <p:spPr>
          <a:xfrm>
            <a:off x="323528" y="243597"/>
            <a:ext cx="7704856" cy="830997"/>
          </a:xfrm>
          <a:prstGeom prst="rect">
            <a:avLst/>
          </a:prstGeom>
          <a:noFill/>
        </p:spPr>
        <p:txBody>
          <a:bodyPr wrap="square" rtlCol="0">
            <a:spAutoFit/>
          </a:bodyPr>
          <a:lstStyle/>
          <a:p>
            <a:r>
              <a:rPr lang="en-US" altLang="ja-JP" dirty="0">
                <a:latin typeface="Arial"/>
                <a:cs typeface="Arial"/>
              </a:rPr>
              <a:t>1986~1994 (SSC Era)</a:t>
            </a:r>
          </a:p>
          <a:p>
            <a:r>
              <a:rPr kumimoji="1" lang="en-US" altLang="ja-JP" dirty="0">
                <a:latin typeface="Arial"/>
                <a:cs typeface="Arial"/>
              </a:rPr>
              <a:t>R&amp;D for High Rate Tracking Detector &amp; Readout LSI</a:t>
            </a:r>
            <a:endParaRPr kumimoji="1" lang="ja-JP" altLang="en-US" dirty="0">
              <a:latin typeface="Arial"/>
              <a:cs typeface="Arial"/>
            </a:endParaRPr>
          </a:p>
        </p:txBody>
      </p:sp>
      <p:sp>
        <p:nvSpPr>
          <p:cNvPr id="9" name="テキスト ボックス 8">
            <a:extLst>
              <a:ext uri="{FF2B5EF4-FFF2-40B4-BE49-F238E27FC236}">
                <a16:creationId xmlns:a16="http://schemas.microsoft.com/office/drawing/2014/main" id="{C8B9531F-127D-B34E-BF5A-69E00AC70D3D}"/>
              </a:ext>
            </a:extLst>
          </p:cNvPr>
          <p:cNvSpPr txBox="1"/>
          <p:nvPr/>
        </p:nvSpPr>
        <p:spPr>
          <a:xfrm>
            <a:off x="49353" y="1124744"/>
            <a:ext cx="1669047" cy="400110"/>
          </a:xfrm>
          <a:prstGeom prst="rect">
            <a:avLst/>
          </a:prstGeom>
          <a:noFill/>
        </p:spPr>
        <p:txBody>
          <a:bodyPr wrap="none" rtlCol="0">
            <a:spAutoFit/>
          </a:bodyPr>
          <a:lstStyle/>
          <a:p>
            <a:r>
              <a:rPr kumimoji="1" lang="en-US" altLang="ja-JP" sz="2000" dirty="0">
                <a:solidFill>
                  <a:srgbClr val="FFFF00"/>
                </a:solidFill>
                <a:latin typeface="Arial"/>
                <a:cs typeface="Arial"/>
              </a:rPr>
              <a:t>Brig </a:t>
            </a:r>
            <a:r>
              <a:rPr lang="en-US" altLang="ja-JP" sz="2000" dirty="0">
                <a:solidFill>
                  <a:srgbClr val="FFFF00"/>
                </a:solidFill>
                <a:latin typeface="Arial"/>
                <a:cs typeface="Arial"/>
              </a:rPr>
              <a:t>W</a:t>
            </a:r>
            <a:r>
              <a:rPr kumimoji="1" lang="en-US" altLang="ja-JP" sz="2000" dirty="0">
                <a:solidFill>
                  <a:srgbClr val="FFFF00"/>
                </a:solidFill>
                <a:latin typeface="Arial"/>
                <a:cs typeface="Arial"/>
              </a:rPr>
              <a:t>illiams</a:t>
            </a:r>
            <a:endParaRPr kumimoji="1" lang="ja-JP" altLang="en-US" sz="2000" dirty="0">
              <a:solidFill>
                <a:srgbClr val="FFFF00"/>
              </a:solidFill>
              <a:latin typeface="Arial"/>
              <a:cs typeface="Arial"/>
            </a:endParaRPr>
          </a:p>
        </p:txBody>
      </p:sp>
      <p:sp>
        <p:nvSpPr>
          <p:cNvPr id="10" name="テキスト ボックス 9">
            <a:extLst>
              <a:ext uri="{FF2B5EF4-FFF2-40B4-BE49-F238E27FC236}">
                <a16:creationId xmlns:a16="http://schemas.microsoft.com/office/drawing/2014/main" id="{DA411921-310B-0B46-9AA1-D3AA2D36915E}"/>
              </a:ext>
            </a:extLst>
          </p:cNvPr>
          <p:cNvSpPr txBox="1"/>
          <p:nvPr/>
        </p:nvSpPr>
        <p:spPr>
          <a:xfrm>
            <a:off x="2923023" y="1148695"/>
            <a:ext cx="1766830" cy="400110"/>
          </a:xfrm>
          <a:prstGeom prst="rect">
            <a:avLst/>
          </a:prstGeom>
          <a:noFill/>
        </p:spPr>
        <p:txBody>
          <a:bodyPr wrap="none" rtlCol="0">
            <a:spAutoFit/>
          </a:bodyPr>
          <a:lstStyle/>
          <a:p>
            <a:r>
              <a:rPr kumimoji="1" lang="en-US" altLang="ja-JP" sz="2000" dirty="0">
                <a:solidFill>
                  <a:srgbClr val="FFFF00"/>
                </a:solidFill>
                <a:latin typeface="Arial"/>
                <a:cs typeface="Arial"/>
              </a:rPr>
              <a:t>Jay Chapman</a:t>
            </a:r>
            <a:endParaRPr kumimoji="1" lang="ja-JP" altLang="en-US" sz="2000" dirty="0">
              <a:solidFill>
                <a:srgbClr val="FFFF00"/>
              </a:solidFill>
              <a:latin typeface="Arial"/>
              <a:cs typeface="Arial"/>
            </a:endParaRPr>
          </a:p>
        </p:txBody>
      </p:sp>
      <p:sp>
        <p:nvSpPr>
          <p:cNvPr id="11" name="テキスト ボックス 10">
            <a:extLst>
              <a:ext uri="{FF2B5EF4-FFF2-40B4-BE49-F238E27FC236}">
                <a16:creationId xmlns:a16="http://schemas.microsoft.com/office/drawing/2014/main" id="{AB3AC53B-EDA6-4846-91B7-503E7BAC16CD}"/>
              </a:ext>
            </a:extLst>
          </p:cNvPr>
          <p:cNvSpPr txBox="1"/>
          <p:nvPr/>
        </p:nvSpPr>
        <p:spPr>
          <a:xfrm>
            <a:off x="4932040" y="1255395"/>
            <a:ext cx="1409360" cy="400110"/>
          </a:xfrm>
          <a:prstGeom prst="rect">
            <a:avLst/>
          </a:prstGeom>
          <a:noFill/>
        </p:spPr>
        <p:txBody>
          <a:bodyPr wrap="none" rtlCol="0">
            <a:spAutoFit/>
          </a:bodyPr>
          <a:lstStyle/>
          <a:p>
            <a:r>
              <a:rPr kumimoji="1" lang="en-US" altLang="ja-JP" sz="2000" dirty="0">
                <a:solidFill>
                  <a:srgbClr val="FFFF00"/>
                </a:solidFill>
                <a:latin typeface="Arial"/>
                <a:cs typeface="Arial"/>
              </a:rPr>
              <a:t>G. Hanson</a:t>
            </a:r>
            <a:endParaRPr kumimoji="1" lang="ja-JP" altLang="en-US" sz="2000" dirty="0">
              <a:solidFill>
                <a:srgbClr val="FFFF00"/>
              </a:solidFill>
              <a:latin typeface="Arial"/>
              <a:cs typeface="Arial"/>
            </a:endParaRPr>
          </a:p>
        </p:txBody>
      </p:sp>
      <p:sp>
        <p:nvSpPr>
          <p:cNvPr id="12" name="テキスト ボックス 11">
            <a:extLst>
              <a:ext uri="{FF2B5EF4-FFF2-40B4-BE49-F238E27FC236}">
                <a16:creationId xmlns:a16="http://schemas.microsoft.com/office/drawing/2014/main" id="{918E5312-2778-D446-9123-5CC3169B812E}"/>
              </a:ext>
            </a:extLst>
          </p:cNvPr>
          <p:cNvSpPr txBox="1"/>
          <p:nvPr/>
        </p:nvSpPr>
        <p:spPr>
          <a:xfrm>
            <a:off x="1792974" y="1324799"/>
            <a:ext cx="1223412" cy="400110"/>
          </a:xfrm>
          <a:prstGeom prst="rect">
            <a:avLst/>
          </a:prstGeom>
          <a:noFill/>
        </p:spPr>
        <p:txBody>
          <a:bodyPr wrap="none" rtlCol="0">
            <a:spAutoFit/>
          </a:bodyPr>
          <a:lstStyle/>
          <a:p>
            <a:r>
              <a:rPr lang="en-US" altLang="ja-JP" sz="2000" dirty="0">
                <a:solidFill>
                  <a:srgbClr val="FFFF00"/>
                </a:solidFill>
                <a:latin typeface="Arial"/>
                <a:cs typeface="Arial"/>
              </a:rPr>
              <a:t>H</a:t>
            </a:r>
            <a:r>
              <a:rPr kumimoji="1" lang="en-US" altLang="ja-JP" sz="2000" dirty="0">
                <a:solidFill>
                  <a:srgbClr val="FFFF00"/>
                </a:solidFill>
                <a:latin typeface="Arial"/>
                <a:cs typeface="Arial"/>
              </a:rPr>
              <a:t>. </a:t>
            </a:r>
            <a:r>
              <a:rPr kumimoji="1" lang="en-US" altLang="ja-JP" sz="2000" dirty="0" err="1">
                <a:solidFill>
                  <a:srgbClr val="FFFF00"/>
                </a:solidFill>
                <a:latin typeface="Arial"/>
                <a:cs typeface="Arial"/>
              </a:rPr>
              <a:t>Ogren</a:t>
            </a:r>
            <a:endParaRPr kumimoji="1" lang="ja-JP" altLang="en-US" sz="2000" dirty="0">
              <a:solidFill>
                <a:srgbClr val="FFFF00"/>
              </a:solidFill>
              <a:latin typeface="Arial"/>
              <a:cs typeface="Arial"/>
            </a:endParaRPr>
          </a:p>
        </p:txBody>
      </p:sp>
      <p:sp>
        <p:nvSpPr>
          <p:cNvPr id="13" name="テキスト ボックス 12">
            <a:extLst>
              <a:ext uri="{FF2B5EF4-FFF2-40B4-BE49-F238E27FC236}">
                <a16:creationId xmlns:a16="http://schemas.microsoft.com/office/drawing/2014/main" id="{EA1A5823-BE89-F54B-A6C4-8CB4594E0C3D}"/>
              </a:ext>
            </a:extLst>
          </p:cNvPr>
          <p:cNvSpPr txBox="1"/>
          <p:nvPr/>
        </p:nvSpPr>
        <p:spPr>
          <a:xfrm>
            <a:off x="122213" y="4831406"/>
            <a:ext cx="2858668" cy="400110"/>
          </a:xfrm>
          <a:prstGeom prst="rect">
            <a:avLst/>
          </a:prstGeom>
          <a:noFill/>
        </p:spPr>
        <p:txBody>
          <a:bodyPr wrap="none" rtlCol="0">
            <a:spAutoFit/>
          </a:bodyPr>
          <a:lstStyle/>
          <a:p>
            <a:r>
              <a:rPr kumimoji="1" lang="en-US" altLang="ja-JP" sz="2000" dirty="0">
                <a:latin typeface="Arial"/>
                <a:cs typeface="Arial"/>
              </a:rPr>
              <a:t>1990 visit NTT LSI Lab.</a:t>
            </a:r>
            <a:endParaRPr kumimoji="1" lang="ja-JP" altLang="en-US" sz="2000" dirty="0">
              <a:latin typeface="Arial"/>
              <a:cs typeface="Arial"/>
            </a:endParaRPr>
          </a:p>
        </p:txBody>
      </p:sp>
      <p:sp>
        <p:nvSpPr>
          <p:cNvPr id="3" name="スライド番号プレースホルダー 2">
            <a:extLst>
              <a:ext uri="{FF2B5EF4-FFF2-40B4-BE49-F238E27FC236}">
                <a16:creationId xmlns:a16="http://schemas.microsoft.com/office/drawing/2014/main" id="{A3357084-283C-7948-BEDA-9B4571A92C73}"/>
              </a:ext>
            </a:extLst>
          </p:cNvPr>
          <p:cNvSpPr>
            <a:spLocks noGrp="1"/>
          </p:cNvSpPr>
          <p:nvPr>
            <p:ph type="sldNum" sz="quarter" idx="12"/>
          </p:nvPr>
        </p:nvSpPr>
        <p:spPr/>
        <p:txBody>
          <a:bodyPr/>
          <a:lstStyle/>
          <a:p>
            <a:fld id="{ECAF45DA-F6FB-F746-B51F-E7336F6AA741}" type="slidenum">
              <a:rPr lang="ja-JP" altLang="en-US" smtClean="0">
                <a:ea typeface="ＭＳ Ｐゴシック"/>
              </a:rPr>
              <a:pPr/>
              <a:t>5</a:t>
            </a:fld>
            <a:endParaRPr lang="ja-JP" altLang="en-US">
              <a:ea typeface="ＭＳ Ｐゴシック"/>
            </a:endParaRPr>
          </a:p>
        </p:txBody>
      </p:sp>
      <p:grpSp>
        <p:nvGrpSpPr>
          <p:cNvPr id="14" name="グループ化 13">
            <a:extLst>
              <a:ext uri="{FF2B5EF4-FFF2-40B4-BE49-F238E27FC236}">
                <a16:creationId xmlns:a16="http://schemas.microsoft.com/office/drawing/2014/main" id="{0C21F5FA-1713-5641-A202-3B35E8E36CDA}"/>
              </a:ext>
            </a:extLst>
          </p:cNvPr>
          <p:cNvGrpSpPr/>
          <p:nvPr/>
        </p:nvGrpSpPr>
        <p:grpSpPr>
          <a:xfrm>
            <a:off x="421808" y="3603565"/>
            <a:ext cx="8573900" cy="3117909"/>
            <a:chOff x="421808" y="3603565"/>
            <a:chExt cx="8573900" cy="3117909"/>
          </a:xfrm>
        </p:grpSpPr>
        <p:pic>
          <p:nvPicPr>
            <p:cNvPr id="7" name="図 6">
              <a:extLst>
                <a:ext uri="{FF2B5EF4-FFF2-40B4-BE49-F238E27FC236}">
                  <a16:creationId xmlns:a16="http://schemas.microsoft.com/office/drawing/2014/main" id="{B3ED05A8-C59D-474F-9569-0A27E66E917F}"/>
                </a:ext>
              </a:extLst>
            </p:cNvPr>
            <p:cNvPicPr>
              <a:picLocks noChangeAspect="1"/>
            </p:cNvPicPr>
            <p:nvPr/>
          </p:nvPicPr>
          <p:blipFill>
            <a:blip r:embed="rId3"/>
            <a:stretch>
              <a:fillRect/>
            </a:stretch>
          </p:blipFill>
          <p:spPr>
            <a:xfrm>
              <a:off x="5436096" y="3603565"/>
              <a:ext cx="3559612" cy="3117909"/>
            </a:xfrm>
            <a:prstGeom prst="rect">
              <a:avLst/>
            </a:prstGeom>
          </p:spPr>
        </p:pic>
        <p:sp>
          <p:nvSpPr>
            <p:cNvPr id="8" name="テキスト ボックス 7">
              <a:extLst>
                <a:ext uri="{FF2B5EF4-FFF2-40B4-BE49-F238E27FC236}">
                  <a16:creationId xmlns:a16="http://schemas.microsoft.com/office/drawing/2014/main" id="{467A6E7A-3697-5848-B949-B56686FC02CE}"/>
                </a:ext>
              </a:extLst>
            </p:cNvPr>
            <p:cNvSpPr txBox="1"/>
            <p:nvPr/>
          </p:nvSpPr>
          <p:spPr>
            <a:xfrm>
              <a:off x="1748848" y="6205172"/>
              <a:ext cx="3507820" cy="400110"/>
            </a:xfrm>
            <a:prstGeom prst="rect">
              <a:avLst/>
            </a:prstGeom>
            <a:noFill/>
          </p:spPr>
          <p:txBody>
            <a:bodyPr wrap="none" rtlCol="0">
              <a:spAutoFit/>
            </a:bodyPr>
            <a:lstStyle/>
            <a:p>
              <a:r>
                <a:rPr kumimoji="1" lang="en-US" altLang="ja-JP" sz="2000" dirty="0">
                  <a:latin typeface="Arial"/>
                  <a:cs typeface="Arial"/>
                </a:rPr>
                <a:t>Time Memory Cell (TMC) LSI</a:t>
              </a:r>
              <a:endParaRPr kumimoji="1" lang="ja-JP" altLang="en-US" sz="2000" dirty="0">
                <a:latin typeface="Arial"/>
                <a:cs typeface="Arial"/>
              </a:endParaRPr>
            </a:p>
          </p:txBody>
        </p:sp>
        <p:sp>
          <p:nvSpPr>
            <p:cNvPr id="2" name="右矢印 1">
              <a:extLst>
                <a:ext uri="{FF2B5EF4-FFF2-40B4-BE49-F238E27FC236}">
                  <a16:creationId xmlns:a16="http://schemas.microsoft.com/office/drawing/2014/main" id="{6D6AAB6E-3092-2F46-8FBD-3FCBA531E641}"/>
                </a:ext>
              </a:extLst>
            </p:cNvPr>
            <p:cNvSpPr/>
            <p:nvPr/>
          </p:nvSpPr>
          <p:spPr>
            <a:xfrm>
              <a:off x="421808" y="5454813"/>
              <a:ext cx="576064"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99B08EF-30A8-7448-BA58-3B1403EB3D5F}"/>
                </a:ext>
              </a:extLst>
            </p:cNvPr>
            <p:cNvSpPr txBox="1"/>
            <p:nvPr/>
          </p:nvSpPr>
          <p:spPr>
            <a:xfrm>
              <a:off x="1039016" y="5454813"/>
              <a:ext cx="4355936" cy="461665"/>
            </a:xfrm>
            <a:prstGeom prst="rect">
              <a:avLst/>
            </a:prstGeom>
            <a:noFill/>
          </p:spPr>
          <p:txBody>
            <a:bodyPr wrap="none" rtlCol="0">
              <a:spAutoFit/>
            </a:bodyPr>
            <a:lstStyle/>
            <a:p>
              <a:r>
                <a:rPr kumimoji="1" lang="en-US" altLang="ja-JP" dirty="0">
                  <a:latin typeface="Arial"/>
                  <a:cs typeface="Arial"/>
                </a:rPr>
                <a:t>Used in ATLAS Muon Readout</a:t>
              </a:r>
              <a:endParaRPr kumimoji="1" lang="ja-JP" altLang="en-US" dirty="0">
                <a:latin typeface="Arial"/>
                <a:cs typeface="Arial"/>
              </a:endParaRPr>
            </a:p>
          </p:txBody>
        </p:sp>
      </p:grpSp>
    </p:spTree>
    <p:extLst>
      <p:ext uri="{BB962C8B-B14F-4D97-AF65-F5344CB8AC3E}">
        <p14:creationId xmlns:p14="http://schemas.microsoft.com/office/powerpoint/2010/main" val="426470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70479E39-6FE4-0541-A54A-5FA67AD95E2D}"/>
              </a:ext>
            </a:extLst>
          </p:cNvPr>
          <p:cNvSpPr>
            <a:spLocks noGrp="1" noChangeArrowheads="1"/>
          </p:cNvSpPr>
          <p:nvPr>
            <p:ph type="ctrTitle"/>
          </p:nvPr>
        </p:nvSpPr>
        <p:spPr>
          <a:xfrm>
            <a:off x="971550" y="1628800"/>
            <a:ext cx="7200900" cy="1357288"/>
          </a:xfrm>
        </p:spPr>
        <p:txBody>
          <a:bodyPr rtlCol="0">
            <a:noAutofit/>
          </a:bodyPr>
          <a:lstStyle/>
          <a:p>
            <a:pPr marL="1025525" indent="-1025525" eaLnBrk="1" fontAlgn="auto" hangingPunct="1">
              <a:lnSpc>
                <a:spcPct val="110000"/>
              </a:lnSpc>
              <a:spcAft>
                <a:spcPts val="600"/>
              </a:spcAft>
              <a:defRPr/>
            </a:pPr>
            <a:r>
              <a:rPr lang="en-US" altLang="ja-JP" sz="3200" dirty="0">
                <a:latin typeface="+mn-lt"/>
              </a:rPr>
              <a:t>Development of Advanced Pixel Detectors</a:t>
            </a:r>
            <a:br>
              <a:rPr lang="en-US" altLang="ja-JP" sz="3200" dirty="0">
                <a:latin typeface="+mn-lt"/>
              </a:rPr>
            </a:br>
            <a:r>
              <a:rPr lang="en-US" altLang="ja-JP" sz="3200" dirty="0">
                <a:latin typeface="+mn-lt"/>
              </a:rPr>
              <a:t>in SOI Technology</a:t>
            </a:r>
            <a:endParaRPr lang="en-US" altLang="ja-JP" sz="2400" dirty="0">
              <a:latin typeface="+mn-lt"/>
            </a:endParaRPr>
          </a:p>
        </p:txBody>
      </p:sp>
      <p:sp>
        <p:nvSpPr>
          <p:cNvPr id="3" name="Rectangle 2">
            <a:extLst>
              <a:ext uri="{FF2B5EF4-FFF2-40B4-BE49-F238E27FC236}">
                <a16:creationId xmlns:a16="http://schemas.microsoft.com/office/drawing/2014/main" id="{461FA2AC-C22F-B54A-9063-77A3A9D0D54A}"/>
              </a:ext>
            </a:extLst>
          </p:cNvPr>
          <p:cNvSpPr txBox="1">
            <a:spLocks noChangeArrowheads="1"/>
          </p:cNvSpPr>
          <p:nvPr/>
        </p:nvSpPr>
        <p:spPr bwMode="auto">
          <a:xfrm>
            <a:off x="1692275" y="3413125"/>
            <a:ext cx="57594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7938" indent="-7938" eaLnBrk="1" hangingPunct="1">
              <a:lnSpc>
                <a:spcPct val="120000"/>
              </a:lnSpc>
              <a:spcAft>
                <a:spcPts val="600"/>
              </a:spcAft>
              <a:defRPr/>
            </a:pPr>
            <a:r>
              <a:rPr lang="en-US" altLang="ja-JP" sz="2000" kern="0" dirty="0">
                <a:latin typeface="+mn-lt"/>
              </a:rPr>
              <a:t>Japanese Central Researcher:</a:t>
            </a:r>
            <a:r>
              <a:rPr lang="en-US" altLang="ja-JP" sz="2400" kern="0" dirty="0">
                <a:latin typeface="+mn-lt"/>
              </a:rPr>
              <a:t> </a:t>
            </a:r>
            <a:r>
              <a:rPr lang="en-US" altLang="ja-JP" sz="2400" b="1" kern="0" dirty="0">
                <a:latin typeface="+mn-lt"/>
              </a:rPr>
              <a:t>Yasuo Arai</a:t>
            </a:r>
            <a:br>
              <a:rPr lang="en-US" altLang="ja-JP" sz="2400" kern="0" dirty="0">
                <a:latin typeface="+mn-lt"/>
              </a:rPr>
            </a:br>
            <a:r>
              <a:rPr lang="en-US" altLang="ja-JP" sz="2000" kern="0" dirty="0">
                <a:latin typeface="+mn-lt"/>
              </a:rPr>
              <a:t>High Energy Accelerator Research Organization (KEK)</a:t>
            </a:r>
          </a:p>
          <a:p>
            <a:pPr marL="7938" indent="-7938" eaLnBrk="1" hangingPunct="1">
              <a:lnSpc>
                <a:spcPct val="120000"/>
              </a:lnSpc>
              <a:spcAft>
                <a:spcPts val="600"/>
              </a:spcAft>
              <a:defRPr/>
            </a:pPr>
            <a:r>
              <a:rPr lang="en-US" altLang="ja-JP" sz="2000" kern="0" dirty="0">
                <a:latin typeface="+mn-lt"/>
              </a:rPr>
              <a:t> and </a:t>
            </a:r>
          </a:p>
          <a:p>
            <a:pPr marL="7938" indent="-7938" eaLnBrk="1" hangingPunct="1">
              <a:lnSpc>
                <a:spcPct val="120000"/>
              </a:lnSpc>
              <a:spcAft>
                <a:spcPts val="600"/>
              </a:spcAft>
              <a:defRPr/>
            </a:pPr>
            <a:r>
              <a:rPr lang="en-US" altLang="ja-JP" sz="2000" kern="0" dirty="0">
                <a:latin typeface="+mn-lt"/>
              </a:rPr>
              <a:t>US Central Researcher:</a:t>
            </a:r>
            <a:r>
              <a:rPr lang="en-US" altLang="ja-JP" sz="2400" kern="0" dirty="0">
                <a:latin typeface="+mn-lt"/>
              </a:rPr>
              <a:t> </a:t>
            </a:r>
            <a:r>
              <a:rPr lang="en-US" altLang="ja-JP" sz="2400" b="1" kern="0" dirty="0">
                <a:latin typeface="+mn-lt"/>
              </a:rPr>
              <a:t>Marco Battaglia</a:t>
            </a:r>
            <a:br>
              <a:rPr lang="en-US" altLang="ja-JP" sz="2400" kern="0" dirty="0">
                <a:latin typeface="+mn-lt"/>
              </a:rPr>
            </a:br>
            <a:r>
              <a:rPr lang="en-US" altLang="ja-JP" sz="2000" kern="0" dirty="0">
                <a:latin typeface="+mn-lt"/>
              </a:rPr>
              <a:t>University of California at Santa Cruz &amp; LBNL</a:t>
            </a:r>
          </a:p>
        </p:txBody>
      </p:sp>
      <p:pic>
        <p:nvPicPr>
          <p:cNvPr id="15363" name="図 4" descr="SOI_logo1_mid.jpg">
            <a:extLst>
              <a:ext uri="{FF2B5EF4-FFF2-40B4-BE49-F238E27FC236}">
                <a16:creationId xmlns:a16="http://schemas.microsoft.com/office/drawing/2014/main" id="{4ACD35B2-90DE-E743-B3BF-6FD1BDF7E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59280"/>
            <a:ext cx="38481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3FEED30D-BE25-FF44-96CC-8D91010D21E5}"/>
              </a:ext>
            </a:extLst>
          </p:cNvPr>
          <p:cNvSpPr/>
          <p:nvPr/>
        </p:nvSpPr>
        <p:spPr>
          <a:xfrm>
            <a:off x="323528" y="359280"/>
            <a:ext cx="4572000" cy="461665"/>
          </a:xfrm>
          <a:prstGeom prst="rect">
            <a:avLst/>
          </a:prstGeom>
        </p:spPr>
        <p:txBody>
          <a:bodyPr>
            <a:spAutoFit/>
          </a:bodyPr>
          <a:lstStyle/>
          <a:p>
            <a:r>
              <a:rPr lang="en-US" altLang="ja-JP" dirty="0">
                <a:latin typeface="Arial" panose="020B0604020202020204" pitchFamily="34" charset="0"/>
                <a:cs typeface="Arial" panose="020B0604020202020204" pitchFamily="34" charset="0"/>
              </a:rPr>
              <a:t>US-JP program: FY2009-2014</a:t>
            </a:r>
            <a:endParaRPr lang="ja-JP" altLang="en-US">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9616119A-5140-CD40-B5D2-F093CBDF6B3B}"/>
              </a:ext>
            </a:extLst>
          </p:cNvPr>
          <p:cNvSpPr>
            <a:spLocks noGrp="1"/>
          </p:cNvSpPr>
          <p:nvPr>
            <p:ph type="sldNum" sz="quarter" idx="12"/>
          </p:nvPr>
        </p:nvSpPr>
        <p:spPr/>
        <p:txBody>
          <a:bodyPr/>
          <a:lstStyle/>
          <a:p>
            <a:fld id="{ECAF45DA-F6FB-F746-B51F-E7336F6AA741}" type="slidenum">
              <a:rPr lang="ja-JP" altLang="en-US" smtClean="0">
                <a:ea typeface="ＭＳ Ｐゴシック"/>
              </a:rPr>
              <a:pPr/>
              <a:t>6</a:t>
            </a:fld>
            <a:endParaRPr lang="ja-JP" altLang="en-US">
              <a:ea typeface="ＭＳ Ｐゴシック"/>
            </a:endParaRPr>
          </a:p>
        </p:txBody>
      </p:sp>
    </p:spTree>
    <p:extLst>
      <p:ext uri="{BB962C8B-B14F-4D97-AF65-F5344CB8AC3E}">
        <p14:creationId xmlns:p14="http://schemas.microsoft.com/office/powerpoint/2010/main" val="3435752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7"/>
          <p:cNvSpPr txBox="1">
            <a:spLocks noChangeArrowheads="1"/>
          </p:cNvSpPr>
          <p:nvPr/>
        </p:nvSpPr>
        <p:spPr bwMode="auto">
          <a:xfrm>
            <a:off x="791580" y="357187"/>
            <a:ext cx="7560840" cy="523220"/>
          </a:xfrm>
          <a:prstGeom prst="rect">
            <a:avLst/>
          </a:prstGeom>
          <a:noFill/>
          <a:ln w="9525">
            <a:noFill/>
            <a:miter lim="800000"/>
            <a:headEnd/>
            <a:tailEnd/>
          </a:ln>
          <a:effectLst>
            <a:outerShdw blurRad="63500" dist="20000" dir="5400000" rotWithShape="0">
              <a:srgbClr val="000000">
                <a:alpha val="37999"/>
              </a:srgbClr>
            </a:outerShdw>
          </a:effectLst>
        </p:spPr>
        <p:txBody>
          <a:bodyPr wrap="square">
            <a:spAutoFit/>
          </a:bodyPr>
          <a:lstStyle>
            <a:lvl1pPr>
              <a:defRPr kumimoji="1" sz="2400">
                <a:solidFill>
                  <a:schemeClr val="tx1"/>
                </a:solidFill>
                <a:latin typeface="Comic Sans MS" panose="030F0702030302020204" pitchFamily="66" charset="0"/>
                <a:ea typeface="ＭＳ Ｐゴシック" panose="020B0600070205080204" pitchFamily="50" charset="-128"/>
              </a:defRPr>
            </a:lvl1pPr>
            <a:lvl2pPr marL="742950" indent="-285750">
              <a:defRPr kumimoji="1" sz="2400">
                <a:solidFill>
                  <a:schemeClr val="tx1"/>
                </a:solidFill>
                <a:latin typeface="Comic Sans MS" panose="030F0702030302020204" pitchFamily="66" charset="0"/>
                <a:ea typeface="ＭＳ Ｐゴシック" panose="020B0600070205080204" pitchFamily="50" charset="-128"/>
              </a:defRPr>
            </a:lvl2pPr>
            <a:lvl3pPr marL="1143000" indent="-228600">
              <a:defRPr kumimoji="1" sz="2400">
                <a:solidFill>
                  <a:schemeClr val="tx1"/>
                </a:solidFill>
                <a:latin typeface="Comic Sans MS" panose="030F0702030302020204" pitchFamily="66" charset="0"/>
                <a:ea typeface="ＭＳ Ｐゴシック" panose="020B0600070205080204" pitchFamily="50" charset="-128"/>
              </a:defRPr>
            </a:lvl3pPr>
            <a:lvl4pPr marL="1600200" indent="-228600">
              <a:defRPr kumimoji="1" sz="2400">
                <a:solidFill>
                  <a:schemeClr val="tx1"/>
                </a:solidFill>
                <a:latin typeface="Comic Sans MS" panose="030F0702030302020204" pitchFamily="66" charset="0"/>
                <a:ea typeface="ＭＳ Ｐゴシック" panose="020B0600070205080204" pitchFamily="50" charset="-128"/>
              </a:defRPr>
            </a:lvl4pPr>
            <a:lvl5pPr marL="2057400" indent="-228600">
              <a:defRPr kumimoji="1" sz="2400">
                <a:solidFill>
                  <a:schemeClr val="tx1"/>
                </a:solidFill>
                <a:latin typeface="Comic Sans MS" panose="030F0702030302020204" pitchFamily="66"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9pPr>
          </a:lstStyle>
          <a:p>
            <a:pPr algn="ctr" eaLnBrk="1" hangingPunct="1">
              <a:spcAft>
                <a:spcPts val="600"/>
              </a:spcAft>
              <a:defRPr/>
            </a:pPr>
            <a:r>
              <a:rPr lang="en-US" altLang="ja-JP" sz="2800" u="sng" dirty="0">
                <a:latin typeface="Arial"/>
                <a:cs typeface="Arial"/>
              </a:rPr>
              <a:t>Silicon-On-Insulator Pixel Detector (SOIPIX)</a:t>
            </a:r>
          </a:p>
        </p:txBody>
      </p:sp>
      <p:sp>
        <p:nvSpPr>
          <p:cNvPr id="7" name="テキスト ボックス 7"/>
          <p:cNvSpPr txBox="1">
            <a:spLocks noChangeArrowheads="1"/>
          </p:cNvSpPr>
          <p:nvPr/>
        </p:nvSpPr>
        <p:spPr bwMode="auto">
          <a:xfrm>
            <a:off x="1115616" y="5348718"/>
            <a:ext cx="6985397" cy="1152095"/>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Aft>
                <a:spcPts val="600"/>
              </a:spcAft>
              <a:defRPr/>
            </a:pPr>
            <a:r>
              <a:rPr lang="en-US" altLang="ja-JP" dirty="0">
                <a:latin typeface="Arial Unicode MS" charset="0"/>
                <a:cs typeface="Arial Unicode MS" charset="0"/>
              </a:rPr>
              <a:t>Monolithic Detector having fine resolution of silicon process and high functionality of CMOS LSI by using a SOI Pixel Technology.</a:t>
            </a:r>
            <a:endParaRPr lang="ja-JP" altLang="en-US" dirty="0">
              <a:latin typeface="Arial Unicode MS" charset="0"/>
              <a:cs typeface="Arial Unicode MS" charset="0"/>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913" y="1412776"/>
            <a:ext cx="6686550" cy="3797300"/>
          </a:xfrm>
          <a:prstGeom prst="rect">
            <a:avLst/>
          </a:prstGeom>
        </p:spPr>
      </p:pic>
      <p:sp>
        <p:nvSpPr>
          <p:cNvPr id="2" name="スライド番号プレースホルダー 1">
            <a:extLst>
              <a:ext uri="{FF2B5EF4-FFF2-40B4-BE49-F238E27FC236}">
                <a16:creationId xmlns:a16="http://schemas.microsoft.com/office/drawing/2014/main" id="{BAB6E4EC-140E-DF4D-A6D8-FD4C90A6942E}"/>
              </a:ext>
            </a:extLst>
          </p:cNvPr>
          <p:cNvSpPr>
            <a:spLocks noGrp="1"/>
          </p:cNvSpPr>
          <p:nvPr>
            <p:ph type="sldNum" sz="quarter" idx="12"/>
          </p:nvPr>
        </p:nvSpPr>
        <p:spPr/>
        <p:txBody>
          <a:bodyPr/>
          <a:lstStyle/>
          <a:p>
            <a:fld id="{ECAF45DA-F6FB-F746-B51F-E7336F6AA741}" type="slidenum">
              <a:rPr lang="ja-JP" altLang="en-US" smtClean="0">
                <a:ea typeface="ＭＳ Ｐゴシック"/>
              </a:rPr>
              <a:pPr/>
              <a:t>7</a:t>
            </a:fld>
            <a:endParaRPr lang="ja-JP" altLang="en-US">
              <a:ea typeface="ＭＳ Ｐゴシック"/>
            </a:endParaRPr>
          </a:p>
        </p:txBody>
      </p:sp>
    </p:spTree>
    <p:extLst>
      <p:ext uri="{BB962C8B-B14F-4D97-AF65-F5344CB8AC3E}">
        <p14:creationId xmlns:p14="http://schemas.microsoft.com/office/powerpoint/2010/main" val="22058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080131Photo">
            <a:extLst>
              <a:ext uri="{FF2B5EF4-FFF2-40B4-BE49-F238E27FC236}">
                <a16:creationId xmlns:a16="http://schemas.microsoft.com/office/drawing/2014/main" id="{02630425-7C4C-4040-933F-91A3A318B2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0" t="29278"/>
          <a:stretch/>
        </p:blipFill>
        <p:spPr bwMode="auto">
          <a:xfrm>
            <a:off x="0" y="1268760"/>
            <a:ext cx="9144000"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9D6337A5-1766-DC4E-955E-A89357E320FA}"/>
              </a:ext>
            </a:extLst>
          </p:cNvPr>
          <p:cNvSpPr txBox="1">
            <a:spLocks noChangeArrowheads="1"/>
          </p:cNvSpPr>
          <p:nvPr/>
        </p:nvSpPr>
        <p:spPr bwMode="auto">
          <a:xfrm>
            <a:off x="1247564" y="237042"/>
            <a:ext cx="70791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panose="030F0902030302020204" pitchFamily="66" charset="0"/>
                <a:ea typeface="ＭＳ Ｐゴシック" panose="020B0600070205080204" pitchFamily="34" charset="-128"/>
              </a:defRPr>
            </a:lvl1pPr>
            <a:lvl2pPr marL="37931725" indent="-37474525">
              <a:defRPr kumimoji="1" sz="2400">
                <a:solidFill>
                  <a:schemeClr val="tx1"/>
                </a:solidFill>
                <a:latin typeface="Comic Sans MS" panose="030F0902030302020204" pitchFamily="66" charset="0"/>
                <a:ea typeface="ＭＳ Ｐゴシック" panose="020B0600070205080204" pitchFamily="34" charset="-128"/>
              </a:defRPr>
            </a:lvl2pPr>
            <a:lvl3pPr>
              <a:defRPr kumimoji="1" sz="2400">
                <a:solidFill>
                  <a:schemeClr val="tx1"/>
                </a:solidFill>
                <a:latin typeface="Comic Sans MS" panose="030F0902030302020204" pitchFamily="66" charset="0"/>
                <a:ea typeface="ＭＳ Ｐゴシック" panose="020B0600070205080204" pitchFamily="34" charset="-128"/>
              </a:defRPr>
            </a:lvl3pPr>
            <a:lvl4pPr>
              <a:defRPr kumimoji="1" sz="2400">
                <a:solidFill>
                  <a:schemeClr val="tx1"/>
                </a:solidFill>
                <a:latin typeface="Comic Sans MS" panose="030F0902030302020204" pitchFamily="66" charset="0"/>
                <a:ea typeface="ＭＳ Ｐゴシック" panose="020B0600070205080204" pitchFamily="34" charset="-128"/>
              </a:defRPr>
            </a:lvl4pPr>
            <a:lvl5pPr>
              <a:defRPr kumimoji="1" sz="2400">
                <a:solidFill>
                  <a:schemeClr val="tx1"/>
                </a:solidFill>
                <a:latin typeface="Comic Sans MS" panose="030F0902030302020204" pitchFamily="66"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ja-JP" dirty="0">
                <a:latin typeface="+mn-lt"/>
              </a:rPr>
              <a:t>2008 US members visited OKI Electronics Co. fab.</a:t>
            </a:r>
            <a:br>
              <a:rPr lang="en-US" altLang="ja-JP" dirty="0">
                <a:latin typeface="+mn-lt"/>
              </a:rPr>
            </a:br>
            <a:r>
              <a:rPr lang="en-US" altLang="ja-JP" dirty="0">
                <a:latin typeface="+mn-lt"/>
              </a:rPr>
              <a:t> (currently Lapis Semiconductor Co.)</a:t>
            </a:r>
            <a:endParaRPr lang="ja-JP" altLang="en-US">
              <a:latin typeface="+mn-lt"/>
            </a:endParaRPr>
          </a:p>
        </p:txBody>
      </p:sp>
      <p:sp>
        <p:nvSpPr>
          <p:cNvPr id="2" name="スライド番号プレースホルダー 1">
            <a:extLst>
              <a:ext uri="{FF2B5EF4-FFF2-40B4-BE49-F238E27FC236}">
                <a16:creationId xmlns:a16="http://schemas.microsoft.com/office/drawing/2014/main" id="{A2FD36EA-A423-434E-A7C5-4C7FA6ACF090}"/>
              </a:ext>
            </a:extLst>
          </p:cNvPr>
          <p:cNvSpPr>
            <a:spLocks noGrp="1"/>
          </p:cNvSpPr>
          <p:nvPr>
            <p:ph type="sldNum" sz="quarter" idx="10"/>
          </p:nvPr>
        </p:nvSpPr>
        <p:spPr/>
        <p:txBody>
          <a:bodyPr/>
          <a:lstStyle/>
          <a:p>
            <a:fld id="{F4DF048A-5E06-2D45-A16F-75B888E18CA7}" type="slidenum">
              <a:rPr lang="ja-JP" altLang="en-US" sz="1200" smtClean="0">
                <a:solidFill>
                  <a:schemeClr val="tx1"/>
                </a:solidFill>
                <a:latin typeface="+mn-lt"/>
              </a:rPr>
              <a:pPr/>
              <a:t>8</a:t>
            </a:fld>
            <a:endParaRPr lang="ja-JP" altLang="en-US" sz="1200">
              <a:solidFill>
                <a:schemeClr val="tx1"/>
              </a:solidFill>
              <a:latin typeface="+mn-lt"/>
            </a:endParaRPr>
          </a:p>
        </p:txBody>
      </p:sp>
      <p:sp>
        <p:nvSpPr>
          <p:cNvPr id="3" name="テキスト ボックス 2">
            <a:extLst>
              <a:ext uri="{FF2B5EF4-FFF2-40B4-BE49-F238E27FC236}">
                <a16:creationId xmlns:a16="http://schemas.microsoft.com/office/drawing/2014/main" id="{789FB4EE-EF58-A24E-A508-365038C84EF4}"/>
              </a:ext>
            </a:extLst>
          </p:cNvPr>
          <p:cNvSpPr txBox="1"/>
          <p:nvPr/>
        </p:nvSpPr>
        <p:spPr>
          <a:xfrm>
            <a:off x="5781059" y="2595015"/>
            <a:ext cx="2324675" cy="461665"/>
          </a:xfrm>
          <a:prstGeom prst="rect">
            <a:avLst/>
          </a:prstGeom>
          <a:noFill/>
        </p:spPr>
        <p:txBody>
          <a:bodyPr wrap="none" rtlCol="0">
            <a:spAutoFit/>
          </a:bodyPr>
          <a:lstStyle/>
          <a:p>
            <a:r>
              <a:rPr lang="en-US" altLang="ja-JP" kern="0" dirty="0">
                <a:solidFill>
                  <a:srgbClr val="FFFF00"/>
                </a:solidFill>
                <a:latin typeface="+mn-lt"/>
              </a:rPr>
              <a:t>Marco Battaglia</a:t>
            </a:r>
            <a:endParaRPr kumimoji="1" lang="ja-JP" altLang="en-US">
              <a:solidFill>
                <a:srgbClr val="FFFF00"/>
              </a:solidFill>
              <a:latin typeface="+mn-lt"/>
            </a:endParaRPr>
          </a:p>
        </p:txBody>
      </p:sp>
      <p:sp>
        <p:nvSpPr>
          <p:cNvPr id="7" name="テキスト ボックス 6">
            <a:extLst>
              <a:ext uri="{FF2B5EF4-FFF2-40B4-BE49-F238E27FC236}">
                <a16:creationId xmlns:a16="http://schemas.microsoft.com/office/drawing/2014/main" id="{482A19F3-14C7-7C41-BB23-75F7DD363199}"/>
              </a:ext>
            </a:extLst>
          </p:cNvPr>
          <p:cNvSpPr txBox="1"/>
          <p:nvPr/>
        </p:nvSpPr>
        <p:spPr>
          <a:xfrm>
            <a:off x="3884386" y="2795736"/>
            <a:ext cx="1896673" cy="461665"/>
          </a:xfrm>
          <a:prstGeom prst="rect">
            <a:avLst/>
          </a:prstGeom>
          <a:noFill/>
        </p:spPr>
        <p:txBody>
          <a:bodyPr wrap="none" rtlCol="0">
            <a:spAutoFit/>
          </a:bodyPr>
          <a:lstStyle/>
          <a:p>
            <a:r>
              <a:rPr lang="en-US" altLang="ja-JP" kern="0" dirty="0">
                <a:solidFill>
                  <a:srgbClr val="FFFF00"/>
                </a:solidFill>
                <a:latin typeface="+mn-lt"/>
              </a:rPr>
              <a:t>Peter Denes</a:t>
            </a:r>
            <a:endParaRPr kumimoji="1" lang="ja-JP" altLang="en-US">
              <a:solidFill>
                <a:srgbClr val="FFFF00"/>
              </a:solidFill>
              <a:latin typeface="+mn-lt"/>
            </a:endParaRPr>
          </a:p>
        </p:txBody>
      </p:sp>
    </p:spTree>
    <p:extLst>
      <p:ext uri="{BB962C8B-B14F-4D97-AF65-F5344CB8AC3E}">
        <p14:creationId xmlns:p14="http://schemas.microsoft.com/office/powerpoint/2010/main" val="3598300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a:extLst>
              <a:ext uri="{FF2B5EF4-FFF2-40B4-BE49-F238E27FC236}">
                <a16:creationId xmlns:a16="http://schemas.microsoft.com/office/drawing/2014/main" id="{2E963390-BF96-5540-AF4E-E76C97C98ACB}"/>
              </a:ext>
            </a:extLst>
          </p:cNvPr>
          <p:cNvSpPr txBox="1">
            <a:spLocks noChangeArrowheads="1"/>
          </p:cNvSpPr>
          <p:nvPr/>
        </p:nvSpPr>
        <p:spPr bwMode="auto">
          <a:xfrm>
            <a:off x="395288" y="1052513"/>
            <a:ext cx="3455987" cy="1728787"/>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dist="20000" dir="5400000" rotWithShape="0">
              <a:srgbClr val="808080">
                <a:alpha val="37999"/>
              </a:srgbClr>
            </a:outerShdw>
          </a:effectLst>
        </p:spPr>
        <p:txBody>
          <a:bodyPr/>
          <a:lstStyle>
            <a:lvl1pPr>
              <a:defRPr kumimoji="1" sz="2400">
                <a:solidFill>
                  <a:schemeClr val="tx1"/>
                </a:solidFill>
                <a:latin typeface="Arial" panose="020B0604020202020204" pitchFamily="34" charset="0"/>
                <a:ea typeface="ＭＳ Ｐゴシック" panose="020B0600070205080204" pitchFamily="34" charset="-128"/>
              </a:defRPr>
            </a:lvl1pPr>
            <a:lvl2pPr marL="742950" indent="-285750">
              <a:defRPr kumimoji="1" sz="2400">
                <a:solidFill>
                  <a:schemeClr val="tx1"/>
                </a:solidFill>
                <a:latin typeface="Arial" panose="020B0604020202020204" pitchFamily="34" charset="0"/>
                <a:ea typeface="ＭＳ Ｐゴシック" panose="020B0600070205080204" pitchFamily="34" charset="-128"/>
              </a:defRPr>
            </a:lvl2pPr>
            <a:lvl3pPr marL="1143000" indent="-228600">
              <a:defRPr kumimoji="1" sz="2400">
                <a:solidFill>
                  <a:schemeClr val="tx1"/>
                </a:solidFill>
                <a:latin typeface="Arial" panose="020B0604020202020204" pitchFamily="34" charset="0"/>
                <a:ea typeface="ＭＳ Ｐゴシック" panose="020B0600070205080204" pitchFamily="34" charset="-128"/>
              </a:defRPr>
            </a:lvl3pPr>
            <a:lvl4pPr marL="1600200" indent="-228600">
              <a:defRPr kumimoji="1" sz="2400">
                <a:solidFill>
                  <a:schemeClr val="tx1"/>
                </a:solidFill>
                <a:latin typeface="Arial" panose="020B0604020202020204" pitchFamily="34" charset="0"/>
                <a:ea typeface="ＭＳ Ｐゴシック" panose="020B0600070205080204" pitchFamily="34" charset="-128"/>
              </a:defRPr>
            </a:lvl4pPr>
            <a:lvl5pPr marL="2057400" indent="-228600">
              <a:defRPr kumimoji="1" sz="24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C0504D"/>
                </a:solidFill>
                <a:effectLst/>
                <a:uLnTx/>
                <a:uFillTx/>
                <a:latin typeface="Arial" panose="020B0604020202020204" pitchFamily="34" charset="0"/>
                <a:ea typeface="ＭＳ Ｐゴシック" panose="020B0600070205080204" pitchFamily="34" charset="-128"/>
              </a:rPr>
              <a:t>[JAPAN]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KEK</a:t>
            </a:r>
            <a:r>
              <a:rPr kumimoji="1" lang="en-US" altLang="ja-JP"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Tsukuba Univ.</a:t>
            </a:r>
            <a:r>
              <a:rPr kumimoji="1" lang="en-US" altLang="ja-JP"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br>
              <a:rPr kumimoji="1" lang="en-US" altLang="ja-JP"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Osaka Univ., Tohoku Univ.</a:t>
            </a:r>
            <a:r>
              <a:rPr kumimoji="1" lang="en-US" altLang="ja-JP"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br>
              <a:rPr kumimoji="1" lang="en-US" altLang="ja-JP"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Kyoto Univ., JAXA/ISAS,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Univ. of Tokyo, Riken</a:t>
            </a:r>
            <a:endParaRPr kumimoji="1" lang="en-US" altLang="ja-JP"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26" name="Rectangle 3">
            <a:extLst>
              <a:ext uri="{FF2B5EF4-FFF2-40B4-BE49-F238E27FC236}">
                <a16:creationId xmlns:a16="http://schemas.microsoft.com/office/drawing/2014/main" id="{F600EC5A-B276-F244-BF68-FFDF3B875D5B}"/>
              </a:ext>
            </a:extLst>
          </p:cNvPr>
          <p:cNvSpPr txBox="1">
            <a:spLocks noChangeArrowheads="1"/>
          </p:cNvSpPr>
          <p:nvPr/>
        </p:nvSpPr>
        <p:spPr bwMode="auto">
          <a:xfrm>
            <a:off x="395288" y="3068638"/>
            <a:ext cx="3455987" cy="1008063"/>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lstStyle>
            <a:lvl1pPr>
              <a:defRPr kumimoji="1" sz="2400">
                <a:solidFill>
                  <a:schemeClr val="tx1"/>
                </a:solidFill>
                <a:latin typeface="Arial" panose="020B0604020202020204" pitchFamily="34" charset="0"/>
                <a:ea typeface="ＭＳ Ｐゴシック" panose="020B0600070205080204" pitchFamily="34" charset="-128"/>
              </a:defRPr>
            </a:lvl1pPr>
            <a:lvl2pPr marL="742950" indent="-285750">
              <a:defRPr kumimoji="1" sz="2400">
                <a:solidFill>
                  <a:schemeClr val="tx1"/>
                </a:solidFill>
                <a:latin typeface="Arial" panose="020B0604020202020204" pitchFamily="34" charset="0"/>
                <a:ea typeface="ＭＳ Ｐゴシック" panose="020B0600070205080204" pitchFamily="34" charset="-128"/>
              </a:defRPr>
            </a:lvl2pPr>
            <a:lvl3pPr marL="1143000" indent="-228600">
              <a:defRPr kumimoji="1" sz="2400">
                <a:solidFill>
                  <a:schemeClr val="tx1"/>
                </a:solidFill>
                <a:latin typeface="Arial" panose="020B0604020202020204" pitchFamily="34" charset="0"/>
                <a:ea typeface="ＭＳ Ｐゴシック" panose="020B0600070205080204" pitchFamily="34" charset="-128"/>
              </a:defRPr>
            </a:lvl3pPr>
            <a:lvl4pPr marL="1600200" indent="-228600">
              <a:defRPr kumimoji="1" sz="2400">
                <a:solidFill>
                  <a:schemeClr val="tx1"/>
                </a:solidFill>
                <a:latin typeface="Arial" panose="020B0604020202020204" pitchFamily="34" charset="0"/>
                <a:ea typeface="ＭＳ Ｐゴシック" panose="020B0600070205080204" pitchFamily="34" charset="-128"/>
              </a:defRPr>
            </a:lvl4pPr>
            <a:lvl5pPr marL="2057400" indent="-228600">
              <a:defRPr kumimoji="1" sz="24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C0504D"/>
                </a:solidFill>
                <a:effectLst/>
                <a:uLnTx/>
                <a:uFillTx/>
                <a:latin typeface="Arial" panose="020B0604020202020204" pitchFamily="34" charset="0"/>
                <a:ea typeface="ＭＳ Ｐゴシック" panose="020B0600070205080204" pitchFamily="34" charset="-128"/>
              </a:rPr>
              <a:t>[US]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LBNL</a:t>
            </a: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FNAL</a:t>
            </a: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b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br>
            <a:r>
              <a:rPr kumimoji="1" lang="en-US" altLang="ja-JP"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U. of Hawaii</a:t>
            </a:r>
          </a:p>
        </p:txBody>
      </p:sp>
      <p:sp>
        <p:nvSpPr>
          <p:cNvPr id="26627" name="テキスト ボックス 6">
            <a:extLst>
              <a:ext uri="{FF2B5EF4-FFF2-40B4-BE49-F238E27FC236}">
                <a16:creationId xmlns:a16="http://schemas.microsoft.com/office/drawing/2014/main" id="{049C710B-F8C3-C143-835A-BEAA016B3E0F}"/>
              </a:ext>
            </a:extLst>
          </p:cNvPr>
          <p:cNvSpPr txBox="1">
            <a:spLocks noChangeArrowheads="1"/>
          </p:cNvSpPr>
          <p:nvPr/>
        </p:nvSpPr>
        <p:spPr bwMode="auto">
          <a:xfrm>
            <a:off x="323850" y="260350"/>
            <a:ext cx="3337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34" charset="-128"/>
              </a:defRPr>
            </a:lvl1pPr>
            <a:lvl2pPr marL="742950" indent="-285750">
              <a:defRPr kumimoji="1" sz="2400">
                <a:solidFill>
                  <a:schemeClr val="tx1"/>
                </a:solidFill>
                <a:latin typeface="Arial" panose="020B0604020202020204" pitchFamily="34" charset="0"/>
                <a:ea typeface="ＭＳ Ｐゴシック" panose="020B0600070205080204" pitchFamily="34" charset="-128"/>
              </a:defRPr>
            </a:lvl2pPr>
            <a:lvl3pPr marL="1143000" indent="-228600">
              <a:defRPr kumimoji="1" sz="2400">
                <a:solidFill>
                  <a:schemeClr val="tx1"/>
                </a:solidFill>
                <a:latin typeface="Arial" panose="020B0604020202020204" pitchFamily="34" charset="0"/>
                <a:ea typeface="ＭＳ Ｐゴシック" panose="020B0600070205080204" pitchFamily="34" charset="-128"/>
              </a:defRPr>
            </a:lvl3pPr>
            <a:lvl4pPr marL="1600200" indent="-228600">
              <a:defRPr kumimoji="1" sz="2400">
                <a:solidFill>
                  <a:schemeClr val="tx1"/>
                </a:solidFill>
                <a:latin typeface="Arial" panose="020B0604020202020204" pitchFamily="34" charset="0"/>
                <a:ea typeface="ＭＳ Ｐゴシック" panose="020B0600070205080204" pitchFamily="34" charset="-128"/>
              </a:defRPr>
            </a:lvl4pPr>
            <a:lvl5pPr marL="2057400" indent="-228600">
              <a:defRPr kumimoji="1" sz="24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sng"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Collaboration meetings</a:t>
            </a:r>
            <a:endParaRPr kumimoji="1" lang="ja-JP" altLang="en-US" sz="2400" b="0" i="0"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endParaRPr>
          </a:p>
        </p:txBody>
      </p:sp>
      <p:pic>
        <p:nvPicPr>
          <p:cNvPr id="26628" name="図 10" descr="GroupPhoto_kasaiＳ.JPG">
            <a:extLst>
              <a:ext uri="{FF2B5EF4-FFF2-40B4-BE49-F238E27FC236}">
                <a16:creationId xmlns:a16="http://schemas.microsoft.com/office/drawing/2014/main" id="{C5C7E439-4F25-C041-8800-1864BE3B78B8}"/>
              </a:ext>
            </a:extLst>
          </p:cNvPr>
          <p:cNvPicPr>
            <a:picLocks noChangeAspect="1"/>
          </p:cNvPicPr>
          <p:nvPr/>
        </p:nvPicPr>
        <p:blipFill>
          <a:blip r:embed="rId3">
            <a:extLst>
              <a:ext uri="{28A0092B-C50C-407E-A947-70E740481C1C}">
                <a14:useLocalDpi xmlns:a14="http://schemas.microsoft.com/office/drawing/2010/main" val="0"/>
              </a:ext>
            </a:extLst>
          </a:blip>
          <a:srcRect t="26997" b="9331"/>
          <a:stretch>
            <a:fillRect/>
          </a:stretch>
        </p:blipFill>
        <p:spPr bwMode="auto">
          <a:xfrm>
            <a:off x="3995738" y="3860800"/>
            <a:ext cx="5040312"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7CF8A1F0-6E6A-9E42-9FFA-1594EB15FFAB}"/>
              </a:ext>
            </a:extLst>
          </p:cNvPr>
          <p:cNvSpPr txBox="1"/>
          <p:nvPr/>
        </p:nvSpPr>
        <p:spPr>
          <a:xfrm>
            <a:off x="6300192" y="6269310"/>
            <a:ext cx="2376488" cy="40005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Ｐゴシック" charset="0"/>
              </a:rPr>
              <a:t>Mar. 2012  @LBNL</a:t>
            </a:r>
            <a:endParaRPr kumimoji="1" lang="ja-JP" altLang="en-US" sz="2000" b="0" i="0" u="none" strike="noStrike" kern="1200" cap="none" spc="0" normalizeH="0" baseline="0" noProof="0" dirty="0">
              <a:ln>
                <a:noFill/>
              </a:ln>
              <a:solidFill>
                <a:prstClr val="black"/>
              </a:solidFill>
              <a:effectLst/>
              <a:uLnTx/>
              <a:uFillTx/>
              <a:latin typeface="Arial"/>
              <a:ea typeface="ＭＳ Ｐゴシック" charset="0"/>
            </a:endParaRPr>
          </a:p>
        </p:txBody>
      </p:sp>
      <p:sp>
        <p:nvSpPr>
          <p:cNvPr id="9" name="テキスト ボックス 4">
            <a:extLst>
              <a:ext uri="{FF2B5EF4-FFF2-40B4-BE49-F238E27FC236}">
                <a16:creationId xmlns:a16="http://schemas.microsoft.com/office/drawing/2014/main" id="{44059165-1F60-3E40-8EC0-46D0A3086C5A}"/>
              </a:ext>
            </a:extLst>
          </p:cNvPr>
          <p:cNvSpPr txBox="1">
            <a:spLocks noChangeArrowheads="1"/>
          </p:cNvSpPr>
          <p:nvPr/>
        </p:nvSpPr>
        <p:spPr bwMode="auto">
          <a:xfrm>
            <a:off x="6228184" y="3357563"/>
            <a:ext cx="2654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Comic Sans MS" charset="0"/>
                <a:ea typeface="ＭＳ Ｐゴシック" charset="0"/>
                <a:cs typeface="ＭＳ Ｐゴシック" charset="0"/>
              </a:defRPr>
            </a:lvl1pPr>
            <a:lvl2pPr marL="742950" indent="-285750" eaLnBrk="0" hangingPunct="0">
              <a:defRPr kumimoji="1" sz="2400">
                <a:solidFill>
                  <a:schemeClr val="tx1"/>
                </a:solidFill>
                <a:latin typeface="Comic Sans MS" charset="0"/>
                <a:ea typeface="ＭＳ Ｐゴシック" charset="0"/>
              </a:defRPr>
            </a:lvl2pPr>
            <a:lvl3pPr marL="1143000" indent="-228600" eaLnBrk="0" hangingPunct="0">
              <a:defRPr kumimoji="1" sz="2400">
                <a:solidFill>
                  <a:schemeClr val="tx1"/>
                </a:solidFill>
                <a:latin typeface="Comic Sans MS" charset="0"/>
                <a:ea typeface="ＭＳ Ｐゴシック" charset="0"/>
              </a:defRPr>
            </a:lvl3pPr>
            <a:lvl4pPr marL="1600200" indent="-228600" eaLnBrk="0" hangingPunct="0">
              <a:defRPr kumimoji="1" sz="2400">
                <a:solidFill>
                  <a:schemeClr val="tx1"/>
                </a:solidFill>
                <a:latin typeface="Comic Sans MS" charset="0"/>
                <a:ea typeface="ＭＳ Ｐゴシック" charset="0"/>
              </a:defRPr>
            </a:lvl4pPr>
            <a:lvl5pPr marL="2057400" indent="-228600" eaLnBrk="0" hangingPunct="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Ｐゴシック" charset="0"/>
              </a:rPr>
              <a:t>Mar. 2010 @Fermilab</a:t>
            </a:r>
            <a:endParaRPr kumimoji="1" lang="ja-JP" altLang="en-US" sz="2000" b="0" i="0" u="none" strike="noStrike" kern="1200" cap="none" spc="0" normalizeH="0" baseline="0" noProof="0" dirty="0">
              <a:ln>
                <a:noFill/>
              </a:ln>
              <a:solidFill>
                <a:prstClr val="black"/>
              </a:solidFill>
              <a:effectLst/>
              <a:uLnTx/>
              <a:uFillTx/>
              <a:latin typeface="Arial"/>
              <a:ea typeface="ＭＳ Ｐゴシック" charset="0"/>
            </a:endParaRPr>
          </a:p>
        </p:txBody>
      </p:sp>
      <p:pic>
        <p:nvPicPr>
          <p:cNvPr id="26631" name="図 2" descr="ALL2_s.jpg">
            <a:extLst>
              <a:ext uri="{FF2B5EF4-FFF2-40B4-BE49-F238E27FC236}">
                <a16:creationId xmlns:a16="http://schemas.microsoft.com/office/drawing/2014/main" id="{95610776-F59E-7A41-B46F-248552C76D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15888"/>
            <a:ext cx="5040312"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a:extLst>
              <a:ext uri="{FF2B5EF4-FFF2-40B4-BE49-F238E27FC236}">
                <a16:creationId xmlns:a16="http://schemas.microsoft.com/office/drawing/2014/main" id="{3AA406AE-7115-2E4C-B867-B41C80008053}"/>
              </a:ext>
            </a:extLst>
          </p:cNvPr>
          <p:cNvSpPr>
            <a:spLocks noGrp="1"/>
          </p:cNvSpPr>
          <p:nvPr>
            <p:ph type="sldNum" sz="quarter" idx="10"/>
          </p:nvPr>
        </p:nvSpPr>
        <p:spPr/>
        <p:txBody>
          <a:bodyPr/>
          <a:lstStyle/>
          <a:p>
            <a:fld id="{D2615E78-B9B9-F044-BB03-05FB7B304F86}" type="slidenum">
              <a:rPr lang="ja-JP" altLang="en-US" sz="1200" smtClean="0">
                <a:solidFill>
                  <a:schemeClr val="tx1"/>
                </a:solidFill>
                <a:latin typeface="+mn-lt"/>
              </a:rPr>
              <a:pPr/>
              <a:t>9</a:t>
            </a:fld>
            <a:endParaRPr lang="ja-JP" altLang="en-US" sz="1200">
              <a:solidFill>
                <a:schemeClr val="tx1"/>
              </a:solidFill>
              <a:latin typeface="+mn-lt"/>
            </a:endParaRPr>
          </a:p>
        </p:txBody>
      </p:sp>
    </p:spTree>
    <p:extLst>
      <p:ext uri="{BB962C8B-B14F-4D97-AF65-F5344CB8AC3E}">
        <p14:creationId xmlns:p14="http://schemas.microsoft.com/office/powerpoint/2010/main" val="1276775639"/>
      </p:ext>
    </p:extLst>
  </p:cSld>
  <p:clrMapOvr>
    <a:masterClrMapping/>
  </p:clrMapOvr>
</p:sld>
</file>

<file path=ppt/theme/theme1.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0">
          <a:solidFill>
            <a:schemeClr val="tx1"/>
          </a:solidFill>
          <a:tailEnd type="triangle" w="lg" len="lg"/>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dirty="0" smtClean="0">
            <a:latin typeface="Arial"/>
            <a:cs typeface="Arial"/>
          </a:defRPr>
        </a:defPPr>
      </a:lstStyle>
    </a:txDef>
  </a:objectDefaults>
  <a:extraClrSchemeLst/>
</a:theme>
</file>

<file path=ppt/theme/theme2.xml><?xml version="1.0" encoding="utf-8"?>
<a:theme xmlns:a="http://schemas.openxmlformats.org/drawingml/2006/main" name="新しいプレゼンテーショ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新しいプレゼンテーション">
      <a:majorFont>
        <a:latin typeface="Comic Sans MS"/>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新しいプレゼンテーショ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新しいプレゼンテーション">
      <a:majorFont>
        <a:latin typeface="Comic Sans MS"/>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20830</TotalTime>
  <Words>847</Words>
  <Application>Microsoft Macintosh PowerPoint</Application>
  <PresentationFormat>画面に合わせる (4:3)</PresentationFormat>
  <Paragraphs>206</Paragraphs>
  <Slides>23</Slides>
  <Notes>8</Notes>
  <HiddenSlides>0</HiddenSlides>
  <MMClips>0</MMClips>
  <ScaleCrop>false</ScaleCrop>
  <HeadingPairs>
    <vt:vector size="6" baseType="variant">
      <vt:variant>
        <vt:lpstr>使用されているフォント</vt:lpstr>
      </vt:variant>
      <vt:variant>
        <vt:i4>13</vt:i4>
      </vt:variant>
      <vt:variant>
        <vt:lpstr>テーマ</vt:lpstr>
      </vt:variant>
      <vt:variant>
        <vt:i4>3</vt:i4>
      </vt:variant>
      <vt:variant>
        <vt:lpstr>スライド タイトル</vt:lpstr>
      </vt:variant>
      <vt:variant>
        <vt:i4>23</vt:i4>
      </vt:variant>
    </vt:vector>
  </HeadingPairs>
  <TitlesOfParts>
    <vt:vector size="39" baseType="lpstr">
      <vt:lpstr>Arial Unicode MS</vt:lpstr>
      <vt:lpstr>ＭＳ Ｐゴシック</vt:lpstr>
      <vt:lpstr>ヒラギノ角ゴ ProN W3</vt:lpstr>
      <vt:lpstr>メイリオ</vt:lpstr>
      <vt:lpstr>Apple Chancery</vt:lpstr>
      <vt:lpstr>Arial</vt:lpstr>
      <vt:lpstr>Calibri</vt:lpstr>
      <vt:lpstr>Comic Sans MS</vt:lpstr>
      <vt:lpstr>Helvetica Neue</vt:lpstr>
      <vt:lpstr>Symbol</vt:lpstr>
      <vt:lpstr>Times</vt:lpstr>
      <vt:lpstr>Times New Roman</vt:lpstr>
      <vt:lpstr>Wingdings</vt:lpstr>
      <vt:lpstr>1_ホワイト</vt:lpstr>
      <vt:lpstr>新しいプレゼンテーション</vt:lpstr>
      <vt:lpstr>1_新しいプレゼンテーション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Development of Advanced Pixel Detectors in SOI Technology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Silicon-On-Insulator PHoton Imaging Array Sensor (SOPHIAS)</vt:lpstr>
      <vt:lpstr>PowerPoint プレゼンテーション</vt:lpstr>
      <vt:lpstr>PowerPoint プレゼンテーション</vt:lpstr>
      <vt:lpstr>PowerPoint プレゼンテーション</vt:lpstr>
      <vt:lpstr>PowerPoint プレゼンテーション</vt:lpstr>
      <vt:lpstr>Position and Time Measurement</vt:lpstr>
      <vt:lpstr>PowerPoint プレゼンテーション</vt:lpstr>
      <vt:lpstr>PowerPoint プレゼンテーション</vt:lpstr>
      <vt:lpstr>PowerPoint プレゼンテーション</vt:lpstr>
      <vt:lpstr>SOFIST Bump</vt:lpstr>
      <vt:lpstr>PowerPoint プレゼンテーション</vt:lpstr>
      <vt:lpstr>PowerPoint プレゼンテーション</vt:lpstr>
    </vt:vector>
  </TitlesOfParts>
  <Manager/>
  <Company>KEK</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 Detector R&amp;D: Past &amp; Future</dc:title>
  <dc:subject/>
  <dc:creator>Yasuo Arai</dc:creator>
  <cp:keywords/>
  <dc:description/>
  <cp:lastModifiedBy>新井 康夫</cp:lastModifiedBy>
  <cp:revision>1003</cp:revision>
  <cp:lastPrinted>2019-04-15T09:41:34Z</cp:lastPrinted>
  <dcterms:created xsi:type="dcterms:W3CDTF">2012-09-22T04:02:00Z</dcterms:created>
  <dcterms:modified xsi:type="dcterms:W3CDTF">2019-04-15T09:52:18Z</dcterms:modified>
  <cp:category/>
</cp:coreProperties>
</file>