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8" r:id="rId3"/>
    <p:sldMasterId id="2147483700" r:id="rId4"/>
    <p:sldMasterId id="2147483703" r:id="rId5"/>
    <p:sldMasterId id="2147483715" r:id="rId6"/>
    <p:sldMasterId id="2147486060" r:id="rId7"/>
    <p:sldMasterId id="2147488457" r:id="rId8"/>
    <p:sldMasterId id="2147488901" r:id="rId9"/>
    <p:sldMasterId id="2147489002" r:id="rId10"/>
    <p:sldMasterId id="2147489016" r:id="rId11"/>
    <p:sldMasterId id="2147489028" r:id="rId12"/>
    <p:sldMasterId id="2147489042" r:id="rId13"/>
    <p:sldMasterId id="2147489048" r:id="rId14"/>
    <p:sldMasterId id="2147489060" r:id="rId15"/>
    <p:sldMasterId id="2147489072" r:id="rId16"/>
  </p:sldMasterIdLst>
  <p:notesMasterIdLst>
    <p:notesMasterId r:id="rId57"/>
  </p:notesMasterIdLst>
  <p:sldIdLst>
    <p:sldId id="257" r:id="rId17"/>
    <p:sldId id="742" r:id="rId18"/>
    <p:sldId id="258" r:id="rId19"/>
    <p:sldId id="736" r:id="rId20"/>
    <p:sldId id="737" r:id="rId21"/>
    <p:sldId id="540" r:id="rId22"/>
    <p:sldId id="544" r:id="rId23"/>
    <p:sldId id="738" r:id="rId24"/>
    <p:sldId id="740" r:id="rId25"/>
    <p:sldId id="735" r:id="rId26"/>
    <p:sldId id="443" r:id="rId27"/>
    <p:sldId id="445" r:id="rId28"/>
    <p:sldId id="446" r:id="rId29"/>
    <p:sldId id="338" r:id="rId30"/>
    <p:sldId id="741" r:id="rId31"/>
    <p:sldId id="280" r:id="rId32"/>
    <p:sldId id="331" r:id="rId33"/>
    <p:sldId id="256" r:id="rId34"/>
    <p:sldId id="554" r:id="rId35"/>
    <p:sldId id="733" r:id="rId36"/>
    <p:sldId id="734" r:id="rId37"/>
    <p:sldId id="294" r:id="rId38"/>
    <p:sldId id="298" r:id="rId39"/>
    <p:sldId id="295" r:id="rId40"/>
    <p:sldId id="296" r:id="rId41"/>
    <p:sldId id="264" r:id="rId42"/>
    <p:sldId id="553" r:id="rId43"/>
    <p:sldId id="263" r:id="rId44"/>
    <p:sldId id="262" r:id="rId45"/>
    <p:sldId id="360" r:id="rId46"/>
    <p:sldId id="326" r:id="rId47"/>
    <p:sldId id="453" r:id="rId48"/>
    <p:sldId id="333" r:id="rId49"/>
    <p:sldId id="739" r:id="rId50"/>
    <p:sldId id="299" r:id="rId51"/>
    <p:sldId id="297" r:id="rId52"/>
    <p:sldId id="311" r:id="rId53"/>
    <p:sldId id="332" r:id="rId54"/>
    <p:sldId id="336" r:id="rId55"/>
    <p:sldId id="327" r:id="rId56"/>
  </p:sldIdLst>
  <p:sldSz cx="9144000" cy="6858000" type="screen4x3"/>
  <p:notesSz cx="7099300" cy="10234613"/>
  <p:defaultTextStyle>
    <a:defPPr>
      <a:defRPr lang="ja-JP"/>
    </a:defPPr>
    <a:lvl1pPr algn="l" rtl="0" eaLnBrk="0" fontAlgn="base" hangingPunct="0">
      <a:spcBef>
        <a:spcPct val="0"/>
      </a:spcBef>
      <a:spcAft>
        <a:spcPct val="0"/>
      </a:spcAft>
      <a:defRPr kumimoji="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ＭＳ Ｐゴシック" panose="020B0600070205080204" pitchFamily="50" charset="-128"/>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71" autoAdjust="0"/>
    <p:restoredTop sz="94660"/>
  </p:normalViewPr>
  <p:slideViewPr>
    <p:cSldViewPr>
      <p:cViewPr varScale="1">
        <p:scale>
          <a:sx n="80" d="100"/>
          <a:sy n="80" d="100"/>
        </p:scale>
        <p:origin x="92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54"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575" cy="511175"/>
          </a:xfrm>
          <a:prstGeom prst="rect">
            <a:avLst/>
          </a:prstGeom>
        </p:spPr>
        <p:txBody>
          <a:bodyPr vert="horz" lIns="94641" tIns="47321" rIns="94641" bIns="47321" rtlCol="0"/>
          <a:lstStyle>
            <a:lvl1pPr algn="l" eaLnBrk="1" hangingPunct="1">
              <a:defRPr sz="1200">
                <a:latin typeface="ＭＳ Ｐゴシック" pitchFamily="50" charset="-128"/>
                <a:ea typeface="ＭＳ Ｐゴシック" pitchFamily="50" charset="-128"/>
              </a:defRPr>
            </a:lvl1pPr>
          </a:lstStyle>
          <a:p>
            <a:pPr>
              <a:defRPr/>
            </a:pPr>
            <a:endParaRPr lang="ja-JP" altLang="en-US"/>
          </a:p>
        </p:txBody>
      </p:sp>
      <p:sp>
        <p:nvSpPr>
          <p:cNvPr id="3" name="日付プレースホルダー 2"/>
          <p:cNvSpPr>
            <a:spLocks noGrp="1"/>
          </p:cNvSpPr>
          <p:nvPr>
            <p:ph type="dt" idx="1"/>
          </p:nvPr>
        </p:nvSpPr>
        <p:spPr>
          <a:xfrm>
            <a:off x="4021138" y="0"/>
            <a:ext cx="3076575" cy="511175"/>
          </a:xfrm>
          <a:prstGeom prst="rect">
            <a:avLst/>
          </a:prstGeom>
        </p:spPr>
        <p:txBody>
          <a:bodyPr vert="horz" lIns="94641" tIns="47321" rIns="94641" bIns="47321" rtlCol="0"/>
          <a:lstStyle>
            <a:lvl1pPr algn="r" eaLnBrk="1" hangingPunct="1">
              <a:defRPr sz="1200">
                <a:latin typeface="ＭＳ Ｐゴシック" pitchFamily="50" charset="-128"/>
                <a:ea typeface="ＭＳ Ｐゴシック" pitchFamily="50" charset="-128"/>
              </a:defRPr>
            </a:lvl1pPr>
          </a:lstStyle>
          <a:p>
            <a:pPr>
              <a:defRPr/>
            </a:pPr>
            <a:fld id="{FF56D9B2-594E-44C1-9D4E-9D6A679D574B}" type="datetimeFigureOut">
              <a:rPr lang="ja-JP" altLang="en-US"/>
              <a:pPr>
                <a:defRPr/>
              </a:pPr>
              <a:t>2019/4/10</a:t>
            </a:fld>
            <a:endParaRPr lang="ja-JP" altLang="en-US" dirty="0"/>
          </a:p>
        </p:txBody>
      </p:sp>
      <p:sp>
        <p:nvSpPr>
          <p:cNvPr id="4" name="スライド イメージ プレースホルダー 3"/>
          <p:cNvSpPr>
            <a:spLocks noGrp="1" noRot="1" noChangeAspect="1"/>
          </p:cNvSpPr>
          <p:nvPr>
            <p:ph type="sldImg" idx="2"/>
          </p:nvPr>
        </p:nvSpPr>
        <p:spPr>
          <a:xfrm>
            <a:off x="992188" y="768350"/>
            <a:ext cx="5116512" cy="3836988"/>
          </a:xfrm>
          <a:prstGeom prst="rect">
            <a:avLst/>
          </a:prstGeom>
          <a:noFill/>
          <a:ln w="12700">
            <a:solidFill>
              <a:prstClr val="black"/>
            </a:solidFill>
          </a:ln>
        </p:spPr>
        <p:txBody>
          <a:bodyPr vert="horz" lIns="94641" tIns="47321" rIns="94641" bIns="47321" rtlCol="0" anchor="ctr"/>
          <a:lstStyle/>
          <a:p>
            <a:pPr lvl="0"/>
            <a:endParaRPr lang="ja-JP" altLang="en-US" noProof="0" dirty="0"/>
          </a:p>
        </p:txBody>
      </p:sp>
      <p:sp>
        <p:nvSpPr>
          <p:cNvPr id="5" name="ノート プレースホルダー 4"/>
          <p:cNvSpPr>
            <a:spLocks noGrp="1"/>
          </p:cNvSpPr>
          <p:nvPr>
            <p:ph type="body" sz="quarter" idx="3"/>
          </p:nvPr>
        </p:nvSpPr>
        <p:spPr>
          <a:xfrm>
            <a:off x="711200" y="4860925"/>
            <a:ext cx="5676900" cy="4605338"/>
          </a:xfrm>
          <a:prstGeom prst="rect">
            <a:avLst/>
          </a:prstGeom>
        </p:spPr>
        <p:txBody>
          <a:bodyPr vert="horz" lIns="94641" tIns="47321" rIns="94641" bIns="47321"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0" y="9721850"/>
            <a:ext cx="3076575" cy="511175"/>
          </a:xfrm>
          <a:prstGeom prst="rect">
            <a:avLst/>
          </a:prstGeom>
        </p:spPr>
        <p:txBody>
          <a:bodyPr vert="horz" lIns="94641" tIns="47321" rIns="94641" bIns="47321" rtlCol="0" anchor="b"/>
          <a:lstStyle>
            <a:lvl1pPr algn="l" eaLnBrk="1" hangingPunct="1">
              <a:defRPr sz="1200">
                <a:latin typeface="ＭＳ Ｐゴシック" pitchFamily="50" charset="-128"/>
                <a:ea typeface="ＭＳ Ｐゴシック" pitchFamily="50" charset="-128"/>
              </a:defRPr>
            </a:lvl1pPr>
          </a:lstStyle>
          <a:p>
            <a:pPr>
              <a:defRPr/>
            </a:pPr>
            <a:endParaRPr lang="ja-JP" altLang="en-US"/>
          </a:p>
        </p:txBody>
      </p:sp>
      <p:sp>
        <p:nvSpPr>
          <p:cNvPr id="7" name="スライド番号プレースホルダー 6"/>
          <p:cNvSpPr>
            <a:spLocks noGrp="1"/>
          </p:cNvSpPr>
          <p:nvPr>
            <p:ph type="sldNum" sz="quarter" idx="5"/>
          </p:nvPr>
        </p:nvSpPr>
        <p:spPr>
          <a:xfrm>
            <a:off x="4021138" y="9721850"/>
            <a:ext cx="3076575" cy="511175"/>
          </a:xfrm>
          <a:prstGeom prst="rect">
            <a:avLst/>
          </a:prstGeom>
        </p:spPr>
        <p:txBody>
          <a:bodyPr vert="horz" wrap="square" lIns="94641" tIns="47321" rIns="94641" bIns="47321" numCol="1" anchor="b" anchorCtr="0" compatLnSpc="1">
            <a:prstTxWarp prst="textNoShape">
              <a:avLst/>
            </a:prstTxWarp>
          </a:bodyPr>
          <a:lstStyle>
            <a:lvl1pPr algn="r" eaLnBrk="1" hangingPunct="1">
              <a:defRPr sz="1200"/>
            </a:lvl1pPr>
          </a:lstStyle>
          <a:p>
            <a:pPr>
              <a:defRPr/>
            </a:pPr>
            <a:fld id="{93719D4E-7D67-49F3-B5EE-F03BB36CFC86}" type="slidenum">
              <a:rPr lang="ja-JP" altLang="en-US"/>
              <a:pPr>
                <a:defRPr/>
              </a:pPr>
              <a:t>‹#›</a:t>
            </a:fld>
            <a:endParaRPr lang="ja-JP"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10240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ＭＳ Ｐゴシック" panose="020B0600070205080204" pitchFamily="50" charset="-128"/>
                <a:ea typeface="ＭＳ Ｐゴシック" panose="020B0600070205080204" pitchFamily="50" charset="-128"/>
              </a:defRPr>
            </a:lvl1pPr>
            <a:lvl2pPr marL="766763" indent="-293688">
              <a:defRPr kumimoji="1">
                <a:solidFill>
                  <a:schemeClr val="tx1"/>
                </a:solidFill>
                <a:latin typeface="ＭＳ Ｐゴシック" panose="020B0600070205080204" pitchFamily="50" charset="-128"/>
                <a:ea typeface="ＭＳ Ｐゴシック" panose="020B0600070205080204" pitchFamily="50" charset="-128"/>
              </a:defRPr>
            </a:lvl2pPr>
            <a:lvl3pPr marL="1181100" indent="-234950">
              <a:defRPr kumimoji="1">
                <a:solidFill>
                  <a:schemeClr val="tx1"/>
                </a:solidFill>
                <a:latin typeface="ＭＳ Ｐゴシック" panose="020B0600070205080204" pitchFamily="50" charset="-128"/>
                <a:ea typeface="ＭＳ Ｐゴシック" panose="020B0600070205080204" pitchFamily="50" charset="-128"/>
              </a:defRPr>
            </a:lvl3pPr>
            <a:lvl4pPr marL="1654175" indent="-234950">
              <a:defRPr kumimoji="1">
                <a:solidFill>
                  <a:schemeClr val="tx1"/>
                </a:solidFill>
                <a:latin typeface="ＭＳ Ｐゴシック" panose="020B0600070205080204" pitchFamily="50" charset="-128"/>
                <a:ea typeface="ＭＳ Ｐゴシック" panose="020B0600070205080204" pitchFamily="50" charset="-128"/>
              </a:defRPr>
            </a:lvl4pPr>
            <a:lvl5pPr marL="2127250" indent="-234950">
              <a:defRPr kumimoji="1">
                <a:solidFill>
                  <a:schemeClr val="tx1"/>
                </a:solidFill>
                <a:latin typeface="ＭＳ Ｐゴシック" panose="020B0600070205080204" pitchFamily="50" charset="-128"/>
                <a:ea typeface="ＭＳ Ｐゴシック" panose="020B0600070205080204" pitchFamily="50" charset="-128"/>
              </a:defRPr>
            </a:lvl5pPr>
            <a:lvl6pPr marL="2584450" indent="-23495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3041650" indent="-23495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98850" indent="-23495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956050" indent="-23495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fld id="{8BB011FA-66AB-4508-A742-3E8FA3996938}" type="slidenum">
              <a:rPr lang="ja-JP" altLang="en-US" smtClean="0"/>
              <a:pPr/>
              <a:t>1</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full funding of operations is needed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2E659B-DB8A-8842-AD44-AC5ECEBF7E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3295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EC9FFE-FE60-44F7-97F6-F00ABFA97C6C}"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05693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EC9FFE-FE60-44F7-97F6-F00ABFA97C6C}"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05693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EC9FFE-FE60-44F7-97F6-F00ABFA97C6C}"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05693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1116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ＭＳ Ｐゴシック" panose="020B0600070205080204" pitchFamily="50" charset="-128"/>
                <a:ea typeface="ＭＳ Ｐゴシック" panose="020B0600070205080204" pitchFamily="50" charset="-128"/>
              </a:defRPr>
            </a:lvl1pPr>
            <a:lvl2pPr marL="766763" indent="-293688">
              <a:defRPr kumimoji="1">
                <a:solidFill>
                  <a:schemeClr val="tx1"/>
                </a:solidFill>
                <a:latin typeface="ＭＳ Ｐゴシック" panose="020B0600070205080204" pitchFamily="50" charset="-128"/>
                <a:ea typeface="ＭＳ Ｐゴシック" panose="020B0600070205080204" pitchFamily="50" charset="-128"/>
              </a:defRPr>
            </a:lvl2pPr>
            <a:lvl3pPr marL="1181100" indent="-234950">
              <a:defRPr kumimoji="1">
                <a:solidFill>
                  <a:schemeClr val="tx1"/>
                </a:solidFill>
                <a:latin typeface="ＭＳ Ｐゴシック" panose="020B0600070205080204" pitchFamily="50" charset="-128"/>
                <a:ea typeface="ＭＳ Ｐゴシック" panose="020B0600070205080204" pitchFamily="50" charset="-128"/>
              </a:defRPr>
            </a:lvl3pPr>
            <a:lvl4pPr marL="1654175" indent="-234950">
              <a:defRPr kumimoji="1">
                <a:solidFill>
                  <a:schemeClr val="tx1"/>
                </a:solidFill>
                <a:latin typeface="ＭＳ Ｐゴシック" panose="020B0600070205080204" pitchFamily="50" charset="-128"/>
                <a:ea typeface="ＭＳ Ｐゴシック" panose="020B0600070205080204" pitchFamily="50" charset="-128"/>
              </a:defRPr>
            </a:lvl4pPr>
            <a:lvl5pPr marL="2127250" indent="-234950">
              <a:defRPr kumimoji="1">
                <a:solidFill>
                  <a:schemeClr val="tx1"/>
                </a:solidFill>
                <a:latin typeface="ＭＳ Ｐゴシック" panose="020B0600070205080204" pitchFamily="50" charset="-128"/>
                <a:ea typeface="ＭＳ Ｐゴシック" panose="020B0600070205080204" pitchFamily="50" charset="-128"/>
              </a:defRPr>
            </a:lvl5pPr>
            <a:lvl6pPr marL="2584450" indent="-23495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3041650" indent="-23495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98850" indent="-23495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956050" indent="-23495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fld id="{AF5DF4E7-C914-4171-8945-CEBFE6CE66ED}" type="slidenum">
              <a:rPr lang="ja-JP" altLang="en-US" smtClean="0"/>
              <a:pPr/>
              <a:t>14</a:t>
            </a:fld>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1">
            <a:extLst>
              <a:ext uri="{FF2B5EF4-FFF2-40B4-BE49-F238E27FC236}">
                <a16:creationId xmlns:a16="http://schemas.microsoft.com/office/drawing/2014/main" id="{75ED18E7-769C-42D4-ABBF-FC3B8EB1935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1pPr>
            <a:lvl2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2pPr>
            <a:lvl3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3pPr>
            <a:lvl4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4pPr>
            <a:lvl5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9p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C9272A4E-EFD6-4E76-B084-E94A56995A8C}" type="slidenum">
              <a:rPr kumimoji="0" lang="en-US" altLang="ja-JP" sz="1400" b="0" i="0" u="none" strike="noStrike" kern="1200" cap="none" spc="0" normalizeH="0" baseline="0" noProof="0" smtClean="0">
                <a:ln>
                  <a:noFill/>
                </a:ln>
                <a:solidFill>
                  <a:srgbClr val="000000"/>
                </a:solidFill>
                <a:effectLst/>
                <a:uLnTx/>
                <a:uFillTx/>
                <a:latin typeface="Times New Roman" panose="02020603050405020304" pitchFamily="18" charset="0"/>
                <a:ea typeface="游ゴシック" panose="020B0400000000000000" pitchFamily="50" charset="-128"/>
                <a:cs typeface="Lucida Sans Unicode" panose="020B0602030504020204" pitchFamily="34"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18</a:t>
            </a:fld>
            <a:endParaRPr kumimoji="0" lang="en-US" altLang="ja-JP" sz="1400" b="0" i="0" u="none" strike="noStrike" kern="1200" cap="none" spc="0" normalizeH="0" baseline="0" noProof="0">
              <a:ln>
                <a:noFill/>
              </a:ln>
              <a:solidFill>
                <a:srgbClr val="000000"/>
              </a:solidFill>
              <a:effectLst/>
              <a:uLnTx/>
              <a:uFillTx/>
              <a:latin typeface="Times New Roman" panose="02020603050405020304" pitchFamily="18" charset="0"/>
              <a:ea typeface="游ゴシック" panose="020B0400000000000000" pitchFamily="50" charset="-128"/>
              <a:cs typeface="Lucida Sans Unicode" panose="020B0602030504020204" pitchFamily="34" charset="0"/>
            </a:endParaRPr>
          </a:p>
        </p:txBody>
      </p:sp>
      <p:sp>
        <p:nvSpPr>
          <p:cNvPr id="4099" name="Rectangle 1">
            <a:extLst>
              <a:ext uri="{FF2B5EF4-FFF2-40B4-BE49-F238E27FC236}">
                <a16:creationId xmlns:a16="http://schemas.microsoft.com/office/drawing/2014/main" id="{C0FED5C2-2E90-4B5B-B60E-8114CB106162}"/>
              </a:ext>
            </a:extLst>
          </p:cNvPr>
          <p:cNvSpPr txBox="1">
            <a:spLocks noGrp="1" noRot="1" noChangeAspect="1" noChangeArrowheads="1" noTextEdit="1"/>
          </p:cNvSpPr>
          <p:nvPr>
            <p:ph type="sldImg"/>
          </p:nvPr>
        </p:nvSpPr>
        <p:spPr>
          <a:xfrm>
            <a:off x="1143000" y="1181100"/>
            <a:ext cx="7772400" cy="58293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Rectangle 2">
            <a:extLst>
              <a:ext uri="{FF2B5EF4-FFF2-40B4-BE49-F238E27FC236}">
                <a16:creationId xmlns:a16="http://schemas.microsoft.com/office/drawing/2014/main" id="{8ABD0EB8-1938-4A41-8136-2E192365977A}"/>
              </a:ext>
            </a:extLst>
          </p:cNvPr>
          <p:cNvSpPr txBox="1">
            <a:spLocks noGrp="1" noChangeArrowheads="1"/>
          </p:cNvSpPr>
          <p:nvPr>
            <p:ph type="body" idx="1"/>
          </p:nvPr>
        </p:nvSpPr>
        <p:spPr>
          <a:xfrm>
            <a:off x="1006475" y="7383463"/>
            <a:ext cx="8047038" cy="69945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11">
            <a:extLst>
              <a:ext uri="{FF2B5EF4-FFF2-40B4-BE49-F238E27FC236}">
                <a16:creationId xmlns:a16="http://schemas.microsoft.com/office/drawing/2014/main" id="{FE23CBCB-2D0C-4235-902B-3DF470B812F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1pPr>
            <a:lvl2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2pPr>
            <a:lvl3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3pPr>
            <a:lvl4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4pPr>
            <a:lvl5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9p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E0E84B4-2386-43C4-852A-35E804568112}" type="slidenum">
              <a:rPr kumimoji="0" lang="en-US" altLang="ja-JP" sz="1400" b="0" i="0" u="none" strike="noStrike" kern="1200" cap="none" spc="0" normalizeH="0" baseline="0" noProof="0" smtClean="0">
                <a:ln>
                  <a:noFill/>
                </a:ln>
                <a:solidFill>
                  <a:srgbClr val="000000"/>
                </a:solidFill>
                <a:effectLst/>
                <a:uLnTx/>
                <a:uFillTx/>
                <a:latin typeface="Times New Roman" panose="02020603050405020304" pitchFamily="18" charset="0"/>
                <a:ea typeface="游ゴシック" panose="020B0400000000000000" pitchFamily="50" charset="-128"/>
                <a:cs typeface="Lucida Sans Unicode" panose="020B0602030504020204" pitchFamily="34"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19</a:t>
            </a:fld>
            <a:endParaRPr kumimoji="0" lang="en-US" altLang="ja-JP" sz="1400" b="0" i="0" u="none" strike="noStrike" kern="1200" cap="none" spc="0" normalizeH="0" baseline="0" noProof="0">
              <a:ln>
                <a:noFill/>
              </a:ln>
              <a:solidFill>
                <a:srgbClr val="000000"/>
              </a:solidFill>
              <a:effectLst/>
              <a:uLnTx/>
              <a:uFillTx/>
              <a:latin typeface="Times New Roman" panose="02020603050405020304" pitchFamily="18" charset="0"/>
              <a:ea typeface="游ゴシック" panose="020B0400000000000000" pitchFamily="50" charset="-128"/>
              <a:cs typeface="Lucida Sans Unicode" panose="020B0602030504020204" pitchFamily="34" charset="0"/>
            </a:endParaRPr>
          </a:p>
        </p:txBody>
      </p:sp>
      <p:sp>
        <p:nvSpPr>
          <p:cNvPr id="6147" name="Rectangle 1">
            <a:extLst>
              <a:ext uri="{FF2B5EF4-FFF2-40B4-BE49-F238E27FC236}">
                <a16:creationId xmlns:a16="http://schemas.microsoft.com/office/drawing/2014/main" id="{97A4D79D-FA8A-42DB-A267-26EF242A7229}"/>
              </a:ext>
            </a:extLst>
          </p:cNvPr>
          <p:cNvSpPr txBox="1">
            <a:spLocks noGrp="1" noRot="1" noChangeAspect="1" noChangeArrowheads="1" noTextEdit="1"/>
          </p:cNvSpPr>
          <p:nvPr>
            <p:ph type="sldImg"/>
          </p:nvPr>
        </p:nvSpPr>
        <p:spPr>
          <a:xfrm>
            <a:off x="-152400" y="1181100"/>
            <a:ext cx="10363200" cy="58293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a:extLst>
              <a:ext uri="{FF2B5EF4-FFF2-40B4-BE49-F238E27FC236}">
                <a16:creationId xmlns:a16="http://schemas.microsoft.com/office/drawing/2014/main" id="{A68C8D1D-99A8-4437-A52B-60BD1325A0A7}"/>
              </a:ext>
            </a:extLst>
          </p:cNvPr>
          <p:cNvSpPr txBox="1">
            <a:spLocks noGrp="1" noChangeArrowheads="1"/>
          </p:cNvSpPr>
          <p:nvPr>
            <p:ph type="body" idx="1"/>
          </p:nvPr>
        </p:nvSpPr>
        <p:spPr>
          <a:xfrm>
            <a:off x="1006475" y="7383463"/>
            <a:ext cx="8047038" cy="69945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3719D4E-7D67-49F3-B5EE-F03BB36CFC86}" type="slidenum">
              <a:rPr lang="ja-JP" altLang="en-US" smtClean="0"/>
              <a:pPr>
                <a:defRPr/>
              </a:pPr>
              <a:t>32</a:t>
            </a:fld>
            <a:endParaRPr lang="ja-JP" altLang="en-US" dirty="0"/>
          </a:p>
        </p:txBody>
      </p:sp>
    </p:spTree>
    <p:extLst>
      <p:ext uri="{BB962C8B-B14F-4D97-AF65-F5344CB8AC3E}">
        <p14:creationId xmlns:p14="http://schemas.microsoft.com/office/powerpoint/2010/main" val="18683692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3.xml"/><Relationship Id="rId4" Type="http://schemas.openxmlformats.org/officeDocument/2006/relationships/image" Target="../media/image11.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vmlDrawing" Target="../drawings/vmlDrawing1.vml"/><Relationship Id="rId6" Type="http://schemas.openxmlformats.org/officeDocument/2006/relationships/image" Target="../media/image5.jpeg"/><Relationship Id="rId5" Type="http://schemas.openxmlformats.org/officeDocument/2006/relationships/image" Target="../media/image3.wmf"/><Relationship Id="rId4" Type="http://schemas.openxmlformats.org/officeDocument/2006/relationships/oleObject" Target="../embeddings/oleObject1.bin"/></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eg"/><Relationship Id="rId1" Type="http://schemas.openxmlformats.org/officeDocument/2006/relationships/slideMaster" Target="../slideMasters/slideMaster9.xml"/><Relationship Id="rId4" Type="http://schemas.openxmlformats.org/officeDocument/2006/relationships/image" Target="../media/image7.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2"/>
          <p:cNvSpPr>
            <a:spLocks noChangeArrowheads="1"/>
          </p:cNvSpPr>
          <p:nvPr/>
        </p:nvSpPr>
        <p:spPr bwMode="gray">
          <a:xfrm>
            <a:off x="2057400" y="6621463"/>
            <a:ext cx="7086600" cy="250825"/>
          </a:xfrm>
          <a:prstGeom prst="rect">
            <a:avLst/>
          </a:prstGeom>
          <a:gradFill rotWithShape="0">
            <a:gsLst>
              <a:gs pos="0">
                <a:schemeClr val="accent2"/>
              </a:gs>
              <a:gs pos="100000">
                <a:schemeClr val="accent2">
                  <a:gamma/>
                  <a:shade val="69804"/>
                  <a:invGamma/>
                </a:schemeClr>
              </a:gs>
            </a:gsLst>
            <a:lin ang="0" scaled="1"/>
          </a:gradFill>
          <a:ln w="9525">
            <a:noFill/>
            <a:miter lim="800000"/>
            <a:headEnd/>
            <a:tailEnd/>
          </a:ln>
          <a:effectLst/>
        </p:spPr>
        <p:txBody>
          <a:bodyPr wrap="none" anchor="ctr"/>
          <a:lstStyle/>
          <a:p>
            <a:pPr eaLnBrk="1" fontAlgn="auto" hangingPunct="1">
              <a:spcBef>
                <a:spcPts val="0"/>
              </a:spcBef>
              <a:spcAft>
                <a:spcPts val="0"/>
              </a:spcAft>
              <a:defRPr/>
            </a:pPr>
            <a:endParaRPr lang="ja-JP" altLang="en-US" dirty="0">
              <a:latin typeface="+mn-lt"/>
              <a:ea typeface="+mn-ea"/>
            </a:endParaRPr>
          </a:p>
        </p:txBody>
      </p:sp>
      <p:sp>
        <p:nvSpPr>
          <p:cNvPr id="5" name="Rectangle 3"/>
          <p:cNvSpPr>
            <a:spLocks noChangeArrowheads="1"/>
          </p:cNvSpPr>
          <p:nvPr/>
        </p:nvSpPr>
        <p:spPr bwMode="gray">
          <a:xfrm>
            <a:off x="-14288" y="0"/>
            <a:ext cx="9158288" cy="1412875"/>
          </a:xfrm>
          <a:prstGeom prst="rect">
            <a:avLst/>
          </a:prstGeom>
          <a:gradFill rotWithShape="1">
            <a:gsLst>
              <a:gs pos="0">
                <a:schemeClr val="accent2"/>
              </a:gs>
              <a:gs pos="100000">
                <a:schemeClr val="accent2">
                  <a:gamma/>
                  <a:shade val="78824"/>
                  <a:invGamma/>
                </a:schemeClr>
              </a:gs>
            </a:gsLst>
            <a:lin ang="0" scaled="1"/>
          </a:grad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ja-JP" altLang="en-US" dirty="0">
              <a:latin typeface="+mn-lt"/>
              <a:ea typeface="+mn-ea"/>
            </a:endParaRPr>
          </a:p>
        </p:txBody>
      </p:sp>
      <p:sp>
        <p:nvSpPr>
          <p:cNvPr id="6" name="Oval 4" descr="80%"/>
          <p:cNvSpPr>
            <a:spLocks noChangeArrowheads="1"/>
          </p:cNvSpPr>
          <p:nvPr/>
        </p:nvSpPr>
        <p:spPr bwMode="gray">
          <a:xfrm>
            <a:off x="152400" y="0"/>
            <a:ext cx="1981200" cy="1447800"/>
          </a:xfrm>
          <a:prstGeom prst="ellipse">
            <a:avLst/>
          </a:prstGeom>
          <a:pattFill prst="pct80">
            <a:fgClr>
              <a:schemeClr val="accent2"/>
            </a:fgClr>
            <a:bgClr>
              <a:schemeClr val="tx2"/>
            </a:bgClr>
          </a:patt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p>
        </p:txBody>
      </p:sp>
      <p:sp>
        <p:nvSpPr>
          <p:cNvPr id="7" name="Oval 5" descr="75%"/>
          <p:cNvSpPr>
            <a:spLocks noChangeArrowheads="1"/>
          </p:cNvSpPr>
          <p:nvPr/>
        </p:nvSpPr>
        <p:spPr bwMode="gray">
          <a:xfrm>
            <a:off x="457200" y="165100"/>
            <a:ext cx="1295400" cy="1066800"/>
          </a:xfrm>
          <a:prstGeom prst="ellipse">
            <a:avLst/>
          </a:prstGeom>
          <a:pattFill prst="pct75">
            <a:fgClr>
              <a:schemeClr val="accent2"/>
            </a:fgClr>
            <a:bgClr>
              <a:schemeClr val="tx1"/>
            </a:bgClr>
          </a:patt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p>
        </p:txBody>
      </p:sp>
      <p:sp>
        <p:nvSpPr>
          <p:cNvPr id="8" name="Oval 6" descr="80%"/>
          <p:cNvSpPr>
            <a:spLocks noChangeArrowheads="1"/>
          </p:cNvSpPr>
          <p:nvPr/>
        </p:nvSpPr>
        <p:spPr bwMode="gray">
          <a:xfrm>
            <a:off x="698500" y="393700"/>
            <a:ext cx="762000" cy="609600"/>
          </a:xfrm>
          <a:prstGeom prst="ellipse">
            <a:avLst/>
          </a:prstGeom>
          <a:pattFill prst="pct80">
            <a:fgClr>
              <a:schemeClr val="accent2"/>
            </a:fgClr>
            <a:bgClr>
              <a:schemeClr val="tx1"/>
            </a:bgClr>
          </a:patt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p>
        </p:txBody>
      </p:sp>
      <p:sp>
        <p:nvSpPr>
          <p:cNvPr id="9" name="Rectangle 9"/>
          <p:cNvSpPr>
            <a:spLocks noChangeArrowheads="1"/>
          </p:cNvSpPr>
          <p:nvPr/>
        </p:nvSpPr>
        <p:spPr bwMode="gray">
          <a:xfrm>
            <a:off x="2195513" y="0"/>
            <a:ext cx="6948487" cy="333375"/>
          </a:xfrm>
          <a:prstGeom prst="rect">
            <a:avLst/>
          </a:prstGeom>
          <a:gradFill rotWithShape="0">
            <a:gsLst>
              <a:gs pos="0">
                <a:schemeClr val="hlink">
                  <a:gamma/>
                  <a:tint val="0"/>
                  <a:invGamma/>
                </a:schemeClr>
              </a:gs>
              <a:gs pos="100000">
                <a:schemeClr val="hlink"/>
              </a:gs>
            </a:gsLst>
            <a:lin ang="0" scaled="1"/>
          </a:gradFill>
          <a:ln w="9525">
            <a:noFill/>
            <a:miter lim="800000"/>
            <a:headEnd/>
            <a:tailEnd/>
          </a:ln>
          <a:effectLst/>
        </p:spPr>
        <p:txBody>
          <a:bodyPr wrap="none" anchor="ctr"/>
          <a:lstStyle/>
          <a:p>
            <a:pPr eaLnBrk="1" fontAlgn="auto" hangingPunct="1">
              <a:spcBef>
                <a:spcPts val="0"/>
              </a:spcBef>
              <a:spcAft>
                <a:spcPts val="0"/>
              </a:spcAft>
              <a:defRPr/>
            </a:pPr>
            <a:endParaRPr lang="ja-JP" altLang="en-US" dirty="0">
              <a:latin typeface="+mn-lt"/>
              <a:ea typeface="+mn-ea"/>
            </a:endParaRPr>
          </a:p>
        </p:txBody>
      </p:sp>
      <p:grpSp>
        <p:nvGrpSpPr>
          <p:cNvPr id="10" name="Group 10"/>
          <p:cNvGrpSpPr>
            <a:grpSpLocks/>
          </p:cNvGrpSpPr>
          <p:nvPr/>
        </p:nvGrpSpPr>
        <p:grpSpPr bwMode="auto">
          <a:xfrm>
            <a:off x="7391400" y="0"/>
            <a:ext cx="1143000" cy="304800"/>
            <a:chOff x="4704" y="0"/>
            <a:chExt cx="720" cy="336"/>
          </a:xfrm>
        </p:grpSpPr>
        <p:sp>
          <p:nvSpPr>
            <p:cNvPr id="11" name="Rectangle 11"/>
            <p:cNvSpPr>
              <a:spLocks noChangeArrowheads="1"/>
            </p:cNvSpPr>
            <p:nvPr userDrawn="1"/>
          </p:nvSpPr>
          <p:spPr bwMode="gray">
            <a:xfrm>
              <a:off x="4704" y="0"/>
              <a:ext cx="48" cy="336"/>
            </a:xfrm>
            <a:prstGeom prst="rect">
              <a:avLst/>
            </a:prstGeom>
            <a:solidFill>
              <a:schemeClr val="accent1"/>
            </a:solid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p>
          </p:txBody>
        </p:sp>
        <p:sp>
          <p:nvSpPr>
            <p:cNvPr id="12" name="Rectangle 12"/>
            <p:cNvSpPr>
              <a:spLocks noChangeArrowheads="1"/>
            </p:cNvSpPr>
            <p:nvPr userDrawn="1"/>
          </p:nvSpPr>
          <p:spPr bwMode="gray">
            <a:xfrm>
              <a:off x="5040" y="0"/>
              <a:ext cx="48" cy="336"/>
            </a:xfrm>
            <a:prstGeom prst="rect">
              <a:avLst/>
            </a:prstGeom>
            <a:solidFill>
              <a:schemeClr val="folHlink"/>
            </a:solid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p>
          </p:txBody>
        </p:sp>
        <p:sp>
          <p:nvSpPr>
            <p:cNvPr id="13" name="Rectangle 13"/>
            <p:cNvSpPr>
              <a:spLocks noChangeArrowheads="1"/>
            </p:cNvSpPr>
            <p:nvPr userDrawn="1"/>
          </p:nvSpPr>
          <p:spPr bwMode="gray">
            <a:xfrm>
              <a:off x="5376" y="0"/>
              <a:ext cx="48" cy="336"/>
            </a:xfrm>
            <a:prstGeom prst="rect">
              <a:avLst/>
            </a:prstGeom>
            <a:solidFill>
              <a:schemeClr val="accent2"/>
            </a:solid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p>
          </p:txBody>
        </p:sp>
      </p:grpSp>
      <p:sp>
        <p:nvSpPr>
          <p:cNvPr id="14" name="Rectangle 14"/>
          <p:cNvSpPr>
            <a:spLocks noChangeArrowheads="1"/>
          </p:cNvSpPr>
          <p:nvPr/>
        </p:nvSpPr>
        <p:spPr bwMode="gray">
          <a:xfrm>
            <a:off x="0" y="0"/>
            <a:ext cx="2209800" cy="152400"/>
          </a:xfrm>
          <a:prstGeom prst="rect">
            <a:avLst/>
          </a:prstGeom>
          <a:solidFill>
            <a:schemeClr val="bg1"/>
          </a:solid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p>
        </p:txBody>
      </p:sp>
      <p:sp>
        <p:nvSpPr>
          <p:cNvPr id="15" name="Rectangle 15"/>
          <p:cNvSpPr>
            <a:spLocks noChangeArrowheads="1"/>
          </p:cNvSpPr>
          <p:nvPr/>
        </p:nvSpPr>
        <p:spPr bwMode="gray">
          <a:xfrm>
            <a:off x="0" y="1384300"/>
            <a:ext cx="9144000" cy="215900"/>
          </a:xfrm>
          <a:prstGeom prst="rect">
            <a:avLst/>
          </a:prstGeom>
          <a:gradFill rotWithShape="1">
            <a:gsLst>
              <a:gs pos="0">
                <a:schemeClr val="tx2"/>
              </a:gs>
              <a:gs pos="100000">
                <a:schemeClr val="tx2">
                  <a:gamma/>
                  <a:tint val="0"/>
                  <a:invGamma/>
                </a:schemeClr>
              </a:gs>
            </a:gsLst>
            <a:lin ang="5400000" scaled="1"/>
          </a:gradFill>
          <a:ln w="9525">
            <a:noFill/>
            <a:miter lim="800000"/>
            <a:headEnd/>
            <a:tailEnd/>
          </a:ln>
          <a:effectLst/>
        </p:spPr>
        <p:txBody>
          <a:bodyPr wrap="none" anchor="ctr"/>
          <a:lstStyle/>
          <a:p>
            <a:pPr eaLnBrk="1" fontAlgn="auto" hangingPunct="1">
              <a:spcBef>
                <a:spcPts val="0"/>
              </a:spcBef>
              <a:spcAft>
                <a:spcPts val="0"/>
              </a:spcAft>
              <a:defRPr/>
            </a:pPr>
            <a:endParaRPr lang="ja-JP" altLang="en-US" dirty="0">
              <a:latin typeface="+mn-lt"/>
              <a:ea typeface="+mn-ea"/>
            </a:endParaRPr>
          </a:p>
        </p:txBody>
      </p:sp>
      <p:sp>
        <p:nvSpPr>
          <p:cNvPr id="16" name="Rectangle 16"/>
          <p:cNvSpPr>
            <a:spLocks noChangeArrowheads="1"/>
          </p:cNvSpPr>
          <p:nvPr/>
        </p:nvSpPr>
        <p:spPr bwMode="gray">
          <a:xfrm>
            <a:off x="0" y="1219200"/>
            <a:ext cx="9144000" cy="228600"/>
          </a:xfrm>
          <a:prstGeom prst="rect">
            <a:avLst/>
          </a:prstGeom>
          <a:solidFill>
            <a:schemeClr val="accent1"/>
          </a:solid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p>
        </p:txBody>
      </p:sp>
      <p:sp>
        <p:nvSpPr>
          <p:cNvPr id="17" name="Line 20"/>
          <p:cNvSpPr>
            <a:spLocks noChangeShapeType="1"/>
          </p:cNvSpPr>
          <p:nvPr/>
        </p:nvSpPr>
        <p:spPr bwMode="gray">
          <a:xfrm flipH="1">
            <a:off x="0" y="1219200"/>
            <a:ext cx="9144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18" name="Group 21"/>
          <p:cNvGrpSpPr>
            <a:grpSpLocks/>
          </p:cNvGrpSpPr>
          <p:nvPr/>
        </p:nvGrpSpPr>
        <p:grpSpPr bwMode="auto">
          <a:xfrm>
            <a:off x="0" y="6616700"/>
            <a:ext cx="2700338" cy="255588"/>
            <a:chOff x="0" y="4168"/>
            <a:chExt cx="1701" cy="161"/>
          </a:xfrm>
        </p:grpSpPr>
        <p:sp>
          <p:nvSpPr>
            <p:cNvPr id="19" name="Rectangle 22"/>
            <p:cNvSpPr>
              <a:spLocks noChangeArrowheads="1"/>
            </p:cNvSpPr>
            <p:nvPr/>
          </p:nvSpPr>
          <p:spPr bwMode="gray">
            <a:xfrm>
              <a:off x="0" y="4171"/>
              <a:ext cx="1501" cy="158"/>
            </a:xfrm>
            <a:prstGeom prst="rect">
              <a:avLst/>
            </a:prstGeom>
            <a:solidFill>
              <a:schemeClr val="hlink"/>
            </a:solid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p>
          </p:txBody>
        </p:sp>
        <p:sp>
          <p:nvSpPr>
            <p:cNvPr id="20" name="AutoShape 23"/>
            <p:cNvSpPr>
              <a:spLocks noChangeArrowheads="1"/>
            </p:cNvSpPr>
            <p:nvPr userDrawn="1"/>
          </p:nvSpPr>
          <p:spPr bwMode="gray">
            <a:xfrm>
              <a:off x="930" y="4168"/>
              <a:ext cx="771" cy="157"/>
            </a:xfrm>
            <a:prstGeom prst="parallelogram">
              <a:avLst>
                <a:gd name="adj" fmla="val 122771"/>
              </a:avLst>
            </a:prstGeom>
            <a:solidFill>
              <a:schemeClr val="hlink"/>
            </a:solid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p>
          </p:txBody>
        </p:sp>
      </p:grpSp>
      <p:pic>
        <p:nvPicPr>
          <p:cNvPr id="21" name="Pictu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203200"/>
            <a:ext cx="1878013"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Rectangle 7"/>
          <p:cNvSpPr>
            <a:spLocks noGrp="1" noChangeArrowheads="1"/>
          </p:cNvSpPr>
          <p:nvPr>
            <p:ph type="ctrTitle"/>
          </p:nvPr>
        </p:nvSpPr>
        <p:spPr>
          <a:xfrm>
            <a:off x="395288" y="2852738"/>
            <a:ext cx="8424862" cy="936625"/>
          </a:xfrm>
        </p:spPr>
        <p:txBody>
          <a:bodyPr/>
          <a:lstStyle>
            <a:lvl1pPr algn="ctr">
              <a:defRPr sz="4000">
                <a:solidFill>
                  <a:schemeClr val="tx1"/>
                </a:solidFill>
              </a:defRPr>
            </a:lvl1pPr>
          </a:lstStyle>
          <a:p>
            <a:r>
              <a:rPr lang="ja-JP" altLang="en-US"/>
              <a:t>マスター タイトルの書式設定</a:t>
            </a:r>
            <a:endParaRPr lang="ja-JP" altLang="ja-JP"/>
          </a:p>
        </p:txBody>
      </p:sp>
      <p:sp>
        <p:nvSpPr>
          <p:cNvPr id="4104" name="Rectangle 8"/>
          <p:cNvSpPr>
            <a:spLocks noGrp="1" noChangeArrowheads="1"/>
          </p:cNvSpPr>
          <p:nvPr>
            <p:ph type="subTitle" idx="1"/>
          </p:nvPr>
        </p:nvSpPr>
        <p:spPr>
          <a:xfrm>
            <a:off x="611188" y="3933825"/>
            <a:ext cx="8064500" cy="574675"/>
          </a:xfrm>
        </p:spPr>
        <p:txBody>
          <a:bodyPr/>
          <a:lstStyle>
            <a:lvl1pPr marL="0" indent="0" algn="ctr">
              <a:buFont typeface="Wingdings" pitchFamily="2" charset="2"/>
              <a:buNone/>
              <a:defRPr sz="2800" b="0">
                <a:solidFill>
                  <a:schemeClr val="hlink"/>
                </a:solidFill>
              </a:defRPr>
            </a:lvl1pPr>
          </a:lstStyle>
          <a:p>
            <a:r>
              <a:rPr lang="ja-JP" altLang="en-US"/>
              <a:t>マスター サブタイトルの書式設定</a:t>
            </a:r>
            <a:endParaRPr lang="ja-JP" altLang="ja-JP"/>
          </a:p>
        </p:txBody>
      </p:sp>
      <p:sp>
        <p:nvSpPr>
          <p:cNvPr id="22" name="Rectangle 18"/>
          <p:cNvSpPr>
            <a:spLocks noGrp="1" noChangeArrowheads="1"/>
          </p:cNvSpPr>
          <p:nvPr>
            <p:ph type="dt" sz="half" idx="10"/>
          </p:nvPr>
        </p:nvSpPr>
        <p:spPr>
          <a:xfrm>
            <a:off x="6588125" y="6611938"/>
            <a:ext cx="2133600" cy="268287"/>
          </a:xfrm>
        </p:spPr>
        <p:txBody>
          <a:bodyPr/>
          <a:lstStyle>
            <a:lvl1pPr>
              <a:defRPr>
                <a:solidFill>
                  <a:schemeClr val="bg1"/>
                </a:solidFill>
              </a:defRPr>
            </a:lvl1pPr>
          </a:lstStyle>
          <a:p>
            <a:pPr>
              <a:defRPr/>
            </a:pPr>
            <a:fld id="{6659689A-3620-4468-8FAC-A167815DADA6}" type="datetimeFigureOut">
              <a:rPr lang="ja-JP" altLang="en-US"/>
              <a:pPr>
                <a:defRPr/>
              </a:pPr>
              <a:t>2019/4/10</a:t>
            </a:fld>
            <a:endParaRPr lang="ja-JP" altLang="en-US" dirty="0"/>
          </a:p>
        </p:txBody>
      </p:sp>
      <p:sp>
        <p:nvSpPr>
          <p:cNvPr id="23" name="Rectangle 19"/>
          <p:cNvSpPr>
            <a:spLocks noGrp="1" noChangeArrowheads="1"/>
          </p:cNvSpPr>
          <p:nvPr>
            <p:ph type="sldNum" sz="quarter" idx="11"/>
          </p:nvPr>
        </p:nvSpPr>
        <p:spPr>
          <a:xfrm>
            <a:off x="3590925" y="6611938"/>
            <a:ext cx="2133600" cy="268287"/>
          </a:xfrm>
        </p:spPr>
        <p:txBody>
          <a:bodyPr/>
          <a:lstStyle>
            <a:lvl1pPr>
              <a:defRPr>
                <a:solidFill>
                  <a:schemeClr val="bg1"/>
                </a:solidFill>
              </a:defRPr>
            </a:lvl1pPr>
          </a:lstStyle>
          <a:p>
            <a:pPr>
              <a:defRPr/>
            </a:pPr>
            <a:fld id="{413B2EA0-F70E-4BCF-9F47-3221E9D8D82F}" type="slidenum">
              <a:rPr lang="ja-JP" altLang="en-US"/>
              <a:pPr>
                <a:defRPr/>
              </a:pPr>
              <a:t>‹#›</a:t>
            </a:fld>
            <a:endParaRPr lang="ja-JP" altLang="en-US" dirty="0"/>
          </a:p>
        </p:txBody>
      </p:sp>
      <p:sp>
        <p:nvSpPr>
          <p:cNvPr id="24" name="Rectangle 24"/>
          <p:cNvSpPr>
            <a:spLocks noGrp="1" noChangeArrowheads="1"/>
          </p:cNvSpPr>
          <p:nvPr>
            <p:ph type="ftr" sz="quarter" idx="12"/>
          </p:nvPr>
        </p:nvSpPr>
        <p:spPr>
          <a:xfrm>
            <a:off x="179388" y="6588125"/>
            <a:ext cx="2232025" cy="268288"/>
          </a:xfrm>
        </p:spPr>
        <p:txBody>
          <a:bodyPr/>
          <a:lstStyle>
            <a:lvl1pPr algn="l">
              <a:defRPr sz="1200" b="1">
                <a:solidFill>
                  <a:schemeClr val="bg1"/>
                </a:solidFill>
              </a:defRPr>
            </a:lvl1pPr>
          </a:lstStyle>
          <a:p>
            <a:pPr>
              <a:defRPr/>
            </a:pPr>
            <a:endParaRPr lang="ja-JP" altLang="en-US"/>
          </a:p>
        </p:txBody>
      </p:sp>
    </p:spTree>
    <p:extLst>
      <p:ext uri="{BB962C8B-B14F-4D97-AF65-F5344CB8AC3E}">
        <p14:creationId xmlns:p14="http://schemas.microsoft.com/office/powerpoint/2010/main" val="24445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7" grpId="0" animBg="1" autoUpdateAnimBg="0"/>
      <p:bldP spid="8" grpId="0" animBg="1" autoUpdateAnimBg="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4"/>
          <p:cNvSpPr>
            <a:spLocks noGrp="1" noChangeArrowheads="1"/>
          </p:cNvSpPr>
          <p:nvPr>
            <p:ph type="dt" sz="half" idx="10"/>
          </p:nvPr>
        </p:nvSpPr>
        <p:spPr>
          <a:ln/>
        </p:spPr>
        <p:txBody>
          <a:bodyPr/>
          <a:lstStyle>
            <a:lvl1pPr>
              <a:defRPr/>
            </a:lvl1pPr>
          </a:lstStyle>
          <a:p>
            <a:pPr>
              <a:defRPr/>
            </a:pPr>
            <a:fld id="{037FB36D-AD05-4017-AC9B-3AAD550B7DD8}" type="datetimeFigureOut">
              <a:rPr lang="ja-JP" altLang="en-US"/>
              <a:pPr>
                <a:defRPr/>
              </a:pPr>
              <a:t>2019/4/10</a:t>
            </a:fld>
            <a:endParaRPr lang="ja-JP" altLang="en-US" dirty="0"/>
          </a:p>
        </p:txBody>
      </p:sp>
      <p:sp>
        <p:nvSpPr>
          <p:cNvPr id="5" name="Rectangle 1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16"/>
          <p:cNvSpPr>
            <a:spLocks noGrp="1" noChangeArrowheads="1"/>
          </p:cNvSpPr>
          <p:nvPr>
            <p:ph type="sldNum" sz="quarter" idx="12"/>
          </p:nvPr>
        </p:nvSpPr>
        <p:spPr>
          <a:ln/>
        </p:spPr>
        <p:txBody>
          <a:bodyPr/>
          <a:lstStyle>
            <a:lvl1pPr>
              <a:defRPr/>
            </a:lvl1pPr>
          </a:lstStyle>
          <a:p>
            <a:pPr>
              <a:defRPr/>
            </a:pPr>
            <a:fld id="{B5D53643-41A7-4E81-B824-B80918767147}" type="slidenum">
              <a:rPr lang="ja-JP" altLang="en-US"/>
              <a:pPr>
                <a:defRPr/>
              </a:pPr>
              <a:t>‹#›</a:t>
            </a:fld>
            <a:endParaRPr lang="ja-JP" altLang="en-US" dirty="0"/>
          </a:p>
        </p:txBody>
      </p:sp>
    </p:spTree>
    <p:extLst>
      <p:ext uri="{BB962C8B-B14F-4D97-AF65-F5344CB8AC3E}">
        <p14:creationId xmlns:p14="http://schemas.microsoft.com/office/powerpoint/2010/main" val="37961119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0" y="0"/>
            <a:ext cx="5486400" cy="533400"/>
          </a:xfrm>
        </p:spPr>
        <p:txBody>
          <a:bodyPr/>
          <a:lstStyle/>
          <a:p>
            <a:r>
              <a:rPr lang="en-US"/>
              <a:t>Click to edit Master title style</a:t>
            </a:r>
          </a:p>
        </p:txBody>
      </p:sp>
      <p:sp>
        <p:nvSpPr>
          <p:cNvPr id="3" name="Text Placeholder 2"/>
          <p:cNvSpPr>
            <a:spLocks noGrp="1"/>
          </p:cNvSpPr>
          <p:nvPr>
            <p:ph type="body" sz="half" idx="1"/>
          </p:nvPr>
        </p:nvSpPr>
        <p:spPr>
          <a:xfrm>
            <a:off x="0" y="609600"/>
            <a:ext cx="44958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609600"/>
            <a:ext cx="44958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r>
              <a:rPr lang="en-US"/>
              <a:t>24-February-2017</a:t>
            </a:r>
          </a:p>
        </p:txBody>
      </p:sp>
      <p:sp>
        <p:nvSpPr>
          <p:cNvPr id="6" name="Rectangle 5"/>
          <p:cNvSpPr>
            <a:spLocks noGrp="1" noChangeArrowheads="1"/>
          </p:cNvSpPr>
          <p:nvPr>
            <p:ph type="ftr" sz="quarter" idx="11"/>
          </p:nvPr>
        </p:nvSpPr>
        <p:spPr>
          <a:ln/>
        </p:spPr>
        <p:txBody>
          <a:bodyPr/>
          <a:lstStyle>
            <a:lvl1pPr>
              <a:defRPr/>
            </a:lvl1pPr>
          </a:lstStyle>
          <a:p>
            <a:r>
              <a:rPr lang="en-US"/>
              <a:t>D. Rubin</a:t>
            </a:r>
          </a:p>
        </p:txBody>
      </p:sp>
      <p:sp>
        <p:nvSpPr>
          <p:cNvPr id="7" name="Rectangle 6"/>
          <p:cNvSpPr>
            <a:spLocks noGrp="1" noChangeArrowheads="1"/>
          </p:cNvSpPr>
          <p:nvPr>
            <p:ph type="sldNum" sz="quarter" idx="12"/>
          </p:nvPr>
        </p:nvSpPr>
        <p:spPr>
          <a:ln/>
        </p:spPr>
        <p:txBody>
          <a:bodyPr/>
          <a:lstStyle>
            <a:lvl1pPr>
              <a:defRPr/>
            </a:lvl1pPr>
          </a:lstStyle>
          <a:p>
            <a:fld id="{2E99D63E-B6F2-0449-9D7B-6B81697152F3}" type="slidenum">
              <a:rPr lang="en-US" smtClean="0"/>
              <a:t>‹#›</a:t>
            </a:fld>
            <a:endParaRPr lang="en-US"/>
          </a:p>
        </p:txBody>
      </p:sp>
    </p:spTree>
    <p:extLst>
      <p:ext uri="{BB962C8B-B14F-4D97-AF65-F5344CB8AC3E}">
        <p14:creationId xmlns:p14="http://schemas.microsoft.com/office/powerpoint/2010/main" val="18197174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a:extLst>
              <a:ext uri="{FF2B5EF4-FFF2-40B4-BE49-F238E27FC236}">
                <a16:creationId xmlns:a16="http://schemas.microsoft.com/office/drawing/2014/main" id="{62D2C742-B13F-46A9-9C81-E27393EAD09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63E5A029-B74A-4CEE-960D-066456E069C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1D2F9218-7E2C-4F6C-B6C0-A6D8A8270BEA}"/>
              </a:ext>
            </a:extLst>
          </p:cNvPr>
          <p:cNvSpPr>
            <a:spLocks noGrp="1" noChangeArrowheads="1"/>
          </p:cNvSpPr>
          <p:nvPr>
            <p:ph type="sldNum" sz="quarter" idx="12"/>
          </p:nvPr>
        </p:nvSpPr>
        <p:spPr>
          <a:ln/>
        </p:spPr>
        <p:txBody>
          <a:bodyPr/>
          <a:lstStyle>
            <a:lvl1pPr>
              <a:defRPr/>
            </a:lvl1pPr>
          </a:lstStyle>
          <a:p>
            <a:pPr>
              <a:defRPr/>
            </a:pPr>
            <a:fld id="{BF8FECC0-607E-49A1-8743-1B28637A18BE}" type="slidenum">
              <a:rPr lang="en-US" altLang="ja-JP"/>
              <a:pPr>
                <a:defRPr/>
              </a:pPr>
              <a:t>‹#›</a:t>
            </a:fld>
            <a:endParaRPr lang="en-US" altLang="ja-JP"/>
          </a:p>
        </p:txBody>
      </p:sp>
    </p:spTree>
    <p:extLst>
      <p:ext uri="{BB962C8B-B14F-4D97-AF65-F5344CB8AC3E}">
        <p14:creationId xmlns:p14="http://schemas.microsoft.com/office/powerpoint/2010/main" val="39714428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39816856-5A31-4A72-96F1-C9553D37F35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905E2E26-8CB5-4E57-93DD-62D01AC50CB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BF7060B0-C015-4BAE-B8EA-93442CE88737}"/>
              </a:ext>
            </a:extLst>
          </p:cNvPr>
          <p:cNvSpPr>
            <a:spLocks noGrp="1" noChangeArrowheads="1"/>
          </p:cNvSpPr>
          <p:nvPr>
            <p:ph type="sldNum" sz="quarter" idx="12"/>
          </p:nvPr>
        </p:nvSpPr>
        <p:spPr>
          <a:ln/>
        </p:spPr>
        <p:txBody>
          <a:bodyPr/>
          <a:lstStyle>
            <a:lvl1pPr>
              <a:defRPr/>
            </a:lvl1pPr>
          </a:lstStyle>
          <a:p>
            <a:pPr>
              <a:defRPr/>
            </a:pPr>
            <a:fld id="{0CC476E2-E2B6-45C7-B323-FA386A1586AA}" type="slidenum">
              <a:rPr lang="en-US" altLang="ja-JP"/>
              <a:pPr>
                <a:defRPr/>
              </a:pPr>
              <a:t>‹#›</a:t>
            </a:fld>
            <a:endParaRPr lang="en-US" altLang="ja-JP"/>
          </a:p>
        </p:txBody>
      </p:sp>
    </p:spTree>
    <p:extLst>
      <p:ext uri="{BB962C8B-B14F-4D97-AF65-F5344CB8AC3E}">
        <p14:creationId xmlns:p14="http://schemas.microsoft.com/office/powerpoint/2010/main" val="23634127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a:extLst>
              <a:ext uri="{FF2B5EF4-FFF2-40B4-BE49-F238E27FC236}">
                <a16:creationId xmlns:a16="http://schemas.microsoft.com/office/drawing/2014/main" id="{1B0EA435-0EA0-4771-B4E9-C0F2EA5CC01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36FE94FF-ACA3-4AE0-B8D4-CF7A62E0D42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4F50CC26-2305-43F0-AD28-2C12DEA29AB2}"/>
              </a:ext>
            </a:extLst>
          </p:cNvPr>
          <p:cNvSpPr>
            <a:spLocks noGrp="1" noChangeArrowheads="1"/>
          </p:cNvSpPr>
          <p:nvPr>
            <p:ph type="sldNum" sz="quarter" idx="12"/>
          </p:nvPr>
        </p:nvSpPr>
        <p:spPr>
          <a:ln/>
        </p:spPr>
        <p:txBody>
          <a:bodyPr/>
          <a:lstStyle>
            <a:lvl1pPr>
              <a:defRPr/>
            </a:lvl1pPr>
          </a:lstStyle>
          <a:p>
            <a:pPr>
              <a:defRPr/>
            </a:pPr>
            <a:fld id="{7645F5D2-10B8-4C0C-A575-958C5150CB7E}" type="slidenum">
              <a:rPr lang="en-US" altLang="ja-JP"/>
              <a:pPr>
                <a:defRPr/>
              </a:pPr>
              <a:t>‹#›</a:t>
            </a:fld>
            <a:endParaRPr lang="en-US" altLang="ja-JP"/>
          </a:p>
        </p:txBody>
      </p:sp>
    </p:spTree>
    <p:extLst>
      <p:ext uri="{BB962C8B-B14F-4D97-AF65-F5344CB8AC3E}">
        <p14:creationId xmlns:p14="http://schemas.microsoft.com/office/powerpoint/2010/main" val="3596294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E311712A-15BE-408B-A779-B8F3DEDC057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F57E72F1-6EF6-4668-9C12-3F9461E5326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6DE82E85-7B31-4391-9E0C-2EFA94B8A5A8}"/>
              </a:ext>
            </a:extLst>
          </p:cNvPr>
          <p:cNvSpPr>
            <a:spLocks noGrp="1" noChangeArrowheads="1"/>
          </p:cNvSpPr>
          <p:nvPr>
            <p:ph type="sldNum" sz="quarter" idx="12"/>
          </p:nvPr>
        </p:nvSpPr>
        <p:spPr>
          <a:ln/>
        </p:spPr>
        <p:txBody>
          <a:bodyPr/>
          <a:lstStyle>
            <a:lvl1pPr>
              <a:defRPr/>
            </a:lvl1pPr>
          </a:lstStyle>
          <a:p>
            <a:pPr>
              <a:defRPr/>
            </a:pPr>
            <a:fld id="{6FFDDCFA-3336-4ABF-982E-751D7A669C53}" type="slidenum">
              <a:rPr lang="en-US" altLang="ja-JP"/>
              <a:pPr>
                <a:defRPr/>
              </a:pPr>
              <a:t>‹#›</a:t>
            </a:fld>
            <a:endParaRPr lang="en-US" altLang="ja-JP"/>
          </a:p>
        </p:txBody>
      </p:sp>
    </p:spTree>
    <p:extLst>
      <p:ext uri="{BB962C8B-B14F-4D97-AF65-F5344CB8AC3E}">
        <p14:creationId xmlns:p14="http://schemas.microsoft.com/office/powerpoint/2010/main" val="1928306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CE85AEFA-9995-4101-83E4-966F9A32D9C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8140BA44-D082-444D-B0AA-ED0D8CE6298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4A74B54F-C584-47D0-96AB-5DBCC0A52CC3}"/>
              </a:ext>
            </a:extLst>
          </p:cNvPr>
          <p:cNvSpPr>
            <a:spLocks noGrp="1" noChangeArrowheads="1"/>
          </p:cNvSpPr>
          <p:nvPr>
            <p:ph type="sldNum" sz="quarter" idx="12"/>
          </p:nvPr>
        </p:nvSpPr>
        <p:spPr>
          <a:ln/>
        </p:spPr>
        <p:txBody>
          <a:bodyPr/>
          <a:lstStyle>
            <a:lvl1pPr>
              <a:defRPr/>
            </a:lvl1pPr>
          </a:lstStyle>
          <a:p>
            <a:pPr>
              <a:defRPr/>
            </a:pPr>
            <a:fld id="{5706C8F0-0789-424A-8900-89BB021A5931}" type="slidenum">
              <a:rPr lang="en-US" altLang="ja-JP"/>
              <a:pPr>
                <a:defRPr/>
              </a:pPr>
              <a:t>‹#›</a:t>
            </a:fld>
            <a:endParaRPr lang="en-US" altLang="ja-JP"/>
          </a:p>
        </p:txBody>
      </p:sp>
    </p:spTree>
    <p:extLst>
      <p:ext uri="{BB962C8B-B14F-4D97-AF65-F5344CB8AC3E}">
        <p14:creationId xmlns:p14="http://schemas.microsoft.com/office/powerpoint/2010/main" val="40118115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a:extLst>
              <a:ext uri="{FF2B5EF4-FFF2-40B4-BE49-F238E27FC236}">
                <a16:creationId xmlns:a16="http://schemas.microsoft.com/office/drawing/2014/main" id="{DC116F04-5BCD-4F84-974B-0E2446C85F8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3A27AAE8-CD56-469C-A2BA-C109EC20606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756630DA-E6DF-457E-A5D6-C1B2255DDDD3}"/>
              </a:ext>
            </a:extLst>
          </p:cNvPr>
          <p:cNvSpPr>
            <a:spLocks noGrp="1" noChangeArrowheads="1"/>
          </p:cNvSpPr>
          <p:nvPr>
            <p:ph type="sldNum" sz="quarter" idx="12"/>
          </p:nvPr>
        </p:nvSpPr>
        <p:spPr>
          <a:ln/>
        </p:spPr>
        <p:txBody>
          <a:bodyPr/>
          <a:lstStyle>
            <a:lvl1pPr>
              <a:defRPr/>
            </a:lvl1pPr>
          </a:lstStyle>
          <a:p>
            <a:pPr>
              <a:defRPr/>
            </a:pPr>
            <a:fld id="{C50FC85C-0D52-4DE7-8129-C380E37D029E}" type="slidenum">
              <a:rPr lang="en-US" altLang="ja-JP"/>
              <a:pPr>
                <a:defRPr/>
              </a:pPr>
              <a:t>‹#›</a:t>
            </a:fld>
            <a:endParaRPr lang="en-US" altLang="ja-JP"/>
          </a:p>
        </p:txBody>
      </p:sp>
    </p:spTree>
    <p:extLst>
      <p:ext uri="{BB962C8B-B14F-4D97-AF65-F5344CB8AC3E}">
        <p14:creationId xmlns:p14="http://schemas.microsoft.com/office/powerpoint/2010/main" val="31839278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1DD94B2-D856-48B0-8A70-2422475912F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E645CE13-6E7B-4094-8F55-42312C6F5DA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7EEC2AA2-F01B-4FD3-9964-EC986078A138}"/>
              </a:ext>
            </a:extLst>
          </p:cNvPr>
          <p:cNvSpPr>
            <a:spLocks noGrp="1" noChangeArrowheads="1"/>
          </p:cNvSpPr>
          <p:nvPr>
            <p:ph type="sldNum" sz="quarter" idx="12"/>
          </p:nvPr>
        </p:nvSpPr>
        <p:spPr>
          <a:ln/>
        </p:spPr>
        <p:txBody>
          <a:bodyPr/>
          <a:lstStyle>
            <a:lvl1pPr>
              <a:defRPr/>
            </a:lvl1pPr>
          </a:lstStyle>
          <a:p>
            <a:pPr>
              <a:defRPr/>
            </a:pPr>
            <a:fld id="{6919C435-B1AC-4ABE-8858-A859CBF6F2C7}" type="slidenum">
              <a:rPr lang="en-US" altLang="ja-JP"/>
              <a:pPr>
                <a:defRPr/>
              </a:pPr>
              <a:t>‹#›</a:t>
            </a:fld>
            <a:endParaRPr lang="en-US" altLang="ja-JP"/>
          </a:p>
        </p:txBody>
      </p:sp>
    </p:spTree>
    <p:extLst>
      <p:ext uri="{BB962C8B-B14F-4D97-AF65-F5344CB8AC3E}">
        <p14:creationId xmlns:p14="http://schemas.microsoft.com/office/powerpoint/2010/main" val="820041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154850EB-6332-468C-B59C-2CD7B878907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CACB8D1C-03C3-4196-9A2B-5A93F498485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98800D11-4D52-46B4-9F2E-394C1A79E73A}"/>
              </a:ext>
            </a:extLst>
          </p:cNvPr>
          <p:cNvSpPr>
            <a:spLocks noGrp="1" noChangeArrowheads="1"/>
          </p:cNvSpPr>
          <p:nvPr>
            <p:ph type="sldNum" sz="quarter" idx="12"/>
          </p:nvPr>
        </p:nvSpPr>
        <p:spPr>
          <a:ln/>
        </p:spPr>
        <p:txBody>
          <a:bodyPr/>
          <a:lstStyle>
            <a:lvl1pPr>
              <a:defRPr/>
            </a:lvl1pPr>
          </a:lstStyle>
          <a:p>
            <a:pPr>
              <a:defRPr/>
            </a:pPr>
            <a:fld id="{31CE6361-02C6-4DC9-9CC2-13539C4C38E1}" type="slidenum">
              <a:rPr lang="en-US" altLang="ja-JP"/>
              <a:pPr>
                <a:defRPr/>
              </a:pPr>
              <a:t>‹#›</a:t>
            </a:fld>
            <a:endParaRPr lang="en-US" altLang="ja-JP"/>
          </a:p>
        </p:txBody>
      </p:sp>
    </p:spTree>
    <p:extLst>
      <p:ext uri="{BB962C8B-B14F-4D97-AF65-F5344CB8AC3E}">
        <p14:creationId xmlns:p14="http://schemas.microsoft.com/office/powerpoint/2010/main" val="24076032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5B9E05AA-7892-4CDA-9AC7-C3FD79EF799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42C07B9E-B9FE-4E65-BADF-515DB40D78A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AEA3BBD6-2F5B-4102-95F4-AFDB4EB7CE96}"/>
              </a:ext>
            </a:extLst>
          </p:cNvPr>
          <p:cNvSpPr>
            <a:spLocks noGrp="1" noChangeArrowheads="1"/>
          </p:cNvSpPr>
          <p:nvPr>
            <p:ph type="sldNum" sz="quarter" idx="12"/>
          </p:nvPr>
        </p:nvSpPr>
        <p:spPr>
          <a:ln/>
        </p:spPr>
        <p:txBody>
          <a:bodyPr/>
          <a:lstStyle>
            <a:lvl1pPr>
              <a:defRPr/>
            </a:lvl1pPr>
          </a:lstStyle>
          <a:p>
            <a:pPr>
              <a:defRPr/>
            </a:pPr>
            <a:fld id="{0374925D-16F9-4001-9D64-3018340BD583}" type="slidenum">
              <a:rPr lang="en-US" altLang="ja-JP"/>
              <a:pPr>
                <a:defRPr/>
              </a:pPr>
              <a:t>‹#›</a:t>
            </a:fld>
            <a:endParaRPr lang="en-US" altLang="ja-JP"/>
          </a:p>
        </p:txBody>
      </p:sp>
    </p:spTree>
    <p:extLst>
      <p:ext uri="{BB962C8B-B14F-4D97-AF65-F5344CB8AC3E}">
        <p14:creationId xmlns:p14="http://schemas.microsoft.com/office/powerpoint/2010/main" val="1054779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70663" y="333375"/>
            <a:ext cx="1962150" cy="5976938"/>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684213" y="333375"/>
            <a:ext cx="5734050" cy="59769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4"/>
          <p:cNvSpPr>
            <a:spLocks noGrp="1" noChangeArrowheads="1"/>
          </p:cNvSpPr>
          <p:nvPr>
            <p:ph type="dt" sz="half" idx="10"/>
          </p:nvPr>
        </p:nvSpPr>
        <p:spPr>
          <a:ln/>
        </p:spPr>
        <p:txBody>
          <a:bodyPr/>
          <a:lstStyle>
            <a:lvl1pPr>
              <a:defRPr/>
            </a:lvl1pPr>
          </a:lstStyle>
          <a:p>
            <a:pPr>
              <a:defRPr/>
            </a:pPr>
            <a:fld id="{E3B64FFF-40A5-45A0-9E8F-8791E71E12C2}" type="datetimeFigureOut">
              <a:rPr lang="ja-JP" altLang="en-US"/>
              <a:pPr>
                <a:defRPr/>
              </a:pPr>
              <a:t>2019/4/10</a:t>
            </a:fld>
            <a:endParaRPr lang="ja-JP" altLang="en-US" dirty="0"/>
          </a:p>
        </p:txBody>
      </p:sp>
      <p:sp>
        <p:nvSpPr>
          <p:cNvPr id="5" name="Rectangle 1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16"/>
          <p:cNvSpPr>
            <a:spLocks noGrp="1" noChangeArrowheads="1"/>
          </p:cNvSpPr>
          <p:nvPr>
            <p:ph type="sldNum" sz="quarter" idx="12"/>
          </p:nvPr>
        </p:nvSpPr>
        <p:spPr>
          <a:ln/>
        </p:spPr>
        <p:txBody>
          <a:bodyPr/>
          <a:lstStyle>
            <a:lvl1pPr>
              <a:defRPr/>
            </a:lvl1pPr>
          </a:lstStyle>
          <a:p>
            <a:pPr>
              <a:defRPr/>
            </a:pPr>
            <a:fld id="{A7845130-6575-4813-B9DC-02B47AE217D5}" type="slidenum">
              <a:rPr lang="ja-JP" altLang="en-US"/>
              <a:pPr>
                <a:defRPr/>
              </a:pPr>
              <a:t>‹#›</a:t>
            </a:fld>
            <a:endParaRPr lang="ja-JP" altLang="en-US" dirty="0"/>
          </a:p>
        </p:txBody>
      </p:sp>
    </p:spTree>
    <p:extLst>
      <p:ext uri="{BB962C8B-B14F-4D97-AF65-F5344CB8AC3E}">
        <p14:creationId xmlns:p14="http://schemas.microsoft.com/office/powerpoint/2010/main" val="10719853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BCB5E9D3-3F58-4044-93D9-C6450641878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5F2A41B0-3CAA-4040-84D4-DE0CCE71163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7CD8D72E-A376-493D-8EB1-4A9D6C55C92F}"/>
              </a:ext>
            </a:extLst>
          </p:cNvPr>
          <p:cNvSpPr>
            <a:spLocks noGrp="1" noChangeArrowheads="1"/>
          </p:cNvSpPr>
          <p:nvPr>
            <p:ph type="sldNum" sz="quarter" idx="12"/>
          </p:nvPr>
        </p:nvSpPr>
        <p:spPr>
          <a:ln/>
        </p:spPr>
        <p:txBody>
          <a:bodyPr/>
          <a:lstStyle>
            <a:lvl1pPr>
              <a:defRPr/>
            </a:lvl1pPr>
          </a:lstStyle>
          <a:p>
            <a:pPr>
              <a:defRPr/>
            </a:pPr>
            <a:fld id="{FB916BF5-9E21-4256-8C8A-3AB3D4375D5A}" type="slidenum">
              <a:rPr lang="en-US" altLang="ja-JP"/>
              <a:pPr>
                <a:defRPr/>
              </a:pPr>
              <a:t>‹#›</a:t>
            </a:fld>
            <a:endParaRPr lang="en-US" altLang="ja-JP"/>
          </a:p>
        </p:txBody>
      </p:sp>
    </p:spTree>
    <p:extLst>
      <p:ext uri="{BB962C8B-B14F-4D97-AF65-F5344CB8AC3E}">
        <p14:creationId xmlns:p14="http://schemas.microsoft.com/office/powerpoint/2010/main" val="245290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A711C406-C21F-4949-B0C0-F6F8E7DE68E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3635BB44-F58D-4300-8FA8-AB5DE731B5C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B5A91D56-6E2D-4578-9911-EA6A82A36F8A}"/>
              </a:ext>
            </a:extLst>
          </p:cNvPr>
          <p:cNvSpPr>
            <a:spLocks noGrp="1" noChangeArrowheads="1"/>
          </p:cNvSpPr>
          <p:nvPr>
            <p:ph type="sldNum" sz="quarter" idx="12"/>
          </p:nvPr>
        </p:nvSpPr>
        <p:spPr>
          <a:ln/>
        </p:spPr>
        <p:txBody>
          <a:bodyPr/>
          <a:lstStyle>
            <a:lvl1pPr>
              <a:defRPr/>
            </a:lvl1pPr>
          </a:lstStyle>
          <a:p>
            <a:pPr>
              <a:defRPr/>
            </a:pPr>
            <a:fld id="{5E404E29-C133-47AD-8A39-9B5F209FE210}" type="slidenum">
              <a:rPr lang="en-US" altLang="ja-JP"/>
              <a:pPr>
                <a:defRPr/>
              </a:pPr>
              <a:t>‹#›</a:t>
            </a:fld>
            <a:endParaRPr lang="en-US" altLang="ja-JP"/>
          </a:p>
        </p:txBody>
      </p:sp>
    </p:spTree>
    <p:extLst>
      <p:ext uri="{BB962C8B-B14F-4D97-AF65-F5344CB8AC3E}">
        <p14:creationId xmlns:p14="http://schemas.microsoft.com/office/powerpoint/2010/main" val="36750007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61E442AB-F004-40F9-878C-A9C5279F97D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72ED1F80-B33A-4B34-BC82-0367DB9B254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8F6846DE-D89B-4F36-9449-54F4B163E5CE}"/>
              </a:ext>
            </a:extLst>
          </p:cNvPr>
          <p:cNvSpPr>
            <a:spLocks noGrp="1" noChangeArrowheads="1"/>
          </p:cNvSpPr>
          <p:nvPr>
            <p:ph type="sldNum" sz="quarter" idx="12"/>
          </p:nvPr>
        </p:nvSpPr>
        <p:spPr>
          <a:ln/>
        </p:spPr>
        <p:txBody>
          <a:bodyPr/>
          <a:lstStyle>
            <a:lvl1pPr>
              <a:defRPr/>
            </a:lvl1pPr>
          </a:lstStyle>
          <a:p>
            <a:pPr>
              <a:defRPr/>
            </a:pPr>
            <a:fld id="{05119BA9-1200-4819-AEB8-4F790793B68C}" type="slidenum">
              <a:rPr lang="en-US" altLang="ja-JP"/>
              <a:pPr>
                <a:defRPr/>
              </a:pPr>
              <a:t>‹#›</a:t>
            </a:fld>
            <a:endParaRPr lang="en-US" altLang="ja-JP"/>
          </a:p>
        </p:txBody>
      </p:sp>
    </p:spTree>
    <p:extLst>
      <p:ext uri="{BB962C8B-B14F-4D97-AF65-F5344CB8AC3E}">
        <p14:creationId xmlns:p14="http://schemas.microsoft.com/office/powerpoint/2010/main" val="28893138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457200" y="1600200"/>
            <a:ext cx="8229600" cy="4525963"/>
          </a:xfrm>
        </p:spPr>
        <p:txBody>
          <a:bodyPr/>
          <a:lstStyle/>
          <a:p>
            <a:pPr lvl="0"/>
            <a:endParaRPr lang="ja-JP" altLang="en-US" noProof="0"/>
          </a:p>
        </p:txBody>
      </p:sp>
      <p:sp>
        <p:nvSpPr>
          <p:cNvPr id="4" name="Rectangle 4">
            <a:extLst>
              <a:ext uri="{FF2B5EF4-FFF2-40B4-BE49-F238E27FC236}">
                <a16:creationId xmlns:a16="http://schemas.microsoft.com/office/drawing/2014/main" id="{F4A8160A-0D92-4162-9FA2-7B767A4AE8C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5A52C925-0314-46F8-9D3D-3301FFD069D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0EA0BA71-50BD-4FED-820A-5CE95D27D9F1}"/>
              </a:ext>
            </a:extLst>
          </p:cNvPr>
          <p:cNvSpPr>
            <a:spLocks noGrp="1" noChangeArrowheads="1"/>
          </p:cNvSpPr>
          <p:nvPr>
            <p:ph type="sldNum" sz="quarter" idx="12"/>
          </p:nvPr>
        </p:nvSpPr>
        <p:spPr>
          <a:ln/>
        </p:spPr>
        <p:txBody>
          <a:bodyPr/>
          <a:lstStyle>
            <a:lvl1pPr>
              <a:defRPr/>
            </a:lvl1pPr>
          </a:lstStyle>
          <a:p>
            <a:pPr>
              <a:defRPr/>
            </a:pPr>
            <a:fld id="{A08D4FA3-EC5D-49B8-BB8F-682ECCBE53E1}" type="slidenum">
              <a:rPr lang="en-US" altLang="ja-JP"/>
              <a:pPr>
                <a:defRPr/>
              </a:pPr>
              <a:t>‹#›</a:t>
            </a:fld>
            <a:endParaRPr lang="en-US" altLang="ja-JP"/>
          </a:p>
        </p:txBody>
      </p:sp>
    </p:spTree>
    <p:extLst>
      <p:ext uri="{BB962C8B-B14F-4D97-AF65-F5344CB8AC3E}">
        <p14:creationId xmlns:p14="http://schemas.microsoft.com/office/powerpoint/2010/main" val="19684543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0D7723D-8891-0942-B299-93B48227D5BA}" type="datetimeFigureOut">
              <a:rPr kumimoji="1" lang="ja-JP" altLang="en-US" smtClean="0"/>
              <a:t>2019/4/10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391464B-F09A-5C4B-83F5-B40CE6CB1F99}" type="slidenum">
              <a:rPr kumimoji="1" lang="ja-JP" altLang="en-US" smtClean="0"/>
              <a:t>‹#›</a:t>
            </a:fld>
            <a:endParaRPr kumimoji="1" lang="ja-JP" altLang="en-US"/>
          </a:p>
        </p:txBody>
      </p:sp>
    </p:spTree>
    <p:extLst>
      <p:ext uri="{BB962C8B-B14F-4D97-AF65-F5344CB8AC3E}">
        <p14:creationId xmlns:p14="http://schemas.microsoft.com/office/powerpoint/2010/main" val="24876356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0D7723D-8891-0942-B299-93B48227D5BA}" type="datetimeFigureOut">
              <a:rPr kumimoji="1" lang="ja-JP" altLang="en-US" smtClean="0"/>
              <a:t>2019/4/10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391464B-F09A-5C4B-83F5-B40CE6CB1F99}" type="slidenum">
              <a:rPr kumimoji="1" lang="ja-JP" altLang="en-US" smtClean="0"/>
              <a:t>‹#›</a:t>
            </a:fld>
            <a:endParaRPr kumimoji="1" lang="ja-JP" altLang="en-US"/>
          </a:p>
        </p:txBody>
      </p:sp>
    </p:spTree>
    <p:extLst>
      <p:ext uri="{BB962C8B-B14F-4D97-AF65-F5344CB8AC3E}">
        <p14:creationId xmlns:p14="http://schemas.microsoft.com/office/powerpoint/2010/main" val="14393314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B0D7723D-8891-0942-B299-93B48227D5BA}" type="datetimeFigureOut">
              <a:rPr kumimoji="1" lang="ja-JP" altLang="en-US" smtClean="0"/>
              <a:t>2019/4/10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391464B-F09A-5C4B-83F5-B40CE6CB1F99}" type="slidenum">
              <a:rPr kumimoji="1" lang="ja-JP" altLang="en-US" smtClean="0"/>
              <a:t>‹#›</a:t>
            </a:fld>
            <a:endParaRPr kumimoji="1" lang="ja-JP" altLang="en-US"/>
          </a:p>
        </p:txBody>
      </p:sp>
    </p:spTree>
    <p:extLst>
      <p:ext uri="{BB962C8B-B14F-4D97-AF65-F5344CB8AC3E}">
        <p14:creationId xmlns:p14="http://schemas.microsoft.com/office/powerpoint/2010/main" val="30600438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B0D7723D-8891-0942-B299-93B48227D5BA}" type="datetimeFigureOut">
              <a:rPr kumimoji="1" lang="ja-JP" altLang="en-US" smtClean="0"/>
              <a:t>2019/4/10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391464B-F09A-5C4B-83F5-B40CE6CB1F99}" type="slidenum">
              <a:rPr kumimoji="1" lang="ja-JP" altLang="en-US" smtClean="0"/>
              <a:t>‹#›</a:t>
            </a:fld>
            <a:endParaRPr kumimoji="1" lang="ja-JP" altLang="en-US"/>
          </a:p>
        </p:txBody>
      </p:sp>
    </p:spTree>
    <p:extLst>
      <p:ext uri="{BB962C8B-B14F-4D97-AF65-F5344CB8AC3E}">
        <p14:creationId xmlns:p14="http://schemas.microsoft.com/office/powerpoint/2010/main" val="14971752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0D7723D-8891-0942-B299-93B48227D5BA}" type="datetimeFigureOut">
              <a:rPr kumimoji="1" lang="ja-JP" altLang="en-US" smtClean="0"/>
              <a:t>2019/4/10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391464B-F09A-5C4B-83F5-B40CE6CB1F99}" type="slidenum">
              <a:rPr kumimoji="1" lang="ja-JP" altLang="en-US" smtClean="0"/>
              <a:t>‹#›</a:t>
            </a:fld>
            <a:endParaRPr kumimoji="1" lang="ja-JP" altLang="en-US"/>
          </a:p>
        </p:txBody>
      </p:sp>
    </p:spTree>
    <p:extLst>
      <p:ext uri="{BB962C8B-B14F-4D97-AF65-F5344CB8AC3E}">
        <p14:creationId xmlns:p14="http://schemas.microsoft.com/office/powerpoint/2010/main" val="4995935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B0D7723D-8891-0942-B299-93B48227D5BA}" type="datetimeFigureOut">
              <a:rPr kumimoji="1" lang="ja-JP" altLang="en-US" smtClean="0"/>
              <a:t>2019/4/10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391464B-F09A-5C4B-83F5-B40CE6CB1F99}" type="slidenum">
              <a:rPr kumimoji="1" lang="ja-JP" altLang="en-US" smtClean="0"/>
              <a:t>‹#›</a:t>
            </a:fld>
            <a:endParaRPr kumimoji="1" lang="ja-JP" altLang="en-US"/>
          </a:p>
        </p:txBody>
      </p:sp>
    </p:spTree>
    <p:extLst>
      <p:ext uri="{BB962C8B-B14F-4D97-AF65-F5344CB8AC3E}">
        <p14:creationId xmlns:p14="http://schemas.microsoft.com/office/powerpoint/2010/main" val="4060553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a:t>マスター タイトルの書式設定</a:t>
            </a:r>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145088" y="2017713"/>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a:xfrm>
            <a:off x="1162050" y="6243638"/>
            <a:ext cx="1905000" cy="457200"/>
          </a:xfrm>
        </p:spPr>
        <p:txBody>
          <a:bodyPr/>
          <a:lstStyle>
            <a:lvl1pPr>
              <a:defRPr/>
            </a:lvl1pPr>
          </a:lstStyle>
          <a:p>
            <a:pPr>
              <a:defRPr/>
            </a:pPr>
            <a:fld id="{DE6F03CB-FB0B-43DC-B49D-F15DD882EE52}" type="datetimeFigureOut">
              <a:rPr lang="ja-JP" altLang="en-US"/>
              <a:pPr>
                <a:defRPr/>
              </a:pPr>
              <a:t>2019/4/10</a:t>
            </a:fld>
            <a:endParaRPr lang="ja-JP" altLang="en-US" dirty="0"/>
          </a:p>
        </p:txBody>
      </p:sp>
      <p:sp>
        <p:nvSpPr>
          <p:cNvPr id="6" name="フッター プレースホルダ 5"/>
          <p:cNvSpPr>
            <a:spLocks noGrp="1"/>
          </p:cNvSpPr>
          <p:nvPr>
            <p:ph type="ftr" sz="quarter" idx="11"/>
          </p:nvPr>
        </p:nvSpPr>
        <p:spPr>
          <a:xfrm>
            <a:off x="3657600" y="6243638"/>
            <a:ext cx="2895600" cy="457200"/>
          </a:xfrm>
        </p:spPr>
        <p:txBody>
          <a:bodyPr/>
          <a:lstStyle>
            <a:lvl1pPr>
              <a:defRPr/>
            </a:lvl1pPr>
          </a:lstStyle>
          <a:p>
            <a:pPr>
              <a:defRPr/>
            </a:pPr>
            <a:endParaRPr lang="ja-JP" altLang="en-US"/>
          </a:p>
        </p:txBody>
      </p:sp>
      <p:sp>
        <p:nvSpPr>
          <p:cNvPr id="7" name="スライド番号プレースホルダ 6"/>
          <p:cNvSpPr>
            <a:spLocks noGrp="1"/>
          </p:cNvSpPr>
          <p:nvPr>
            <p:ph type="sldNum" sz="quarter" idx="12"/>
          </p:nvPr>
        </p:nvSpPr>
        <p:spPr>
          <a:xfrm>
            <a:off x="7042150" y="6243638"/>
            <a:ext cx="1905000" cy="457200"/>
          </a:xfrm>
        </p:spPr>
        <p:txBody>
          <a:bodyPr/>
          <a:lstStyle>
            <a:lvl1pPr>
              <a:defRPr/>
            </a:lvl1pPr>
          </a:lstStyle>
          <a:p>
            <a:pPr>
              <a:defRPr/>
            </a:pPr>
            <a:fld id="{06800219-61A6-4928-A0BD-F7695425685B}" type="slidenum">
              <a:rPr lang="ja-JP" altLang="en-US"/>
              <a:pPr>
                <a:defRPr/>
              </a:pPr>
              <a:t>‹#›</a:t>
            </a:fld>
            <a:endParaRPr lang="ja-JP" altLang="en-US" dirty="0"/>
          </a:p>
        </p:txBody>
      </p:sp>
    </p:spTree>
    <p:extLst>
      <p:ext uri="{BB962C8B-B14F-4D97-AF65-F5344CB8AC3E}">
        <p14:creationId xmlns:p14="http://schemas.microsoft.com/office/powerpoint/2010/main" val="34630149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0D7723D-8891-0942-B299-93B48227D5BA}" type="datetimeFigureOut">
              <a:rPr kumimoji="1" lang="ja-JP" altLang="en-US" smtClean="0"/>
              <a:t>2019/4/10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391464B-F09A-5C4B-83F5-B40CE6CB1F99}" type="slidenum">
              <a:rPr kumimoji="1" lang="ja-JP" altLang="en-US" smtClean="0"/>
              <a:t>‹#›</a:t>
            </a:fld>
            <a:endParaRPr kumimoji="1" lang="ja-JP" altLang="en-US"/>
          </a:p>
        </p:txBody>
      </p:sp>
    </p:spTree>
    <p:extLst>
      <p:ext uri="{BB962C8B-B14F-4D97-AF65-F5344CB8AC3E}">
        <p14:creationId xmlns:p14="http://schemas.microsoft.com/office/powerpoint/2010/main" val="16429711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0D7723D-8891-0942-B299-93B48227D5BA}" type="datetimeFigureOut">
              <a:rPr kumimoji="1" lang="ja-JP" altLang="en-US" smtClean="0"/>
              <a:t>2019/4/10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391464B-F09A-5C4B-83F5-B40CE6CB1F99}" type="slidenum">
              <a:rPr kumimoji="1" lang="ja-JP" altLang="en-US" smtClean="0"/>
              <a:t>‹#›</a:t>
            </a:fld>
            <a:endParaRPr kumimoji="1" lang="ja-JP" altLang="en-US"/>
          </a:p>
        </p:txBody>
      </p:sp>
    </p:spTree>
    <p:extLst>
      <p:ext uri="{BB962C8B-B14F-4D97-AF65-F5344CB8AC3E}">
        <p14:creationId xmlns:p14="http://schemas.microsoft.com/office/powerpoint/2010/main" val="35386333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0D7723D-8891-0942-B299-93B48227D5BA}" type="datetimeFigureOut">
              <a:rPr kumimoji="1" lang="ja-JP" altLang="en-US" smtClean="0"/>
              <a:t>2019/4/10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391464B-F09A-5C4B-83F5-B40CE6CB1F99}" type="slidenum">
              <a:rPr kumimoji="1" lang="ja-JP" altLang="en-US" smtClean="0"/>
              <a:t>‹#›</a:t>
            </a:fld>
            <a:endParaRPr kumimoji="1" lang="ja-JP" altLang="en-US"/>
          </a:p>
        </p:txBody>
      </p:sp>
    </p:spTree>
    <p:extLst>
      <p:ext uri="{BB962C8B-B14F-4D97-AF65-F5344CB8AC3E}">
        <p14:creationId xmlns:p14="http://schemas.microsoft.com/office/powerpoint/2010/main" val="7675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0D7723D-8891-0942-B299-93B48227D5BA}" type="datetimeFigureOut">
              <a:rPr kumimoji="1" lang="ja-JP" altLang="en-US" smtClean="0"/>
              <a:t>2019/4/10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391464B-F09A-5C4B-83F5-B40CE6CB1F99}" type="slidenum">
              <a:rPr kumimoji="1" lang="ja-JP" altLang="en-US" smtClean="0"/>
              <a:t>‹#›</a:t>
            </a:fld>
            <a:endParaRPr kumimoji="1" lang="ja-JP" altLang="en-US"/>
          </a:p>
        </p:txBody>
      </p:sp>
    </p:spTree>
    <p:extLst>
      <p:ext uri="{BB962C8B-B14F-4D97-AF65-F5344CB8AC3E}">
        <p14:creationId xmlns:p14="http://schemas.microsoft.com/office/powerpoint/2010/main" val="26798671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0D7723D-8891-0942-B299-93B48227D5BA}" type="datetimeFigureOut">
              <a:rPr kumimoji="1" lang="ja-JP" altLang="en-US" smtClean="0"/>
              <a:t>2019/4/10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391464B-F09A-5C4B-83F5-B40CE6CB1F99}" type="slidenum">
              <a:rPr kumimoji="1" lang="ja-JP" altLang="en-US" smtClean="0"/>
              <a:t>‹#›</a:t>
            </a:fld>
            <a:endParaRPr kumimoji="1" lang="ja-JP" altLang="en-US"/>
          </a:p>
        </p:txBody>
      </p:sp>
    </p:spTree>
    <p:extLst>
      <p:ext uri="{BB962C8B-B14F-4D97-AF65-F5344CB8AC3E}">
        <p14:creationId xmlns:p14="http://schemas.microsoft.com/office/powerpoint/2010/main" val="38603866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B115B0-20A6-4920-B48B-82C8175FCDD4}"/>
              </a:ext>
            </a:extLst>
          </p:cNvPr>
          <p:cNvSpPr>
            <a:spLocks noGrp="1"/>
          </p:cNvSpPr>
          <p:nvPr>
            <p:ph type="ctrTitle"/>
          </p:nvPr>
        </p:nvSpPr>
        <p:spPr>
          <a:xfrm>
            <a:off x="1143000" y="1121833"/>
            <a:ext cx="6858000" cy="2387865"/>
          </a:xfrm>
        </p:spPr>
        <p:txBody>
          <a:bodyPr anchor="b"/>
          <a:lstStyle>
            <a:lvl1pPr algn="ctr">
              <a:defRPr sz="3750"/>
            </a:lvl1pPr>
          </a:lstStyle>
          <a:p>
            <a:r>
              <a:rPr lang="ja-JP" altLang="en-US"/>
              <a:t>マスター タイトルの書式設定</a:t>
            </a:r>
          </a:p>
        </p:txBody>
      </p:sp>
      <p:sp>
        <p:nvSpPr>
          <p:cNvPr id="3" name="字幕 2">
            <a:extLst>
              <a:ext uri="{FF2B5EF4-FFF2-40B4-BE49-F238E27FC236}">
                <a16:creationId xmlns:a16="http://schemas.microsoft.com/office/drawing/2014/main" id="{06A70562-39FE-4768-B3D4-0CCA13AA5928}"/>
              </a:ext>
            </a:extLst>
          </p:cNvPr>
          <p:cNvSpPr>
            <a:spLocks noGrp="1"/>
          </p:cNvSpPr>
          <p:nvPr>
            <p:ph type="subTitle" idx="1"/>
          </p:nvPr>
        </p:nvSpPr>
        <p:spPr>
          <a:xfrm>
            <a:off x="1143000" y="3602303"/>
            <a:ext cx="6858000" cy="1654968"/>
          </a:xfrm>
        </p:spPr>
        <p:txBody>
          <a:bodyPr/>
          <a:lstStyle>
            <a:lvl1pPr marL="0" indent="0" algn="ctr">
              <a:buNone/>
              <a:defRPr sz="1500"/>
            </a:lvl1pPr>
            <a:lvl2pPr marL="285750" indent="0" algn="ctr">
              <a:buNone/>
              <a:defRPr sz="1250"/>
            </a:lvl2pPr>
            <a:lvl3pPr marL="571500" indent="0" algn="ctr">
              <a:buNone/>
              <a:defRPr sz="1125"/>
            </a:lvl3pPr>
            <a:lvl4pPr marL="857250" indent="0" algn="ctr">
              <a:buNone/>
              <a:defRPr sz="1000"/>
            </a:lvl4pPr>
            <a:lvl5pPr marL="1143000" indent="0" algn="ctr">
              <a:buNone/>
              <a:defRPr sz="1000"/>
            </a:lvl5pPr>
            <a:lvl6pPr marL="1428750" indent="0" algn="ctr">
              <a:buNone/>
              <a:defRPr sz="1000"/>
            </a:lvl6pPr>
            <a:lvl7pPr marL="1714500" indent="0" algn="ctr">
              <a:buNone/>
              <a:defRPr sz="1000"/>
            </a:lvl7pPr>
            <a:lvl8pPr marL="2000250" indent="0" algn="ctr">
              <a:buNone/>
              <a:defRPr sz="1000"/>
            </a:lvl8pPr>
            <a:lvl9pPr marL="2286000" indent="0" algn="ctr">
              <a:buNone/>
              <a:defRPr sz="1000"/>
            </a:lvl9pPr>
          </a:lstStyle>
          <a:p>
            <a:r>
              <a:rPr lang="ja-JP" altLang="en-US"/>
              <a:t>マスター サブタイトルの書式設定</a:t>
            </a:r>
          </a:p>
        </p:txBody>
      </p:sp>
      <p:sp>
        <p:nvSpPr>
          <p:cNvPr id="4" name="Rectangle 3">
            <a:extLst>
              <a:ext uri="{FF2B5EF4-FFF2-40B4-BE49-F238E27FC236}">
                <a16:creationId xmlns:a16="http://schemas.microsoft.com/office/drawing/2014/main" id="{C6E5D95D-BD55-443E-8A6F-27C72BFE8F25}"/>
              </a:ext>
            </a:extLst>
          </p:cNvPr>
          <p:cNvSpPr>
            <a:spLocks noGrp="1" noChangeArrowheads="1"/>
          </p:cNvSpPr>
          <p:nvPr>
            <p:ph type="dt" idx="10"/>
          </p:nvPr>
        </p:nvSpPr>
        <p:spPr>
          <a:ln/>
        </p:spPr>
        <p:txBody>
          <a:bodyPr/>
          <a:lstStyle>
            <a:lvl1pPr>
              <a:defRPr/>
            </a:lvl1pPr>
          </a:lstStyle>
          <a:p>
            <a:endParaRPr lang="en-US" altLang="ja-JP"/>
          </a:p>
        </p:txBody>
      </p:sp>
      <p:sp>
        <p:nvSpPr>
          <p:cNvPr id="5" name="Rectangle 4">
            <a:extLst>
              <a:ext uri="{FF2B5EF4-FFF2-40B4-BE49-F238E27FC236}">
                <a16:creationId xmlns:a16="http://schemas.microsoft.com/office/drawing/2014/main" id="{CB1A836D-7C7B-4665-A8FE-69C1E4362EB3}"/>
              </a:ext>
            </a:extLst>
          </p:cNvPr>
          <p:cNvSpPr>
            <a:spLocks noGrp="1" noChangeArrowheads="1"/>
          </p:cNvSpPr>
          <p:nvPr>
            <p:ph type="ftr" idx="11"/>
          </p:nvPr>
        </p:nvSpPr>
        <p:spPr>
          <a:ln/>
        </p:spPr>
        <p:txBody>
          <a:bodyPr/>
          <a:lstStyle>
            <a:lvl1pPr>
              <a:defRPr/>
            </a:lvl1pPr>
          </a:lstStyle>
          <a:p>
            <a:endParaRPr lang="en-US" altLang="ja-JP"/>
          </a:p>
        </p:txBody>
      </p:sp>
      <p:sp>
        <p:nvSpPr>
          <p:cNvPr id="6" name="Rectangle 5">
            <a:extLst>
              <a:ext uri="{FF2B5EF4-FFF2-40B4-BE49-F238E27FC236}">
                <a16:creationId xmlns:a16="http://schemas.microsoft.com/office/drawing/2014/main" id="{881F6600-CE5F-433F-AD59-B5D32747B6CE}"/>
              </a:ext>
            </a:extLst>
          </p:cNvPr>
          <p:cNvSpPr>
            <a:spLocks noGrp="1" noChangeArrowheads="1"/>
          </p:cNvSpPr>
          <p:nvPr>
            <p:ph type="sldNum" idx="12"/>
          </p:nvPr>
        </p:nvSpPr>
        <p:spPr>
          <a:ln/>
        </p:spPr>
        <p:txBody>
          <a:bodyPr/>
          <a:lstStyle>
            <a:lvl1pPr>
              <a:defRPr/>
            </a:lvl1pPr>
          </a:lstStyle>
          <a:p>
            <a:fld id="{EFA51988-0432-460E-806D-CD13B7F39705}" type="slidenum">
              <a:rPr lang="en-US" altLang="ja-JP"/>
              <a:pPr/>
              <a:t>‹#›</a:t>
            </a:fld>
            <a:endParaRPr lang="en-US" altLang="ja-JP"/>
          </a:p>
        </p:txBody>
      </p:sp>
    </p:spTree>
    <p:extLst>
      <p:ext uri="{BB962C8B-B14F-4D97-AF65-F5344CB8AC3E}">
        <p14:creationId xmlns:p14="http://schemas.microsoft.com/office/powerpoint/2010/main" val="164124780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EED034-1145-47C1-9F25-50F11879A47D}"/>
              </a:ext>
            </a:extLst>
          </p:cNvPr>
          <p:cNvSpPr>
            <a:spLocks noGrp="1"/>
          </p:cNvSpPr>
          <p:nvPr>
            <p:ph type="title"/>
          </p:nvPr>
        </p:nvSpPr>
        <p:spPr/>
        <p:txBody>
          <a:body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38F45463-04CA-46C7-9381-2083118B0124}"/>
              </a:ext>
            </a:extLst>
          </p:cNvPr>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3">
            <a:extLst>
              <a:ext uri="{FF2B5EF4-FFF2-40B4-BE49-F238E27FC236}">
                <a16:creationId xmlns:a16="http://schemas.microsoft.com/office/drawing/2014/main" id="{D7EEB270-0684-4117-86F0-C783FE827C91}"/>
              </a:ext>
            </a:extLst>
          </p:cNvPr>
          <p:cNvSpPr>
            <a:spLocks noGrp="1" noChangeArrowheads="1"/>
          </p:cNvSpPr>
          <p:nvPr>
            <p:ph type="dt" idx="10"/>
          </p:nvPr>
        </p:nvSpPr>
        <p:spPr>
          <a:ln/>
        </p:spPr>
        <p:txBody>
          <a:bodyPr/>
          <a:lstStyle>
            <a:lvl1pPr>
              <a:defRPr/>
            </a:lvl1pPr>
          </a:lstStyle>
          <a:p>
            <a:endParaRPr lang="en-US" altLang="ja-JP"/>
          </a:p>
        </p:txBody>
      </p:sp>
      <p:sp>
        <p:nvSpPr>
          <p:cNvPr id="5" name="Rectangle 4">
            <a:extLst>
              <a:ext uri="{FF2B5EF4-FFF2-40B4-BE49-F238E27FC236}">
                <a16:creationId xmlns:a16="http://schemas.microsoft.com/office/drawing/2014/main" id="{610A0E67-BFE9-45A8-9C08-F091F8F8E950}"/>
              </a:ext>
            </a:extLst>
          </p:cNvPr>
          <p:cNvSpPr>
            <a:spLocks noGrp="1" noChangeArrowheads="1"/>
          </p:cNvSpPr>
          <p:nvPr>
            <p:ph type="ftr" idx="11"/>
          </p:nvPr>
        </p:nvSpPr>
        <p:spPr>
          <a:ln/>
        </p:spPr>
        <p:txBody>
          <a:bodyPr/>
          <a:lstStyle>
            <a:lvl1pPr>
              <a:defRPr/>
            </a:lvl1pPr>
          </a:lstStyle>
          <a:p>
            <a:endParaRPr lang="en-US" altLang="ja-JP"/>
          </a:p>
        </p:txBody>
      </p:sp>
      <p:sp>
        <p:nvSpPr>
          <p:cNvPr id="6" name="Rectangle 5">
            <a:extLst>
              <a:ext uri="{FF2B5EF4-FFF2-40B4-BE49-F238E27FC236}">
                <a16:creationId xmlns:a16="http://schemas.microsoft.com/office/drawing/2014/main" id="{C176F852-3BED-4281-8227-65FEAA2E3592}"/>
              </a:ext>
            </a:extLst>
          </p:cNvPr>
          <p:cNvSpPr>
            <a:spLocks noGrp="1" noChangeArrowheads="1"/>
          </p:cNvSpPr>
          <p:nvPr>
            <p:ph type="sldNum" idx="12"/>
          </p:nvPr>
        </p:nvSpPr>
        <p:spPr>
          <a:ln/>
        </p:spPr>
        <p:txBody>
          <a:bodyPr/>
          <a:lstStyle>
            <a:lvl1pPr>
              <a:defRPr/>
            </a:lvl1pPr>
          </a:lstStyle>
          <a:p>
            <a:fld id="{9DF60883-7DC2-4E95-BFB3-EB60BEFF2974}" type="slidenum">
              <a:rPr lang="en-US" altLang="ja-JP"/>
              <a:pPr/>
              <a:t>‹#›</a:t>
            </a:fld>
            <a:endParaRPr lang="en-US" altLang="ja-JP"/>
          </a:p>
        </p:txBody>
      </p:sp>
    </p:spTree>
    <p:extLst>
      <p:ext uri="{BB962C8B-B14F-4D97-AF65-F5344CB8AC3E}">
        <p14:creationId xmlns:p14="http://schemas.microsoft.com/office/powerpoint/2010/main" val="16398128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C75417-5E06-4F06-8964-18345B1207F0}"/>
              </a:ext>
            </a:extLst>
          </p:cNvPr>
          <p:cNvSpPr>
            <a:spLocks noGrp="1"/>
          </p:cNvSpPr>
          <p:nvPr>
            <p:ph type="title"/>
          </p:nvPr>
        </p:nvSpPr>
        <p:spPr>
          <a:xfrm>
            <a:off x="624087" y="1709208"/>
            <a:ext cx="7886898" cy="2853532"/>
          </a:xfrm>
        </p:spPr>
        <p:txBody>
          <a:bodyPr anchor="b"/>
          <a:lstStyle>
            <a:lvl1pPr>
              <a:defRPr sz="3750"/>
            </a:lvl1pPr>
          </a:lstStyle>
          <a:p>
            <a:r>
              <a:rPr lang="ja-JP" altLang="en-US"/>
              <a:t>マスター タイトルの書式設定</a:t>
            </a:r>
          </a:p>
        </p:txBody>
      </p:sp>
      <p:sp>
        <p:nvSpPr>
          <p:cNvPr id="3" name="テキスト プレースホルダー 2">
            <a:extLst>
              <a:ext uri="{FF2B5EF4-FFF2-40B4-BE49-F238E27FC236}">
                <a16:creationId xmlns:a16="http://schemas.microsoft.com/office/drawing/2014/main" id="{0EA421E9-7D95-4A7A-9392-32E77B448EBC}"/>
              </a:ext>
            </a:extLst>
          </p:cNvPr>
          <p:cNvSpPr>
            <a:spLocks noGrp="1"/>
          </p:cNvSpPr>
          <p:nvPr>
            <p:ph type="body" idx="1"/>
          </p:nvPr>
        </p:nvSpPr>
        <p:spPr>
          <a:xfrm>
            <a:off x="624087" y="4589199"/>
            <a:ext cx="7886898" cy="1500188"/>
          </a:xfrm>
        </p:spPr>
        <p:txBody>
          <a:bodyPr/>
          <a:lstStyle>
            <a:lvl1pPr marL="0" indent="0">
              <a:buNone/>
              <a:defRPr sz="1500"/>
            </a:lvl1pPr>
            <a:lvl2pPr marL="285750" indent="0">
              <a:buNone/>
              <a:defRPr sz="1250"/>
            </a:lvl2pPr>
            <a:lvl3pPr marL="571500" indent="0">
              <a:buNone/>
              <a:defRPr sz="1125"/>
            </a:lvl3pPr>
            <a:lvl4pPr marL="857250" indent="0">
              <a:buNone/>
              <a:defRPr sz="1000"/>
            </a:lvl4pPr>
            <a:lvl5pPr marL="1143000" indent="0">
              <a:buNone/>
              <a:defRPr sz="1000"/>
            </a:lvl5pPr>
            <a:lvl6pPr marL="1428750" indent="0">
              <a:buNone/>
              <a:defRPr sz="1000"/>
            </a:lvl6pPr>
            <a:lvl7pPr marL="1714500" indent="0">
              <a:buNone/>
              <a:defRPr sz="1000"/>
            </a:lvl7pPr>
            <a:lvl8pPr marL="2000250" indent="0">
              <a:buNone/>
              <a:defRPr sz="1000"/>
            </a:lvl8pPr>
            <a:lvl9pPr marL="2286000" indent="0">
              <a:buNone/>
              <a:defRPr sz="1000"/>
            </a:lvl9pPr>
          </a:lstStyle>
          <a:p>
            <a:pPr lvl="0"/>
            <a:r>
              <a:rPr lang="ja-JP" altLang="en-US"/>
              <a:t>マスター テキストの書式設定</a:t>
            </a:r>
          </a:p>
        </p:txBody>
      </p:sp>
      <p:sp>
        <p:nvSpPr>
          <p:cNvPr id="4" name="Rectangle 3">
            <a:extLst>
              <a:ext uri="{FF2B5EF4-FFF2-40B4-BE49-F238E27FC236}">
                <a16:creationId xmlns:a16="http://schemas.microsoft.com/office/drawing/2014/main" id="{B083E628-7A0E-4045-892E-157255BBEA6D}"/>
              </a:ext>
            </a:extLst>
          </p:cNvPr>
          <p:cNvSpPr>
            <a:spLocks noGrp="1" noChangeArrowheads="1"/>
          </p:cNvSpPr>
          <p:nvPr>
            <p:ph type="dt" idx="10"/>
          </p:nvPr>
        </p:nvSpPr>
        <p:spPr>
          <a:ln/>
        </p:spPr>
        <p:txBody>
          <a:bodyPr/>
          <a:lstStyle>
            <a:lvl1pPr>
              <a:defRPr/>
            </a:lvl1pPr>
          </a:lstStyle>
          <a:p>
            <a:endParaRPr lang="en-US" altLang="ja-JP"/>
          </a:p>
        </p:txBody>
      </p:sp>
      <p:sp>
        <p:nvSpPr>
          <p:cNvPr id="5" name="Rectangle 4">
            <a:extLst>
              <a:ext uri="{FF2B5EF4-FFF2-40B4-BE49-F238E27FC236}">
                <a16:creationId xmlns:a16="http://schemas.microsoft.com/office/drawing/2014/main" id="{DAE00E74-C06D-44A6-A2A4-C09AFE459717}"/>
              </a:ext>
            </a:extLst>
          </p:cNvPr>
          <p:cNvSpPr>
            <a:spLocks noGrp="1" noChangeArrowheads="1"/>
          </p:cNvSpPr>
          <p:nvPr>
            <p:ph type="ftr" idx="11"/>
          </p:nvPr>
        </p:nvSpPr>
        <p:spPr>
          <a:ln/>
        </p:spPr>
        <p:txBody>
          <a:bodyPr/>
          <a:lstStyle>
            <a:lvl1pPr>
              <a:defRPr/>
            </a:lvl1pPr>
          </a:lstStyle>
          <a:p>
            <a:endParaRPr lang="en-US" altLang="ja-JP"/>
          </a:p>
        </p:txBody>
      </p:sp>
      <p:sp>
        <p:nvSpPr>
          <p:cNvPr id="6" name="Rectangle 5">
            <a:extLst>
              <a:ext uri="{FF2B5EF4-FFF2-40B4-BE49-F238E27FC236}">
                <a16:creationId xmlns:a16="http://schemas.microsoft.com/office/drawing/2014/main" id="{CA0F0778-2CF7-4550-A0EF-18B0F3D108DB}"/>
              </a:ext>
            </a:extLst>
          </p:cNvPr>
          <p:cNvSpPr>
            <a:spLocks noGrp="1" noChangeArrowheads="1"/>
          </p:cNvSpPr>
          <p:nvPr>
            <p:ph type="sldNum" idx="12"/>
          </p:nvPr>
        </p:nvSpPr>
        <p:spPr>
          <a:ln/>
        </p:spPr>
        <p:txBody>
          <a:bodyPr/>
          <a:lstStyle>
            <a:lvl1pPr>
              <a:defRPr/>
            </a:lvl1pPr>
          </a:lstStyle>
          <a:p>
            <a:fld id="{C9DA3186-6758-4DEE-A050-FCA301F524C4}" type="slidenum">
              <a:rPr lang="en-US" altLang="ja-JP"/>
              <a:pPr/>
              <a:t>‹#›</a:t>
            </a:fld>
            <a:endParaRPr lang="en-US" altLang="ja-JP"/>
          </a:p>
        </p:txBody>
      </p:sp>
    </p:spTree>
    <p:extLst>
      <p:ext uri="{BB962C8B-B14F-4D97-AF65-F5344CB8AC3E}">
        <p14:creationId xmlns:p14="http://schemas.microsoft.com/office/powerpoint/2010/main" val="25736673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7FF1F7-11AB-4217-9F67-F5CBFA57CC15}"/>
              </a:ext>
            </a:extLst>
          </p:cNvPr>
          <p:cNvSpPr>
            <a:spLocks noGrp="1"/>
          </p:cNvSpPr>
          <p:nvPr>
            <p:ph type="title"/>
          </p:nvPr>
        </p:nvSpPr>
        <p:spPr/>
        <p:txBody>
          <a:body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81A08F3C-2600-4FA5-B118-4C9374C7EE1C}"/>
              </a:ext>
            </a:extLst>
          </p:cNvPr>
          <p:cNvSpPr>
            <a:spLocks noGrp="1"/>
          </p:cNvSpPr>
          <p:nvPr>
            <p:ph sz="half" idx="1"/>
          </p:nvPr>
        </p:nvSpPr>
        <p:spPr>
          <a:xfrm>
            <a:off x="457399" y="1604698"/>
            <a:ext cx="4064000" cy="396875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a:extLst>
              <a:ext uri="{FF2B5EF4-FFF2-40B4-BE49-F238E27FC236}">
                <a16:creationId xmlns:a16="http://schemas.microsoft.com/office/drawing/2014/main" id="{9071351C-13B6-485D-9E29-3D49F3804AB1}"/>
              </a:ext>
            </a:extLst>
          </p:cNvPr>
          <p:cNvSpPr>
            <a:spLocks noGrp="1"/>
          </p:cNvSpPr>
          <p:nvPr>
            <p:ph sz="half" idx="2"/>
          </p:nvPr>
        </p:nvSpPr>
        <p:spPr>
          <a:xfrm>
            <a:off x="4616649" y="1604698"/>
            <a:ext cx="4064000" cy="396875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3">
            <a:extLst>
              <a:ext uri="{FF2B5EF4-FFF2-40B4-BE49-F238E27FC236}">
                <a16:creationId xmlns:a16="http://schemas.microsoft.com/office/drawing/2014/main" id="{D8A4CAF7-F960-4BD1-BFAA-71B19904BEE8}"/>
              </a:ext>
            </a:extLst>
          </p:cNvPr>
          <p:cNvSpPr>
            <a:spLocks noGrp="1" noChangeArrowheads="1"/>
          </p:cNvSpPr>
          <p:nvPr>
            <p:ph type="dt" idx="10"/>
          </p:nvPr>
        </p:nvSpPr>
        <p:spPr>
          <a:ln/>
        </p:spPr>
        <p:txBody>
          <a:bodyPr/>
          <a:lstStyle>
            <a:lvl1pPr>
              <a:defRPr/>
            </a:lvl1pPr>
          </a:lstStyle>
          <a:p>
            <a:endParaRPr lang="en-US" altLang="ja-JP"/>
          </a:p>
        </p:txBody>
      </p:sp>
      <p:sp>
        <p:nvSpPr>
          <p:cNvPr id="6" name="Rectangle 4">
            <a:extLst>
              <a:ext uri="{FF2B5EF4-FFF2-40B4-BE49-F238E27FC236}">
                <a16:creationId xmlns:a16="http://schemas.microsoft.com/office/drawing/2014/main" id="{DE3910C3-790B-4542-A33F-C6F2FB3A78AC}"/>
              </a:ext>
            </a:extLst>
          </p:cNvPr>
          <p:cNvSpPr>
            <a:spLocks noGrp="1" noChangeArrowheads="1"/>
          </p:cNvSpPr>
          <p:nvPr>
            <p:ph type="ftr" idx="11"/>
          </p:nvPr>
        </p:nvSpPr>
        <p:spPr>
          <a:ln/>
        </p:spPr>
        <p:txBody>
          <a:bodyPr/>
          <a:lstStyle>
            <a:lvl1pPr>
              <a:defRPr/>
            </a:lvl1pPr>
          </a:lstStyle>
          <a:p>
            <a:endParaRPr lang="en-US" altLang="ja-JP"/>
          </a:p>
        </p:txBody>
      </p:sp>
      <p:sp>
        <p:nvSpPr>
          <p:cNvPr id="7" name="Rectangle 5">
            <a:extLst>
              <a:ext uri="{FF2B5EF4-FFF2-40B4-BE49-F238E27FC236}">
                <a16:creationId xmlns:a16="http://schemas.microsoft.com/office/drawing/2014/main" id="{6B0EBC23-D2FB-4B14-AA3D-B6CFD87FE90E}"/>
              </a:ext>
            </a:extLst>
          </p:cNvPr>
          <p:cNvSpPr>
            <a:spLocks noGrp="1" noChangeArrowheads="1"/>
          </p:cNvSpPr>
          <p:nvPr>
            <p:ph type="sldNum" idx="12"/>
          </p:nvPr>
        </p:nvSpPr>
        <p:spPr>
          <a:ln/>
        </p:spPr>
        <p:txBody>
          <a:bodyPr/>
          <a:lstStyle>
            <a:lvl1pPr>
              <a:defRPr/>
            </a:lvl1pPr>
          </a:lstStyle>
          <a:p>
            <a:fld id="{6815B504-FED8-4F1E-BA0A-EB68682544AE}" type="slidenum">
              <a:rPr lang="en-US" altLang="ja-JP"/>
              <a:pPr/>
              <a:t>‹#›</a:t>
            </a:fld>
            <a:endParaRPr lang="en-US" altLang="ja-JP"/>
          </a:p>
        </p:txBody>
      </p:sp>
    </p:spTree>
    <p:extLst>
      <p:ext uri="{BB962C8B-B14F-4D97-AF65-F5344CB8AC3E}">
        <p14:creationId xmlns:p14="http://schemas.microsoft.com/office/powerpoint/2010/main" val="17014464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7CF664-2ECC-465A-9DA0-569C0AF3F9F8}"/>
              </a:ext>
            </a:extLst>
          </p:cNvPr>
          <p:cNvSpPr>
            <a:spLocks noGrp="1"/>
          </p:cNvSpPr>
          <p:nvPr>
            <p:ph type="title"/>
          </p:nvPr>
        </p:nvSpPr>
        <p:spPr>
          <a:xfrm>
            <a:off x="630040" y="365125"/>
            <a:ext cx="7886898" cy="1325563"/>
          </a:xfrm>
        </p:spPr>
        <p:txBody>
          <a:bodyPr/>
          <a:lstStyle/>
          <a:p>
            <a:r>
              <a:rPr lang="ja-JP" altLang="en-US"/>
              <a:t>マスター タイトルの書式設定</a:t>
            </a:r>
          </a:p>
        </p:txBody>
      </p:sp>
      <p:sp>
        <p:nvSpPr>
          <p:cNvPr id="3" name="テキスト プレースホルダー 2">
            <a:extLst>
              <a:ext uri="{FF2B5EF4-FFF2-40B4-BE49-F238E27FC236}">
                <a16:creationId xmlns:a16="http://schemas.microsoft.com/office/drawing/2014/main" id="{2648BFBC-4FFB-41D4-9C82-533BB8BDAC27}"/>
              </a:ext>
            </a:extLst>
          </p:cNvPr>
          <p:cNvSpPr>
            <a:spLocks noGrp="1"/>
          </p:cNvSpPr>
          <p:nvPr>
            <p:ph type="body" idx="1"/>
          </p:nvPr>
        </p:nvSpPr>
        <p:spPr>
          <a:xfrm>
            <a:off x="630039" y="1681427"/>
            <a:ext cx="3868539" cy="824177"/>
          </a:xfrm>
        </p:spPr>
        <p:txBody>
          <a:bodyPr anchor="b"/>
          <a:lstStyle>
            <a:lvl1pPr marL="0" indent="0">
              <a:buNone/>
              <a:defRPr sz="1500" b="1"/>
            </a:lvl1pPr>
            <a:lvl2pPr marL="285750" indent="0">
              <a:buNone/>
              <a:defRPr sz="1250" b="1"/>
            </a:lvl2pPr>
            <a:lvl3pPr marL="571500" indent="0">
              <a:buNone/>
              <a:defRPr sz="1125" b="1"/>
            </a:lvl3pPr>
            <a:lvl4pPr marL="857250" indent="0">
              <a:buNone/>
              <a:defRPr sz="1000" b="1"/>
            </a:lvl4pPr>
            <a:lvl5pPr marL="1143000" indent="0">
              <a:buNone/>
              <a:defRPr sz="1000" b="1"/>
            </a:lvl5pPr>
            <a:lvl6pPr marL="1428750" indent="0">
              <a:buNone/>
              <a:defRPr sz="1000" b="1"/>
            </a:lvl6pPr>
            <a:lvl7pPr marL="1714500" indent="0">
              <a:buNone/>
              <a:defRPr sz="1000" b="1"/>
            </a:lvl7pPr>
            <a:lvl8pPr marL="2000250" indent="0">
              <a:buNone/>
              <a:defRPr sz="1000" b="1"/>
            </a:lvl8pPr>
            <a:lvl9pPr marL="2286000" indent="0">
              <a:buNone/>
              <a:defRPr sz="1000" b="1"/>
            </a:lvl9pPr>
          </a:lstStyle>
          <a:p>
            <a:pPr lvl="0"/>
            <a:r>
              <a:rPr lang="ja-JP" altLang="en-US"/>
              <a:t>マスター テキストの書式設定</a:t>
            </a:r>
          </a:p>
        </p:txBody>
      </p:sp>
      <p:sp>
        <p:nvSpPr>
          <p:cNvPr id="4" name="コンテンツ プレースホルダー 3">
            <a:extLst>
              <a:ext uri="{FF2B5EF4-FFF2-40B4-BE49-F238E27FC236}">
                <a16:creationId xmlns:a16="http://schemas.microsoft.com/office/drawing/2014/main" id="{5C600AFF-3CD8-4C1C-9F66-7321E66F5634}"/>
              </a:ext>
            </a:extLst>
          </p:cNvPr>
          <p:cNvSpPr>
            <a:spLocks noGrp="1"/>
          </p:cNvSpPr>
          <p:nvPr>
            <p:ph sz="half" idx="2"/>
          </p:nvPr>
        </p:nvSpPr>
        <p:spPr>
          <a:xfrm>
            <a:off x="630039" y="2505604"/>
            <a:ext cx="3868539" cy="368432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a:extLst>
              <a:ext uri="{FF2B5EF4-FFF2-40B4-BE49-F238E27FC236}">
                <a16:creationId xmlns:a16="http://schemas.microsoft.com/office/drawing/2014/main" id="{BEF6025D-8561-4EC0-8658-A68304FA60E4}"/>
              </a:ext>
            </a:extLst>
          </p:cNvPr>
          <p:cNvSpPr>
            <a:spLocks noGrp="1"/>
          </p:cNvSpPr>
          <p:nvPr>
            <p:ph type="body" sz="quarter" idx="3"/>
          </p:nvPr>
        </p:nvSpPr>
        <p:spPr>
          <a:xfrm>
            <a:off x="4629547" y="1681427"/>
            <a:ext cx="3887391" cy="824177"/>
          </a:xfrm>
        </p:spPr>
        <p:txBody>
          <a:bodyPr anchor="b"/>
          <a:lstStyle>
            <a:lvl1pPr marL="0" indent="0">
              <a:buNone/>
              <a:defRPr sz="1500" b="1"/>
            </a:lvl1pPr>
            <a:lvl2pPr marL="285750" indent="0">
              <a:buNone/>
              <a:defRPr sz="1250" b="1"/>
            </a:lvl2pPr>
            <a:lvl3pPr marL="571500" indent="0">
              <a:buNone/>
              <a:defRPr sz="1125" b="1"/>
            </a:lvl3pPr>
            <a:lvl4pPr marL="857250" indent="0">
              <a:buNone/>
              <a:defRPr sz="1000" b="1"/>
            </a:lvl4pPr>
            <a:lvl5pPr marL="1143000" indent="0">
              <a:buNone/>
              <a:defRPr sz="1000" b="1"/>
            </a:lvl5pPr>
            <a:lvl6pPr marL="1428750" indent="0">
              <a:buNone/>
              <a:defRPr sz="1000" b="1"/>
            </a:lvl6pPr>
            <a:lvl7pPr marL="1714500" indent="0">
              <a:buNone/>
              <a:defRPr sz="1000" b="1"/>
            </a:lvl7pPr>
            <a:lvl8pPr marL="2000250" indent="0">
              <a:buNone/>
              <a:defRPr sz="1000" b="1"/>
            </a:lvl8pPr>
            <a:lvl9pPr marL="2286000" indent="0">
              <a:buNone/>
              <a:defRPr sz="1000" b="1"/>
            </a:lvl9pPr>
          </a:lstStyle>
          <a:p>
            <a:pPr lvl="0"/>
            <a:r>
              <a:rPr lang="ja-JP" altLang="en-US"/>
              <a:t>マスター テキストの書式設定</a:t>
            </a:r>
          </a:p>
        </p:txBody>
      </p:sp>
      <p:sp>
        <p:nvSpPr>
          <p:cNvPr id="6" name="コンテンツ プレースホルダー 5">
            <a:extLst>
              <a:ext uri="{FF2B5EF4-FFF2-40B4-BE49-F238E27FC236}">
                <a16:creationId xmlns:a16="http://schemas.microsoft.com/office/drawing/2014/main" id="{2467AD21-AD7D-4677-A0FF-1E59FFFD2CFB}"/>
              </a:ext>
            </a:extLst>
          </p:cNvPr>
          <p:cNvSpPr>
            <a:spLocks noGrp="1"/>
          </p:cNvSpPr>
          <p:nvPr>
            <p:ph sz="quarter" idx="4"/>
          </p:nvPr>
        </p:nvSpPr>
        <p:spPr>
          <a:xfrm>
            <a:off x="4629547" y="2505604"/>
            <a:ext cx="3887391" cy="368432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3">
            <a:extLst>
              <a:ext uri="{FF2B5EF4-FFF2-40B4-BE49-F238E27FC236}">
                <a16:creationId xmlns:a16="http://schemas.microsoft.com/office/drawing/2014/main" id="{BBF658A9-1FF7-42B8-8BB1-F2C1CFE5130D}"/>
              </a:ext>
            </a:extLst>
          </p:cNvPr>
          <p:cNvSpPr>
            <a:spLocks noGrp="1" noChangeArrowheads="1"/>
          </p:cNvSpPr>
          <p:nvPr>
            <p:ph type="dt" idx="10"/>
          </p:nvPr>
        </p:nvSpPr>
        <p:spPr>
          <a:ln/>
        </p:spPr>
        <p:txBody>
          <a:bodyPr/>
          <a:lstStyle>
            <a:lvl1pPr>
              <a:defRPr/>
            </a:lvl1pPr>
          </a:lstStyle>
          <a:p>
            <a:endParaRPr lang="en-US" altLang="ja-JP"/>
          </a:p>
        </p:txBody>
      </p:sp>
      <p:sp>
        <p:nvSpPr>
          <p:cNvPr id="8" name="Rectangle 4">
            <a:extLst>
              <a:ext uri="{FF2B5EF4-FFF2-40B4-BE49-F238E27FC236}">
                <a16:creationId xmlns:a16="http://schemas.microsoft.com/office/drawing/2014/main" id="{AB7C22D2-7E1B-4965-A8A6-11F431FAC3DA}"/>
              </a:ext>
            </a:extLst>
          </p:cNvPr>
          <p:cNvSpPr>
            <a:spLocks noGrp="1" noChangeArrowheads="1"/>
          </p:cNvSpPr>
          <p:nvPr>
            <p:ph type="ftr" idx="11"/>
          </p:nvPr>
        </p:nvSpPr>
        <p:spPr>
          <a:ln/>
        </p:spPr>
        <p:txBody>
          <a:bodyPr/>
          <a:lstStyle>
            <a:lvl1pPr>
              <a:defRPr/>
            </a:lvl1pPr>
          </a:lstStyle>
          <a:p>
            <a:endParaRPr lang="en-US" altLang="ja-JP"/>
          </a:p>
        </p:txBody>
      </p:sp>
      <p:sp>
        <p:nvSpPr>
          <p:cNvPr id="9" name="Rectangle 5">
            <a:extLst>
              <a:ext uri="{FF2B5EF4-FFF2-40B4-BE49-F238E27FC236}">
                <a16:creationId xmlns:a16="http://schemas.microsoft.com/office/drawing/2014/main" id="{77F0DC76-0C0F-4A86-8C6C-0DF5AD00560E}"/>
              </a:ext>
            </a:extLst>
          </p:cNvPr>
          <p:cNvSpPr>
            <a:spLocks noGrp="1" noChangeArrowheads="1"/>
          </p:cNvSpPr>
          <p:nvPr>
            <p:ph type="sldNum" idx="12"/>
          </p:nvPr>
        </p:nvSpPr>
        <p:spPr>
          <a:ln/>
        </p:spPr>
        <p:txBody>
          <a:bodyPr/>
          <a:lstStyle>
            <a:lvl1pPr>
              <a:defRPr/>
            </a:lvl1pPr>
          </a:lstStyle>
          <a:p>
            <a:fld id="{2A517321-403A-48EC-B1A7-875DAB77D1EF}" type="slidenum">
              <a:rPr lang="en-US" altLang="ja-JP"/>
              <a:pPr/>
              <a:t>‹#›</a:t>
            </a:fld>
            <a:endParaRPr lang="en-US" altLang="ja-JP"/>
          </a:p>
        </p:txBody>
      </p:sp>
    </p:spTree>
    <p:extLst>
      <p:ext uri="{BB962C8B-B14F-4D97-AF65-F5344CB8AC3E}">
        <p14:creationId xmlns:p14="http://schemas.microsoft.com/office/powerpoint/2010/main" val="1511850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92100"/>
            <a:ext cx="8229600" cy="1384300"/>
          </a:xfrm>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457200" y="1905000"/>
            <a:ext cx="40386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905000"/>
            <a:ext cx="40386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4038600"/>
            <a:ext cx="40386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pPr>
              <a:defRPr/>
            </a:pPr>
            <a:fld id="{7F7A6DF3-BBDB-48ED-8AC4-EB3B1F700511}" type="datetimeFigureOut">
              <a:rPr lang="ja-JP" altLang="en-US"/>
              <a:pPr>
                <a:defRPr/>
              </a:pPr>
              <a:t>2019/4/10</a:t>
            </a:fld>
            <a:endParaRPr lang="ja-JP" altLang="en-US" dirty="0"/>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pPr>
              <a:defRPr/>
            </a:pPr>
            <a:endParaRPr lang="ja-JP" altLang="en-US"/>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pPr>
              <a:defRPr/>
            </a:pPr>
            <a:fld id="{089D4E03-97DE-4A63-8D57-F624957787CE}" type="slidenum">
              <a:rPr lang="ja-JP" altLang="en-US"/>
              <a:pPr>
                <a:defRPr/>
              </a:pPr>
              <a:t>‹#›</a:t>
            </a:fld>
            <a:endParaRPr lang="ja-JP" altLang="en-US" dirty="0"/>
          </a:p>
        </p:txBody>
      </p:sp>
    </p:spTree>
    <p:extLst>
      <p:ext uri="{BB962C8B-B14F-4D97-AF65-F5344CB8AC3E}">
        <p14:creationId xmlns:p14="http://schemas.microsoft.com/office/powerpoint/2010/main" val="33493811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BB3835-0B41-4230-AE16-32EDB1B085DA}"/>
              </a:ext>
            </a:extLst>
          </p:cNvPr>
          <p:cNvSpPr>
            <a:spLocks noGrp="1"/>
          </p:cNvSpPr>
          <p:nvPr>
            <p:ph type="title"/>
          </p:nvPr>
        </p:nvSpPr>
        <p:spPr/>
        <p:txBody>
          <a:bodyPr/>
          <a:lstStyle/>
          <a:p>
            <a:r>
              <a:rPr lang="ja-JP" altLang="en-US"/>
              <a:t>マスター タイトルの書式設定</a:t>
            </a:r>
          </a:p>
        </p:txBody>
      </p:sp>
      <p:sp>
        <p:nvSpPr>
          <p:cNvPr id="3" name="Rectangle 3">
            <a:extLst>
              <a:ext uri="{FF2B5EF4-FFF2-40B4-BE49-F238E27FC236}">
                <a16:creationId xmlns:a16="http://schemas.microsoft.com/office/drawing/2014/main" id="{C9E1170F-5FA2-4E18-88F5-0AAA863D67FD}"/>
              </a:ext>
            </a:extLst>
          </p:cNvPr>
          <p:cNvSpPr>
            <a:spLocks noGrp="1" noChangeArrowheads="1"/>
          </p:cNvSpPr>
          <p:nvPr>
            <p:ph type="dt" idx="10"/>
          </p:nvPr>
        </p:nvSpPr>
        <p:spPr>
          <a:ln/>
        </p:spPr>
        <p:txBody>
          <a:bodyPr/>
          <a:lstStyle>
            <a:lvl1pPr>
              <a:defRPr/>
            </a:lvl1pPr>
          </a:lstStyle>
          <a:p>
            <a:endParaRPr lang="en-US" altLang="ja-JP"/>
          </a:p>
        </p:txBody>
      </p:sp>
      <p:sp>
        <p:nvSpPr>
          <p:cNvPr id="4" name="Rectangle 4">
            <a:extLst>
              <a:ext uri="{FF2B5EF4-FFF2-40B4-BE49-F238E27FC236}">
                <a16:creationId xmlns:a16="http://schemas.microsoft.com/office/drawing/2014/main" id="{259D584C-A3C9-41B1-99E9-36144BCBDF2C}"/>
              </a:ext>
            </a:extLst>
          </p:cNvPr>
          <p:cNvSpPr>
            <a:spLocks noGrp="1" noChangeArrowheads="1"/>
          </p:cNvSpPr>
          <p:nvPr>
            <p:ph type="ftr" idx="11"/>
          </p:nvPr>
        </p:nvSpPr>
        <p:spPr>
          <a:ln/>
        </p:spPr>
        <p:txBody>
          <a:bodyPr/>
          <a:lstStyle>
            <a:lvl1pPr>
              <a:defRPr/>
            </a:lvl1pPr>
          </a:lstStyle>
          <a:p>
            <a:endParaRPr lang="en-US" altLang="ja-JP"/>
          </a:p>
        </p:txBody>
      </p:sp>
      <p:sp>
        <p:nvSpPr>
          <p:cNvPr id="5" name="Rectangle 5">
            <a:extLst>
              <a:ext uri="{FF2B5EF4-FFF2-40B4-BE49-F238E27FC236}">
                <a16:creationId xmlns:a16="http://schemas.microsoft.com/office/drawing/2014/main" id="{BBF53751-B48A-441B-8FDA-1EE8280D1AF3}"/>
              </a:ext>
            </a:extLst>
          </p:cNvPr>
          <p:cNvSpPr>
            <a:spLocks noGrp="1" noChangeArrowheads="1"/>
          </p:cNvSpPr>
          <p:nvPr>
            <p:ph type="sldNum" idx="12"/>
          </p:nvPr>
        </p:nvSpPr>
        <p:spPr>
          <a:ln/>
        </p:spPr>
        <p:txBody>
          <a:bodyPr/>
          <a:lstStyle>
            <a:lvl1pPr>
              <a:defRPr/>
            </a:lvl1pPr>
          </a:lstStyle>
          <a:p>
            <a:fld id="{505E79A0-2754-40B5-A0C7-2ED42D6BAFFC}" type="slidenum">
              <a:rPr lang="en-US" altLang="ja-JP"/>
              <a:pPr/>
              <a:t>‹#›</a:t>
            </a:fld>
            <a:endParaRPr lang="en-US" altLang="ja-JP"/>
          </a:p>
        </p:txBody>
      </p:sp>
    </p:spTree>
    <p:extLst>
      <p:ext uri="{BB962C8B-B14F-4D97-AF65-F5344CB8AC3E}">
        <p14:creationId xmlns:p14="http://schemas.microsoft.com/office/powerpoint/2010/main" val="15808078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F2CC1254-48A1-4B05-A5CA-7E6854A100DC}"/>
              </a:ext>
            </a:extLst>
          </p:cNvPr>
          <p:cNvSpPr>
            <a:spLocks noGrp="1" noChangeArrowheads="1"/>
          </p:cNvSpPr>
          <p:nvPr>
            <p:ph type="dt" idx="10"/>
          </p:nvPr>
        </p:nvSpPr>
        <p:spPr>
          <a:ln/>
        </p:spPr>
        <p:txBody>
          <a:bodyPr/>
          <a:lstStyle>
            <a:lvl1pPr>
              <a:defRPr/>
            </a:lvl1pPr>
          </a:lstStyle>
          <a:p>
            <a:endParaRPr lang="en-US" altLang="ja-JP"/>
          </a:p>
        </p:txBody>
      </p:sp>
      <p:sp>
        <p:nvSpPr>
          <p:cNvPr id="3" name="Rectangle 4">
            <a:extLst>
              <a:ext uri="{FF2B5EF4-FFF2-40B4-BE49-F238E27FC236}">
                <a16:creationId xmlns:a16="http://schemas.microsoft.com/office/drawing/2014/main" id="{0E10DA05-C8C2-42BF-A5E0-CF6FB56C0761}"/>
              </a:ext>
            </a:extLst>
          </p:cNvPr>
          <p:cNvSpPr>
            <a:spLocks noGrp="1" noChangeArrowheads="1"/>
          </p:cNvSpPr>
          <p:nvPr>
            <p:ph type="ftr" idx="11"/>
          </p:nvPr>
        </p:nvSpPr>
        <p:spPr>
          <a:ln/>
        </p:spPr>
        <p:txBody>
          <a:bodyPr/>
          <a:lstStyle>
            <a:lvl1pPr>
              <a:defRPr/>
            </a:lvl1pPr>
          </a:lstStyle>
          <a:p>
            <a:endParaRPr lang="en-US" altLang="ja-JP"/>
          </a:p>
        </p:txBody>
      </p:sp>
      <p:sp>
        <p:nvSpPr>
          <p:cNvPr id="4" name="Rectangle 5">
            <a:extLst>
              <a:ext uri="{FF2B5EF4-FFF2-40B4-BE49-F238E27FC236}">
                <a16:creationId xmlns:a16="http://schemas.microsoft.com/office/drawing/2014/main" id="{23F06DF0-3C73-40A1-A923-3BE0F4BF0C70}"/>
              </a:ext>
            </a:extLst>
          </p:cNvPr>
          <p:cNvSpPr>
            <a:spLocks noGrp="1" noChangeArrowheads="1"/>
          </p:cNvSpPr>
          <p:nvPr>
            <p:ph type="sldNum" idx="12"/>
          </p:nvPr>
        </p:nvSpPr>
        <p:spPr>
          <a:ln/>
        </p:spPr>
        <p:txBody>
          <a:bodyPr/>
          <a:lstStyle>
            <a:lvl1pPr>
              <a:defRPr/>
            </a:lvl1pPr>
          </a:lstStyle>
          <a:p>
            <a:fld id="{BAEF2CCE-B0E0-40A1-A583-FF0F8E133B77}" type="slidenum">
              <a:rPr lang="en-US" altLang="ja-JP"/>
              <a:pPr/>
              <a:t>‹#›</a:t>
            </a:fld>
            <a:endParaRPr lang="en-US" altLang="ja-JP"/>
          </a:p>
        </p:txBody>
      </p:sp>
    </p:spTree>
    <p:extLst>
      <p:ext uri="{BB962C8B-B14F-4D97-AF65-F5344CB8AC3E}">
        <p14:creationId xmlns:p14="http://schemas.microsoft.com/office/powerpoint/2010/main" val="11816516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B1475A-3F58-44C6-AEFB-B603DBFAD43E}"/>
              </a:ext>
            </a:extLst>
          </p:cNvPr>
          <p:cNvSpPr>
            <a:spLocks noGrp="1"/>
          </p:cNvSpPr>
          <p:nvPr>
            <p:ph type="title"/>
          </p:nvPr>
        </p:nvSpPr>
        <p:spPr>
          <a:xfrm>
            <a:off x="630040" y="457729"/>
            <a:ext cx="2948781" cy="1599407"/>
          </a:xfrm>
        </p:spPr>
        <p:txBody>
          <a:bodyPr anchor="b"/>
          <a:lstStyle>
            <a:lvl1pPr>
              <a:defRPr sz="2000"/>
            </a:lvl1p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A2BE6406-8F40-48A2-A8EA-FD40B91DB80D}"/>
              </a:ext>
            </a:extLst>
          </p:cNvPr>
          <p:cNvSpPr>
            <a:spLocks noGrp="1"/>
          </p:cNvSpPr>
          <p:nvPr>
            <p:ph idx="1"/>
          </p:nvPr>
        </p:nvSpPr>
        <p:spPr>
          <a:xfrm>
            <a:off x="3887391" y="986896"/>
            <a:ext cx="4629547" cy="4873625"/>
          </a:xfrm>
        </p:spPr>
        <p:txBody>
          <a:bodyPr/>
          <a:lstStyle>
            <a:lvl1pPr>
              <a:defRPr sz="2000"/>
            </a:lvl1pPr>
            <a:lvl2pPr>
              <a:defRPr sz="1750"/>
            </a:lvl2pPr>
            <a:lvl3pPr>
              <a:defRPr sz="1500"/>
            </a:lvl3pPr>
            <a:lvl4pPr>
              <a:defRPr sz="1250"/>
            </a:lvl4pPr>
            <a:lvl5pPr>
              <a:defRPr sz="1250"/>
            </a:lvl5pPr>
            <a:lvl6pPr>
              <a:defRPr sz="1250"/>
            </a:lvl6pPr>
            <a:lvl7pPr>
              <a:defRPr sz="1250"/>
            </a:lvl7pPr>
            <a:lvl8pPr>
              <a:defRPr sz="1250"/>
            </a:lvl8pPr>
            <a:lvl9pPr>
              <a:defRPr sz="125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a:extLst>
              <a:ext uri="{FF2B5EF4-FFF2-40B4-BE49-F238E27FC236}">
                <a16:creationId xmlns:a16="http://schemas.microsoft.com/office/drawing/2014/main" id="{623D16C9-DB2D-408B-BB45-0C2512F9E8EE}"/>
              </a:ext>
            </a:extLst>
          </p:cNvPr>
          <p:cNvSpPr>
            <a:spLocks noGrp="1"/>
          </p:cNvSpPr>
          <p:nvPr>
            <p:ph type="body" sz="half" idx="2"/>
          </p:nvPr>
        </p:nvSpPr>
        <p:spPr>
          <a:xfrm>
            <a:off x="630040" y="2057136"/>
            <a:ext cx="2948781" cy="3811323"/>
          </a:xfrm>
        </p:spPr>
        <p:txBody>
          <a:bodyPr/>
          <a:lstStyle>
            <a:lvl1pPr marL="0" indent="0">
              <a:buNone/>
              <a:defRPr sz="1000"/>
            </a:lvl1pPr>
            <a:lvl2pPr marL="285750" indent="0">
              <a:buNone/>
              <a:defRPr sz="875"/>
            </a:lvl2pPr>
            <a:lvl3pPr marL="571500" indent="0">
              <a:buNone/>
              <a:defRPr sz="750"/>
            </a:lvl3pPr>
            <a:lvl4pPr marL="857250" indent="0">
              <a:buNone/>
              <a:defRPr sz="625"/>
            </a:lvl4pPr>
            <a:lvl5pPr marL="1143000" indent="0">
              <a:buNone/>
              <a:defRPr sz="625"/>
            </a:lvl5pPr>
            <a:lvl6pPr marL="1428750" indent="0">
              <a:buNone/>
              <a:defRPr sz="625"/>
            </a:lvl6pPr>
            <a:lvl7pPr marL="1714500" indent="0">
              <a:buNone/>
              <a:defRPr sz="625"/>
            </a:lvl7pPr>
            <a:lvl8pPr marL="2000250" indent="0">
              <a:buNone/>
              <a:defRPr sz="625"/>
            </a:lvl8pPr>
            <a:lvl9pPr marL="2286000" indent="0">
              <a:buNone/>
              <a:defRPr sz="625"/>
            </a:lvl9pPr>
          </a:lstStyle>
          <a:p>
            <a:pPr lvl="0"/>
            <a:r>
              <a:rPr lang="ja-JP" altLang="en-US"/>
              <a:t>マスター テキストの書式設定</a:t>
            </a:r>
          </a:p>
        </p:txBody>
      </p:sp>
      <p:sp>
        <p:nvSpPr>
          <p:cNvPr id="5" name="Rectangle 3">
            <a:extLst>
              <a:ext uri="{FF2B5EF4-FFF2-40B4-BE49-F238E27FC236}">
                <a16:creationId xmlns:a16="http://schemas.microsoft.com/office/drawing/2014/main" id="{58C6BEC9-C4FC-4AD4-92F9-E8CB6F3D90DD}"/>
              </a:ext>
            </a:extLst>
          </p:cNvPr>
          <p:cNvSpPr>
            <a:spLocks noGrp="1" noChangeArrowheads="1"/>
          </p:cNvSpPr>
          <p:nvPr>
            <p:ph type="dt" idx="10"/>
          </p:nvPr>
        </p:nvSpPr>
        <p:spPr>
          <a:ln/>
        </p:spPr>
        <p:txBody>
          <a:bodyPr/>
          <a:lstStyle>
            <a:lvl1pPr>
              <a:defRPr/>
            </a:lvl1pPr>
          </a:lstStyle>
          <a:p>
            <a:endParaRPr lang="en-US" altLang="ja-JP"/>
          </a:p>
        </p:txBody>
      </p:sp>
      <p:sp>
        <p:nvSpPr>
          <p:cNvPr id="6" name="Rectangle 4">
            <a:extLst>
              <a:ext uri="{FF2B5EF4-FFF2-40B4-BE49-F238E27FC236}">
                <a16:creationId xmlns:a16="http://schemas.microsoft.com/office/drawing/2014/main" id="{1929C7AE-647A-4103-A2BA-849919B5B3EE}"/>
              </a:ext>
            </a:extLst>
          </p:cNvPr>
          <p:cNvSpPr>
            <a:spLocks noGrp="1" noChangeArrowheads="1"/>
          </p:cNvSpPr>
          <p:nvPr>
            <p:ph type="ftr" idx="11"/>
          </p:nvPr>
        </p:nvSpPr>
        <p:spPr>
          <a:ln/>
        </p:spPr>
        <p:txBody>
          <a:bodyPr/>
          <a:lstStyle>
            <a:lvl1pPr>
              <a:defRPr/>
            </a:lvl1pPr>
          </a:lstStyle>
          <a:p>
            <a:endParaRPr lang="en-US" altLang="ja-JP"/>
          </a:p>
        </p:txBody>
      </p:sp>
      <p:sp>
        <p:nvSpPr>
          <p:cNvPr id="7" name="Rectangle 5">
            <a:extLst>
              <a:ext uri="{FF2B5EF4-FFF2-40B4-BE49-F238E27FC236}">
                <a16:creationId xmlns:a16="http://schemas.microsoft.com/office/drawing/2014/main" id="{18952C47-F550-48CB-86A6-3A3018809C08}"/>
              </a:ext>
            </a:extLst>
          </p:cNvPr>
          <p:cNvSpPr>
            <a:spLocks noGrp="1" noChangeArrowheads="1"/>
          </p:cNvSpPr>
          <p:nvPr>
            <p:ph type="sldNum" idx="12"/>
          </p:nvPr>
        </p:nvSpPr>
        <p:spPr>
          <a:ln/>
        </p:spPr>
        <p:txBody>
          <a:bodyPr/>
          <a:lstStyle>
            <a:lvl1pPr>
              <a:defRPr/>
            </a:lvl1pPr>
          </a:lstStyle>
          <a:p>
            <a:fld id="{93BF9893-5B2B-4411-87C9-4D6F2AAA1D33}" type="slidenum">
              <a:rPr lang="en-US" altLang="ja-JP"/>
              <a:pPr/>
              <a:t>‹#›</a:t>
            </a:fld>
            <a:endParaRPr lang="en-US" altLang="ja-JP"/>
          </a:p>
        </p:txBody>
      </p:sp>
    </p:spTree>
    <p:extLst>
      <p:ext uri="{BB962C8B-B14F-4D97-AF65-F5344CB8AC3E}">
        <p14:creationId xmlns:p14="http://schemas.microsoft.com/office/powerpoint/2010/main" val="11972258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5F9DFC-BFCB-4149-A17C-D5CF4C747267}"/>
              </a:ext>
            </a:extLst>
          </p:cNvPr>
          <p:cNvSpPr>
            <a:spLocks noGrp="1"/>
          </p:cNvSpPr>
          <p:nvPr>
            <p:ph type="title"/>
          </p:nvPr>
        </p:nvSpPr>
        <p:spPr>
          <a:xfrm>
            <a:off x="630040" y="457729"/>
            <a:ext cx="2948781" cy="1599407"/>
          </a:xfrm>
        </p:spPr>
        <p:txBody>
          <a:bodyPr anchor="b"/>
          <a:lstStyle>
            <a:lvl1pPr>
              <a:defRPr sz="2000"/>
            </a:lvl1pPr>
          </a:lstStyle>
          <a:p>
            <a:r>
              <a:rPr lang="ja-JP" altLang="en-US"/>
              <a:t>マスター タイトルの書式設定</a:t>
            </a:r>
          </a:p>
        </p:txBody>
      </p:sp>
      <p:sp>
        <p:nvSpPr>
          <p:cNvPr id="3" name="図プレースホルダー 2">
            <a:extLst>
              <a:ext uri="{FF2B5EF4-FFF2-40B4-BE49-F238E27FC236}">
                <a16:creationId xmlns:a16="http://schemas.microsoft.com/office/drawing/2014/main" id="{D392C5BE-D5DD-4607-9290-469070D9029D}"/>
              </a:ext>
            </a:extLst>
          </p:cNvPr>
          <p:cNvSpPr>
            <a:spLocks noGrp="1"/>
          </p:cNvSpPr>
          <p:nvPr>
            <p:ph type="pic" idx="1"/>
          </p:nvPr>
        </p:nvSpPr>
        <p:spPr>
          <a:xfrm>
            <a:off x="3887391" y="986896"/>
            <a:ext cx="4629547" cy="4873625"/>
          </a:xfrm>
        </p:spPr>
        <p:txBody>
          <a:bodyPr/>
          <a:lstStyle>
            <a:lvl1pPr marL="0" indent="0">
              <a:buNone/>
              <a:defRPr sz="2000"/>
            </a:lvl1pPr>
            <a:lvl2pPr marL="285750" indent="0">
              <a:buNone/>
              <a:defRPr sz="1750"/>
            </a:lvl2pPr>
            <a:lvl3pPr marL="571500" indent="0">
              <a:buNone/>
              <a:defRPr sz="1500"/>
            </a:lvl3pPr>
            <a:lvl4pPr marL="857250" indent="0">
              <a:buNone/>
              <a:defRPr sz="1250"/>
            </a:lvl4pPr>
            <a:lvl5pPr marL="1143000" indent="0">
              <a:buNone/>
              <a:defRPr sz="1250"/>
            </a:lvl5pPr>
            <a:lvl6pPr marL="1428750" indent="0">
              <a:buNone/>
              <a:defRPr sz="1250"/>
            </a:lvl6pPr>
            <a:lvl7pPr marL="1714500" indent="0">
              <a:buNone/>
              <a:defRPr sz="1250"/>
            </a:lvl7pPr>
            <a:lvl8pPr marL="2000250" indent="0">
              <a:buNone/>
              <a:defRPr sz="1250"/>
            </a:lvl8pPr>
            <a:lvl9pPr marL="2286000" indent="0">
              <a:buNone/>
              <a:defRPr sz="1250"/>
            </a:lvl9pPr>
          </a:lstStyle>
          <a:p>
            <a:pPr lvl="0"/>
            <a:endParaRPr lang="ja-JP" altLang="en-US" noProof="0"/>
          </a:p>
        </p:txBody>
      </p:sp>
      <p:sp>
        <p:nvSpPr>
          <p:cNvPr id="4" name="テキスト プレースホルダー 3">
            <a:extLst>
              <a:ext uri="{FF2B5EF4-FFF2-40B4-BE49-F238E27FC236}">
                <a16:creationId xmlns:a16="http://schemas.microsoft.com/office/drawing/2014/main" id="{B6754DA0-6A2E-4980-953F-8FD4DE7765CA}"/>
              </a:ext>
            </a:extLst>
          </p:cNvPr>
          <p:cNvSpPr>
            <a:spLocks noGrp="1"/>
          </p:cNvSpPr>
          <p:nvPr>
            <p:ph type="body" sz="half" idx="2"/>
          </p:nvPr>
        </p:nvSpPr>
        <p:spPr>
          <a:xfrm>
            <a:off x="630040" y="2057136"/>
            <a:ext cx="2948781" cy="3811323"/>
          </a:xfrm>
        </p:spPr>
        <p:txBody>
          <a:bodyPr/>
          <a:lstStyle>
            <a:lvl1pPr marL="0" indent="0">
              <a:buNone/>
              <a:defRPr sz="1000"/>
            </a:lvl1pPr>
            <a:lvl2pPr marL="285750" indent="0">
              <a:buNone/>
              <a:defRPr sz="875"/>
            </a:lvl2pPr>
            <a:lvl3pPr marL="571500" indent="0">
              <a:buNone/>
              <a:defRPr sz="750"/>
            </a:lvl3pPr>
            <a:lvl4pPr marL="857250" indent="0">
              <a:buNone/>
              <a:defRPr sz="625"/>
            </a:lvl4pPr>
            <a:lvl5pPr marL="1143000" indent="0">
              <a:buNone/>
              <a:defRPr sz="625"/>
            </a:lvl5pPr>
            <a:lvl6pPr marL="1428750" indent="0">
              <a:buNone/>
              <a:defRPr sz="625"/>
            </a:lvl6pPr>
            <a:lvl7pPr marL="1714500" indent="0">
              <a:buNone/>
              <a:defRPr sz="625"/>
            </a:lvl7pPr>
            <a:lvl8pPr marL="2000250" indent="0">
              <a:buNone/>
              <a:defRPr sz="625"/>
            </a:lvl8pPr>
            <a:lvl9pPr marL="2286000" indent="0">
              <a:buNone/>
              <a:defRPr sz="625"/>
            </a:lvl9pPr>
          </a:lstStyle>
          <a:p>
            <a:pPr lvl="0"/>
            <a:r>
              <a:rPr lang="ja-JP" altLang="en-US"/>
              <a:t>マスター テキストの書式設定</a:t>
            </a:r>
          </a:p>
        </p:txBody>
      </p:sp>
      <p:sp>
        <p:nvSpPr>
          <p:cNvPr id="5" name="Rectangle 3">
            <a:extLst>
              <a:ext uri="{FF2B5EF4-FFF2-40B4-BE49-F238E27FC236}">
                <a16:creationId xmlns:a16="http://schemas.microsoft.com/office/drawing/2014/main" id="{B44E9C53-CACA-486B-BB09-BF9C3A54204E}"/>
              </a:ext>
            </a:extLst>
          </p:cNvPr>
          <p:cNvSpPr>
            <a:spLocks noGrp="1" noChangeArrowheads="1"/>
          </p:cNvSpPr>
          <p:nvPr>
            <p:ph type="dt" idx="10"/>
          </p:nvPr>
        </p:nvSpPr>
        <p:spPr>
          <a:ln/>
        </p:spPr>
        <p:txBody>
          <a:bodyPr/>
          <a:lstStyle>
            <a:lvl1pPr>
              <a:defRPr/>
            </a:lvl1pPr>
          </a:lstStyle>
          <a:p>
            <a:endParaRPr lang="en-US" altLang="ja-JP"/>
          </a:p>
        </p:txBody>
      </p:sp>
      <p:sp>
        <p:nvSpPr>
          <p:cNvPr id="6" name="Rectangle 4">
            <a:extLst>
              <a:ext uri="{FF2B5EF4-FFF2-40B4-BE49-F238E27FC236}">
                <a16:creationId xmlns:a16="http://schemas.microsoft.com/office/drawing/2014/main" id="{44B3E493-04A2-43A9-8323-18E9C389185E}"/>
              </a:ext>
            </a:extLst>
          </p:cNvPr>
          <p:cNvSpPr>
            <a:spLocks noGrp="1" noChangeArrowheads="1"/>
          </p:cNvSpPr>
          <p:nvPr>
            <p:ph type="ftr" idx="11"/>
          </p:nvPr>
        </p:nvSpPr>
        <p:spPr>
          <a:ln/>
        </p:spPr>
        <p:txBody>
          <a:bodyPr/>
          <a:lstStyle>
            <a:lvl1pPr>
              <a:defRPr/>
            </a:lvl1pPr>
          </a:lstStyle>
          <a:p>
            <a:endParaRPr lang="en-US" altLang="ja-JP"/>
          </a:p>
        </p:txBody>
      </p:sp>
      <p:sp>
        <p:nvSpPr>
          <p:cNvPr id="7" name="Rectangle 5">
            <a:extLst>
              <a:ext uri="{FF2B5EF4-FFF2-40B4-BE49-F238E27FC236}">
                <a16:creationId xmlns:a16="http://schemas.microsoft.com/office/drawing/2014/main" id="{ACB2E1C3-288E-403D-BA78-97664B7396FC}"/>
              </a:ext>
            </a:extLst>
          </p:cNvPr>
          <p:cNvSpPr>
            <a:spLocks noGrp="1" noChangeArrowheads="1"/>
          </p:cNvSpPr>
          <p:nvPr>
            <p:ph type="sldNum" idx="12"/>
          </p:nvPr>
        </p:nvSpPr>
        <p:spPr>
          <a:ln/>
        </p:spPr>
        <p:txBody>
          <a:bodyPr/>
          <a:lstStyle>
            <a:lvl1pPr>
              <a:defRPr/>
            </a:lvl1pPr>
          </a:lstStyle>
          <a:p>
            <a:fld id="{2F8D2414-3E9C-46A4-9820-14060010B739}" type="slidenum">
              <a:rPr lang="en-US" altLang="ja-JP"/>
              <a:pPr/>
              <a:t>‹#›</a:t>
            </a:fld>
            <a:endParaRPr lang="en-US" altLang="ja-JP"/>
          </a:p>
        </p:txBody>
      </p:sp>
    </p:spTree>
    <p:extLst>
      <p:ext uri="{BB962C8B-B14F-4D97-AF65-F5344CB8AC3E}">
        <p14:creationId xmlns:p14="http://schemas.microsoft.com/office/powerpoint/2010/main" val="196435897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D7202B-760C-4AF4-B297-A719886657B9}"/>
              </a:ext>
            </a:extLst>
          </p:cNvPr>
          <p:cNvSpPr>
            <a:spLocks noGrp="1"/>
          </p:cNvSpPr>
          <p:nvPr>
            <p:ph type="title"/>
          </p:nvPr>
        </p:nvSpPr>
        <p:spPr/>
        <p:txBody>
          <a:bodyPr/>
          <a:lstStyle/>
          <a:p>
            <a:r>
              <a:rPr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4CD9568-2F96-4CA4-A15A-9438C026EA8E}"/>
              </a:ext>
            </a:extLst>
          </p:cNvPr>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3">
            <a:extLst>
              <a:ext uri="{FF2B5EF4-FFF2-40B4-BE49-F238E27FC236}">
                <a16:creationId xmlns:a16="http://schemas.microsoft.com/office/drawing/2014/main" id="{4CFEAB22-8F50-4D1A-9FA7-0BAF9C6ECE46}"/>
              </a:ext>
            </a:extLst>
          </p:cNvPr>
          <p:cNvSpPr>
            <a:spLocks noGrp="1" noChangeArrowheads="1"/>
          </p:cNvSpPr>
          <p:nvPr>
            <p:ph type="dt" idx="10"/>
          </p:nvPr>
        </p:nvSpPr>
        <p:spPr>
          <a:ln/>
        </p:spPr>
        <p:txBody>
          <a:bodyPr/>
          <a:lstStyle>
            <a:lvl1pPr>
              <a:defRPr/>
            </a:lvl1pPr>
          </a:lstStyle>
          <a:p>
            <a:endParaRPr lang="en-US" altLang="ja-JP"/>
          </a:p>
        </p:txBody>
      </p:sp>
      <p:sp>
        <p:nvSpPr>
          <p:cNvPr id="5" name="Rectangle 4">
            <a:extLst>
              <a:ext uri="{FF2B5EF4-FFF2-40B4-BE49-F238E27FC236}">
                <a16:creationId xmlns:a16="http://schemas.microsoft.com/office/drawing/2014/main" id="{E33C622E-2D9C-4457-BF41-FF20D48290F6}"/>
              </a:ext>
            </a:extLst>
          </p:cNvPr>
          <p:cNvSpPr>
            <a:spLocks noGrp="1" noChangeArrowheads="1"/>
          </p:cNvSpPr>
          <p:nvPr>
            <p:ph type="ftr" idx="11"/>
          </p:nvPr>
        </p:nvSpPr>
        <p:spPr>
          <a:ln/>
        </p:spPr>
        <p:txBody>
          <a:bodyPr/>
          <a:lstStyle>
            <a:lvl1pPr>
              <a:defRPr/>
            </a:lvl1pPr>
          </a:lstStyle>
          <a:p>
            <a:endParaRPr lang="en-US" altLang="ja-JP"/>
          </a:p>
        </p:txBody>
      </p:sp>
      <p:sp>
        <p:nvSpPr>
          <p:cNvPr id="6" name="Rectangle 5">
            <a:extLst>
              <a:ext uri="{FF2B5EF4-FFF2-40B4-BE49-F238E27FC236}">
                <a16:creationId xmlns:a16="http://schemas.microsoft.com/office/drawing/2014/main" id="{74E70672-1571-40BC-8835-E6B9553719D7}"/>
              </a:ext>
            </a:extLst>
          </p:cNvPr>
          <p:cNvSpPr>
            <a:spLocks noGrp="1" noChangeArrowheads="1"/>
          </p:cNvSpPr>
          <p:nvPr>
            <p:ph type="sldNum" idx="12"/>
          </p:nvPr>
        </p:nvSpPr>
        <p:spPr>
          <a:ln/>
        </p:spPr>
        <p:txBody>
          <a:bodyPr/>
          <a:lstStyle>
            <a:lvl1pPr>
              <a:defRPr/>
            </a:lvl1pPr>
          </a:lstStyle>
          <a:p>
            <a:fld id="{464BD69C-BC19-410D-9E2D-7836880A798C}" type="slidenum">
              <a:rPr lang="en-US" altLang="ja-JP"/>
              <a:pPr/>
              <a:t>‹#›</a:t>
            </a:fld>
            <a:endParaRPr lang="en-US" altLang="ja-JP"/>
          </a:p>
        </p:txBody>
      </p:sp>
    </p:spTree>
    <p:extLst>
      <p:ext uri="{BB962C8B-B14F-4D97-AF65-F5344CB8AC3E}">
        <p14:creationId xmlns:p14="http://schemas.microsoft.com/office/powerpoint/2010/main" val="354677748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B19F056-B6AB-40A4-B05C-E2E0DBFA5670}"/>
              </a:ext>
            </a:extLst>
          </p:cNvPr>
          <p:cNvSpPr>
            <a:spLocks noGrp="1"/>
          </p:cNvSpPr>
          <p:nvPr>
            <p:ph type="title" orient="vert"/>
          </p:nvPr>
        </p:nvSpPr>
        <p:spPr>
          <a:xfrm>
            <a:off x="6624836" y="272521"/>
            <a:ext cx="2055813" cy="5300928"/>
          </a:xfrm>
        </p:spPr>
        <p:txBody>
          <a:bodyPr vert="eaVert"/>
          <a:lstStyle/>
          <a:p>
            <a:r>
              <a:rPr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BAD53F2-A15A-4ACA-B96F-08888F6131F8}"/>
              </a:ext>
            </a:extLst>
          </p:cNvPr>
          <p:cNvSpPr>
            <a:spLocks noGrp="1"/>
          </p:cNvSpPr>
          <p:nvPr>
            <p:ph type="body" orient="vert" idx="1"/>
          </p:nvPr>
        </p:nvSpPr>
        <p:spPr>
          <a:xfrm>
            <a:off x="457399" y="272521"/>
            <a:ext cx="6072188" cy="530092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3">
            <a:extLst>
              <a:ext uri="{FF2B5EF4-FFF2-40B4-BE49-F238E27FC236}">
                <a16:creationId xmlns:a16="http://schemas.microsoft.com/office/drawing/2014/main" id="{A943C95D-7C10-4742-9815-6D4EEA558F5F}"/>
              </a:ext>
            </a:extLst>
          </p:cNvPr>
          <p:cNvSpPr>
            <a:spLocks noGrp="1" noChangeArrowheads="1"/>
          </p:cNvSpPr>
          <p:nvPr>
            <p:ph type="dt" idx="10"/>
          </p:nvPr>
        </p:nvSpPr>
        <p:spPr>
          <a:ln/>
        </p:spPr>
        <p:txBody>
          <a:bodyPr/>
          <a:lstStyle>
            <a:lvl1pPr>
              <a:defRPr/>
            </a:lvl1pPr>
          </a:lstStyle>
          <a:p>
            <a:endParaRPr lang="en-US" altLang="ja-JP"/>
          </a:p>
        </p:txBody>
      </p:sp>
      <p:sp>
        <p:nvSpPr>
          <p:cNvPr id="5" name="Rectangle 4">
            <a:extLst>
              <a:ext uri="{FF2B5EF4-FFF2-40B4-BE49-F238E27FC236}">
                <a16:creationId xmlns:a16="http://schemas.microsoft.com/office/drawing/2014/main" id="{BDC382E4-7ACA-4498-911E-60D14AC3AE41}"/>
              </a:ext>
            </a:extLst>
          </p:cNvPr>
          <p:cNvSpPr>
            <a:spLocks noGrp="1" noChangeArrowheads="1"/>
          </p:cNvSpPr>
          <p:nvPr>
            <p:ph type="ftr" idx="11"/>
          </p:nvPr>
        </p:nvSpPr>
        <p:spPr>
          <a:ln/>
        </p:spPr>
        <p:txBody>
          <a:bodyPr/>
          <a:lstStyle>
            <a:lvl1pPr>
              <a:defRPr/>
            </a:lvl1pPr>
          </a:lstStyle>
          <a:p>
            <a:endParaRPr lang="en-US" altLang="ja-JP"/>
          </a:p>
        </p:txBody>
      </p:sp>
      <p:sp>
        <p:nvSpPr>
          <p:cNvPr id="6" name="Rectangle 5">
            <a:extLst>
              <a:ext uri="{FF2B5EF4-FFF2-40B4-BE49-F238E27FC236}">
                <a16:creationId xmlns:a16="http://schemas.microsoft.com/office/drawing/2014/main" id="{18F57966-98EF-484D-A859-3899BAE4540D}"/>
              </a:ext>
            </a:extLst>
          </p:cNvPr>
          <p:cNvSpPr>
            <a:spLocks noGrp="1" noChangeArrowheads="1"/>
          </p:cNvSpPr>
          <p:nvPr>
            <p:ph type="sldNum" idx="12"/>
          </p:nvPr>
        </p:nvSpPr>
        <p:spPr>
          <a:ln/>
        </p:spPr>
        <p:txBody>
          <a:bodyPr/>
          <a:lstStyle>
            <a:lvl1pPr>
              <a:defRPr/>
            </a:lvl1pPr>
          </a:lstStyle>
          <a:p>
            <a:fld id="{EBE1E5A2-DC1A-4811-8412-916575822A03}" type="slidenum">
              <a:rPr lang="en-US" altLang="ja-JP"/>
              <a:pPr/>
              <a:t>‹#›</a:t>
            </a:fld>
            <a:endParaRPr lang="en-US" altLang="ja-JP"/>
          </a:p>
        </p:txBody>
      </p:sp>
    </p:spTree>
    <p:extLst>
      <p:ext uri="{BB962C8B-B14F-4D97-AF65-F5344CB8AC3E}">
        <p14:creationId xmlns:p14="http://schemas.microsoft.com/office/powerpoint/2010/main" val="33593559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71EF5A-CF5B-4DB4-8D96-AB40BBAD5AAF}"/>
              </a:ext>
            </a:extLst>
          </p:cNvPr>
          <p:cNvSpPr>
            <a:spLocks noGrp="1"/>
          </p:cNvSpPr>
          <p:nvPr>
            <p:ph type="title"/>
          </p:nvPr>
        </p:nvSpPr>
        <p:spPr>
          <a:xfrm>
            <a:off x="457399" y="272521"/>
            <a:ext cx="8223250" cy="1137708"/>
          </a:xfrm>
        </p:spPr>
        <p:txBody>
          <a:bodyPr/>
          <a:lstStyle/>
          <a:p>
            <a:r>
              <a:rPr lang="ja-JP" altLang="en-US"/>
              <a:t>マスター タイトルの書式設定</a:t>
            </a:r>
          </a:p>
        </p:txBody>
      </p:sp>
      <p:sp>
        <p:nvSpPr>
          <p:cNvPr id="3" name="Rectangle 3">
            <a:extLst>
              <a:ext uri="{FF2B5EF4-FFF2-40B4-BE49-F238E27FC236}">
                <a16:creationId xmlns:a16="http://schemas.microsoft.com/office/drawing/2014/main" id="{6E013632-5C21-48A5-85C3-455671FC4DAA}"/>
              </a:ext>
            </a:extLst>
          </p:cNvPr>
          <p:cNvSpPr>
            <a:spLocks noGrp="1" noChangeArrowheads="1"/>
          </p:cNvSpPr>
          <p:nvPr>
            <p:ph type="dt" idx="10"/>
          </p:nvPr>
        </p:nvSpPr>
        <p:spPr>
          <a:ln/>
        </p:spPr>
        <p:txBody>
          <a:bodyPr/>
          <a:lstStyle>
            <a:lvl1pPr>
              <a:defRPr/>
            </a:lvl1pPr>
          </a:lstStyle>
          <a:p>
            <a:endParaRPr lang="en-US" altLang="ja-JP"/>
          </a:p>
        </p:txBody>
      </p:sp>
      <p:sp>
        <p:nvSpPr>
          <p:cNvPr id="4" name="Rectangle 4">
            <a:extLst>
              <a:ext uri="{FF2B5EF4-FFF2-40B4-BE49-F238E27FC236}">
                <a16:creationId xmlns:a16="http://schemas.microsoft.com/office/drawing/2014/main" id="{6CA33B87-0125-4431-8ACA-96DE21BA7C6F}"/>
              </a:ext>
            </a:extLst>
          </p:cNvPr>
          <p:cNvSpPr>
            <a:spLocks noGrp="1" noChangeArrowheads="1"/>
          </p:cNvSpPr>
          <p:nvPr>
            <p:ph type="ftr" idx="11"/>
          </p:nvPr>
        </p:nvSpPr>
        <p:spPr>
          <a:ln/>
        </p:spPr>
        <p:txBody>
          <a:bodyPr/>
          <a:lstStyle>
            <a:lvl1pPr>
              <a:defRPr/>
            </a:lvl1pPr>
          </a:lstStyle>
          <a:p>
            <a:endParaRPr lang="en-US" altLang="ja-JP"/>
          </a:p>
        </p:txBody>
      </p:sp>
      <p:sp>
        <p:nvSpPr>
          <p:cNvPr id="5" name="Rectangle 5">
            <a:extLst>
              <a:ext uri="{FF2B5EF4-FFF2-40B4-BE49-F238E27FC236}">
                <a16:creationId xmlns:a16="http://schemas.microsoft.com/office/drawing/2014/main" id="{EEBDAB65-5822-4835-B19F-3084DD150B91}"/>
              </a:ext>
            </a:extLst>
          </p:cNvPr>
          <p:cNvSpPr>
            <a:spLocks noGrp="1" noChangeArrowheads="1"/>
          </p:cNvSpPr>
          <p:nvPr>
            <p:ph type="sldNum" idx="12"/>
          </p:nvPr>
        </p:nvSpPr>
        <p:spPr>
          <a:ln/>
        </p:spPr>
        <p:txBody>
          <a:bodyPr/>
          <a:lstStyle>
            <a:lvl1pPr>
              <a:defRPr/>
            </a:lvl1pPr>
          </a:lstStyle>
          <a:p>
            <a:fld id="{E0AD4946-12DD-4AB9-9DFE-3B9590C86B4E}" type="slidenum">
              <a:rPr lang="en-US" altLang="ja-JP"/>
              <a:pPr/>
              <a:t>‹#›</a:t>
            </a:fld>
            <a:endParaRPr lang="en-US" altLang="ja-JP"/>
          </a:p>
        </p:txBody>
      </p:sp>
    </p:spTree>
    <p:extLst>
      <p:ext uri="{BB962C8B-B14F-4D97-AF65-F5344CB8AC3E}">
        <p14:creationId xmlns:p14="http://schemas.microsoft.com/office/powerpoint/2010/main" val="36561585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869D3D68-485A-074F-A755-46D12BA8DC6B}" type="slidenum">
              <a:rPr lang="en-US"/>
              <a:pPr/>
              <a:t>‹#›</a:t>
            </a:fld>
            <a:r>
              <a:rPr lang="en-US"/>
              <a:t>            </a:t>
            </a:r>
          </a:p>
        </p:txBody>
      </p:sp>
    </p:spTree>
    <p:extLst>
      <p:ext uri="{BB962C8B-B14F-4D97-AF65-F5344CB8AC3E}">
        <p14:creationId xmlns:p14="http://schemas.microsoft.com/office/powerpoint/2010/main" val="251467843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imple Title 01">
    <p:spTree>
      <p:nvGrpSpPr>
        <p:cNvPr id="1" name=""/>
        <p:cNvGrpSpPr/>
        <p:nvPr/>
      </p:nvGrpSpPr>
      <p:grpSpPr>
        <a:xfrm>
          <a:off x="0" y="0"/>
          <a:ext cx="0" cy="0"/>
          <a:chOff x="0" y="0"/>
          <a:chExt cx="0" cy="0"/>
        </a:xfrm>
      </p:grpSpPr>
      <p:pic>
        <p:nvPicPr>
          <p:cNvPr id="1026"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48400" y="6196866"/>
            <a:ext cx="3147290" cy="91440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7128" y="6096000"/>
            <a:ext cx="2765528" cy="1005840"/>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557213" y="3646170"/>
            <a:ext cx="7989887" cy="2187702"/>
          </a:xfrm>
        </p:spPr>
        <p:txBody>
          <a:bodyPr>
            <a:noAutofit/>
          </a:bodyPr>
          <a:lstStyle>
            <a:lvl1pPr marL="0" indent="0" algn="l">
              <a:lnSpc>
                <a:spcPct val="110000"/>
              </a:lnSpc>
              <a:buNone/>
              <a:defRPr sz="1600" b="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4200" b="0">
                <a:solidFill>
                  <a:schemeClr val="bg1"/>
                </a:solidFill>
                <a:latin typeface="Arial" pitchFamily="34" charset="0"/>
                <a:cs typeface="Arial" pitchFamily="34" charset="0"/>
              </a:defRPr>
            </a:lvl1pPr>
          </a:lstStyle>
          <a:p>
            <a:pPr lvl="0"/>
            <a:r>
              <a:rPr lang="en-CA" dirty="0"/>
              <a:t>Click to edit Master subtitle style</a:t>
            </a:r>
          </a:p>
        </p:txBody>
      </p:sp>
    </p:spTree>
    <p:extLst>
      <p:ext uri="{BB962C8B-B14F-4D97-AF65-F5344CB8AC3E}">
        <p14:creationId xmlns:p14="http://schemas.microsoft.com/office/powerpoint/2010/main" val="23721275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p:txBody>
          <a:bodyPr/>
          <a:lstStyle/>
          <a:p>
            <a:endParaRPr lang="en-US" dirty="0"/>
          </a:p>
        </p:txBody>
      </p:sp>
      <p:sp>
        <p:nvSpPr>
          <p:cNvPr id="16" name="Content Placeholder 15"/>
          <p:cNvSpPr>
            <a:spLocks noGrp="1"/>
          </p:cNvSpPr>
          <p:nvPr>
            <p:ph sz="quarter" idx="14"/>
          </p:nvPr>
        </p:nvSpPr>
        <p:spPr>
          <a:xfrm>
            <a:off x="446088" y="1670050"/>
            <a:ext cx="8108950" cy="4648200"/>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130649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92100"/>
            <a:ext cx="8229600" cy="57277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457200" y="6245225"/>
            <a:ext cx="2133600" cy="476250"/>
          </a:xfrm>
        </p:spPr>
        <p:txBody>
          <a:bodyPr/>
          <a:lstStyle>
            <a:lvl1pPr>
              <a:defRPr/>
            </a:lvl1pPr>
          </a:lstStyle>
          <a:p>
            <a:pPr>
              <a:defRPr/>
            </a:pPr>
            <a:fld id="{7B625F00-E7D3-4773-A9F7-DE45F8C4F368}" type="datetimeFigureOut">
              <a:rPr lang="ja-JP" altLang="en-US"/>
              <a:pPr>
                <a:defRPr/>
              </a:pPr>
              <a:t>2019/4/10</a:t>
            </a:fld>
            <a:endParaRPr lang="ja-JP" altLang="en-US" dirty="0"/>
          </a:p>
        </p:txBody>
      </p:sp>
      <p:sp>
        <p:nvSpPr>
          <p:cNvPr id="4" name="フッター プレースホルダ 3"/>
          <p:cNvSpPr>
            <a:spLocks noGrp="1"/>
          </p:cNvSpPr>
          <p:nvPr>
            <p:ph type="ftr" sz="quarter" idx="11"/>
          </p:nvPr>
        </p:nvSpPr>
        <p:spPr>
          <a:xfrm>
            <a:off x="3124200" y="6245225"/>
            <a:ext cx="2895600" cy="476250"/>
          </a:xfrm>
        </p:spPr>
        <p:txBody>
          <a:bodyPr/>
          <a:lstStyle>
            <a:lvl1pPr>
              <a:defRPr/>
            </a:lvl1pPr>
          </a:lstStyle>
          <a:p>
            <a:pPr>
              <a:defRPr/>
            </a:pPr>
            <a:endParaRPr lang="ja-JP" altLang="en-US"/>
          </a:p>
        </p:txBody>
      </p:sp>
      <p:sp>
        <p:nvSpPr>
          <p:cNvPr id="5" name="スライド番号プレースホルダ 4"/>
          <p:cNvSpPr>
            <a:spLocks noGrp="1"/>
          </p:cNvSpPr>
          <p:nvPr>
            <p:ph type="sldNum" sz="quarter" idx="12"/>
          </p:nvPr>
        </p:nvSpPr>
        <p:spPr>
          <a:xfrm>
            <a:off x="6553200" y="6245225"/>
            <a:ext cx="2133600" cy="476250"/>
          </a:xfrm>
        </p:spPr>
        <p:txBody>
          <a:bodyPr/>
          <a:lstStyle>
            <a:lvl1pPr>
              <a:defRPr/>
            </a:lvl1pPr>
          </a:lstStyle>
          <a:p>
            <a:pPr>
              <a:defRPr/>
            </a:pPr>
            <a:fld id="{55CDFB52-5CB2-4848-B106-25BDCC0A4787}" type="slidenum">
              <a:rPr lang="ja-JP" altLang="en-US"/>
              <a:pPr>
                <a:defRPr/>
              </a:pPr>
              <a:t>‹#›</a:t>
            </a:fld>
            <a:endParaRPr lang="ja-JP" altLang="en-US" dirty="0"/>
          </a:p>
        </p:txBody>
      </p:sp>
    </p:spTree>
    <p:extLst>
      <p:ext uri="{BB962C8B-B14F-4D97-AF65-F5344CB8AC3E}">
        <p14:creationId xmlns:p14="http://schemas.microsoft.com/office/powerpoint/2010/main" val="9588525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p:txBody>
          <a:bodyPr/>
          <a:lstStyle/>
          <a:p>
            <a:endParaRPr lang="en-US" dirty="0"/>
          </a:p>
        </p:txBody>
      </p:sp>
      <p:sp>
        <p:nvSpPr>
          <p:cNvPr id="5" name="Picture Placeholder 4"/>
          <p:cNvSpPr>
            <a:spLocks noGrp="1"/>
          </p:cNvSpPr>
          <p:nvPr>
            <p:ph type="pic" sz="quarter" idx="15"/>
          </p:nvPr>
        </p:nvSpPr>
        <p:spPr>
          <a:xfrm>
            <a:off x="3646488" y="1723840"/>
            <a:ext cx="2442340" cy="2224216"/>
          </a:xfrm>
        </p:spPr>
        <p:txBody>
          <a:bodyPr/>
          <a:lstStyle/>
          <a:p>
            <a:r>
              <a:rPr lang="en-US"/>
              <a:t>Click icon to add picture</a:t>
            </a:r>
            <a:endParaRPr lang="en-CA" dirty="0"/>
          </a:p>
        </p:txBody>
      </p:sp>
      <p:sp>
        <p:nvSpPr>
          <p:cNvPr id="11" name="Picture Placeholder 4"/>
          <p:cNvSpPr>
            <a:spLocks noGrp="1"/>
          </p:cNvSpPr>
          <p:nvPr>
            <p:ph type="pic" sz="quarter" idx="16"/>
          </p:nvPr>
        </p:nvSpPr>
        <p:spPr>
          <a:xfrm>
            <a:off x="3646488" y="4094034"/>
            <a:ext cx="2442340" cy="2224216"/>
          </a:xfrm>
        </p:spPr>
        <p:txBody>
          <a:bodyPr/>
          <a:lstStyle/>
          <a:p>
            <a:r>
              <a:rPr lang="en-US"/>
              <a:t>Click icon to add picture</a:t>
            </a:r>
            <a:endParaRPr lang="en-CA" dirty="0"/>
          </a:p>
        </p:txBody>
      </p:sp>
      <p:sp>
        <p:nvSpPr>
          <p:cNvPr id="13" name="Picture Placeholder 4"/>
          <p:cNvSpPr>
            <a:spLocks noGrp="1"/>
          </p:cNvSpPr>
          <p:nvPr>
            <p:ph type="pic" sz="quarter" idx="17"/>
          </p:nvPr>
        </p:nvSpPr>
        <p:spPr>
          <a:xfrm>
            <a:off x="6242954" y="1723840"/>
            <a:ext cx="2442340" cy="4594410"/>
          </a:xfrm>
        </p:spPr>
        <p:txBody>
          <a:bodyPr/>
          <a:lstStyle/>
          <a:p>
            <a:r>
              <a:rPr lang="en-US"/>
              <a:t>Click icon to add picture</a:t>
            </a:r>
            <a:endParaRPr lang="en-CA" dirty="0"/>
          </a:p>
        </p:txBody>
      </p:sp>
      <p:sp>
        <p:nvSpPr>
          <p:cNvPr id="3" name="Content Placeholder 2"/>
          <p:cNvSpPr>
            <a:spLocks noGrp="1"/>
          </p:cNvSpPr>
          <p:nvPr>
            <p:ph sz="quarter" idx="18"/>
          </p:nvPr>
        </p:nvSpPr>
        <p:spPr>
          <a:xfrm>
            <a:off x="446088" y="1670050"/>
            <a:ext cx="3013075"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9520645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p:txBody>
          <a:bodyPr/>
          <a:lstStyle/>
          <a:p>
            <a:endParaRPr lang="en-US" dirty="0"/>
          </a:p>
        </p:txBody>
      </p:sp>
      <p:sp>
        <p:nvSpPr>
          <p:cNvPr id="3" name="Chart Placeholder 2"/>
          <p:cNvSpPr>
            <a:spLocks noGrp="1"/>
          </p:cNvSpPr>
          <p:nvPr>
            <p:ph type="chart" sz="quarter" idx="15"/>
          </p:nvPr>
        </p:nvSpPr>
        <p:spPr>
          <a:xfrm>
            <a:off x="6007100" y="1670050"/>
            <a:ext cx="2667000" cy="4648200"/>
          </a:xfrm>
        </p:spPr>
        <p:txBody>
          <a:bodyPr/>
          <a:lstStyle/>
          <a:p>
            <a:r>
              <a:rPr lang="en-US"/>
              <a:t>Click icon to add chart</a:t>
            </a:r>
            <a:endParaRPr lang="en-CA" dirty="0"/>
          </a:p>
        </p:txBody>
      </p:sp>
      <p:sp>
        <p:nvSpPr>
          <p:cNvPr id="5" name="Content Placeholder 4"/>
          <p:cNvSpPr>
            <a:spLocks noGrp="1"/>
          </p:cNvSpPr>
          <p:nvPr>
            <p:ph sz="quarter" idx="16"/>
          </p:nvPr>
        </p:nvSpPr>
        <p:spPr>
          <a:xfrm>
            <a:off x="446088" y="1670050"/>
            <a:ext cx="5484812"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29812952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9144000" cy="6858000"/>
          </a:xfrm>
        </p:spPr>
        <p:txBody>
          <a:bodyPr lIns="432000"/>
          <a:lstStyle>
            <a:lvl1pPr>
              <a:defRPr b="1" baseline="0">
                <a:solidFill>
                  <a:srgbClr val="FF0000"/>
                </a:solidFill>
              </a:defRPr>
            </a:lvl1pPr>
          </a:lstStyle>
          <a:p>
            <a:br>
              <a:rPr lang="en-CA" dirty="0"/>
            </a:br>
            <a:br>
              <a:rPr lang="en-CA" dirty="0"/>
            </a:br>
            <a:br>
              <a:rPr lang="en-CA" dirty="0"/>
            </a:br>
            <a:br>
              <a:rPr lang="en-CA" dirty="0"/>
            </a:br>
            <a:br>
              <a:rPr lang="en-CA" dirty="0"/>
            </a:br>
            <a:br>
              <a:rPr lang="en-CA" dirty="0"/>
            </a:br>
            <a:r>
              <a:rPr lang="en-CA" dirty="0"/>
              <a:t>***INSTRUCTIONS ON HOW TO APPLY IMAGE MASKING TO SLIDE LAYOUT***</a:t>
            </a:r>
            <a:br>
              <a:rPr lang="en-CA" dirty="0"/>
            </a:br>
            <a:r>
              <a:rPr lang="en-CA" dirty="0"/>
              <a:t>STEP 1: Click icon to insert image</a:t>
            </a:r>
            <a:br>
              <a:rPr lang="en-CA" dirty="0"/>
            </a:br>
            <a:r>
              <a:rPr lang="en-CA" dirty="0"/>
              <a:t>STEP 2: Once image is inserted, right-click image, and choose ‘Send to Back’</a:t>
            </a:r>
          </a:p>
        </p:txBody>
      </p:sp>
      <p:sp>
        <p:nvSpPr>
          <p:cNvPr id="4" name="Title 3"/>
          <p:cNvSpPr>
            <a:spLocks noGrp="1"/>
          </p:cNvSpPr>
          <p:nvPr>
            <p:ph type="title"/>
          </p:nvPr>
        </p:nvSpPr>
        <p:spPr/>
        <p:txBody>
          <a:bodyPr/>
          <a:lstStyle/>
          <a:p>
            <a:r>
              <a:rPr lang="en-US"/>
              <a:t>Click to edit Master title style</a:t>
            </a:r>
            <a:endParaRPr lang="en-CA" dirty="0"/>
          </a:p>
        </p:txBody>
      </p:sp>
    </p:spTree>
    <p:extLst>
      <p:ext uri="{BB962C8B-B14F-4D97-AF65-F5344CB8AC3E}">
        <p14:creationId xmlns:p14="http://schemas.microsoft.com/office/powerpoint/2010/main" val="384418903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1403062D-E6E6-4A79-9D39-9AE4139E8149}" type="datetime1">
              <a:rPr kumimoji="1" lang="ja-JP" altLang="en-US" smtClean="0"/>
              <a:t>2019/4/10</a:t>
            </a:fld>
            <a:endParaRPr kumimoji="1" lang="ja-JP" altLang="en-US" dirty="0"/>
          </a:p>
        </p:txBody>
      </p:sp>
      <p:sp>
        <p:nvSpPr>
          <p:cNvPr id="5" name="フッター プレースホルダ 4"/>
          <p:cNvSpPr>
            <a:spLocks noGrp="1"/>
          </p:cNvSpPr>
          <p:nvPr>
            <p:ph type="ftr" sz="quarter" idx="11"/>
          </p:nvPr>
        </p:nvSpPr>
        <p:spPr/>
        <p:txBody>
          <a:bodyPr/>
          <a:lstStyle/>
          <a:p>
            <a:r>
              <a:rPr kumimoji="1" lang="en-US" altLang="ja-JP"/>
              <a:t>QCS research collaboration with BNL, FNAL and ANL</a:t>
            </a:r>
            <a:endParaRPr kumimoji="1" lang="ja-JP" altLang="en-US" dirty="0"/>
          </a:p>
        </p:txBody>
      </p:sp>
      <p:sp>
        <p:nvSpPr>
          <p:cNvPr id="6" name="スライド番号プレースホルダ 5"/>
          <p:cNvSpPr>
            <a:spLocks noGrp="1"/>
          </p:cNvSpPr>
          <p:nvPr>
            <p:ph type="sldNum" sz="quarter" idx="12"/>
          </p:nvPr>
        </p:nvSpPr>
        <p:spPr/>
        <p:txBody>
          <a:bodyPr/>
          <a:lstStyle/>
          <a:p>
            <a:fld id="{BD56D25A-B31B-4378-9DDB-CAB5A54EE140}" type="slidenum">
              <a:rPr kumimoji="1" lang="ja-JP" altLang="en-US" smtClean="0"/>
              <a:pPr/>
              <a:t>‹#›</a:t>
            </a:fld>
            <a:endParaRPr kumimoji="1" lang="ja-JP" altLang="en-US" dirty="0"/>
          </a:p>
        </p:txBody>
      </p:sp>
    </p:spTree>
    <p:extLst>
      <p:ext uri="{BB962C8B-B14F-4D97-AF65-F5344CB8AC3E}">
        <p14:creationId xmlns:p14="http://schemas.microsoft.com/office/powerpoint/2010/main" val="20789403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A6EAFDEE-283C-4380-9761-AACB48878580}" type="datetime1">
              <a:rPr kumimoji="1" lang="ja-JP" altLang="en-US" smtClean="0"/>
              <a:t>2019/4/10</a:t>
            </a:fld>
            <a:endParaRPr kumimoji="1" lang="ja-JP" altLang="en-US" dirty="0"/>
          </a:p>
        </p:txBody>
      </p:sp>
      <p:sp>
        <p:nvSpPr>
          <p:cNvPr id="5" name="フッター プレースホルダ 4"/>
          <p:cNvSpPr>
            <a:spLocks noGrp="1"/>
          </p:cNvSpPr>
          <p:nvPr>
            <p:ph type="ftr" sz="quarter" idx="11"/>
          </p:nvPr>
        </p:nvSpPr>
        <p:spPr/>
        <p:txBody>
          <a:bodyPr/>
          <a:lstStyle/>
          <a:p>
            <a:r>
              <a:rPr kumimoji="1" lang="en-US" altLang="ja-JP"/>
              <a:t>QCS research collaboration with BNL, FNAL and ANL</a:t>
            </a:r>
            <a:endParaRPr kumimoji="1" lang="ja-JP" altLang="en-US" dirty="0"/>
          </a:p>
        </p:txBody>
      </p:sp>
      <p:sp>
        <p:nvSpPr>
          <p:cNvPr id="6" name="スライド番号プレースホルダ 5"/>
          <p:cNvSpPr>
            <a:spLocks noGrp="1"/>
          </p:cNvSpPr>
          <p:nvPr>
            <p:ph type="sldNum" sz="quarter" idx="12"/>
          </p:nvPr>
        </p:nvSpPr>
        <p:spPr/>
        <p:txBody>
          <a:bodyPr/>
          <a:lstStyle/>
          <a:p>
            <a:fld id="{BD56D25A-B31B-4378-9DDB-CAB5A54EE140}" type="slidenum">
              <a:rPr kumimoji="1" lang="ja-JP" altLang="en-US" smtClean="0"/>
              <a:pPr/>
              <a:t>‹#›</a:t>
            </a:fld>
            <a:endParaRPr kumimoji="1" lang="ja-JP" altLang="en-US" dirty="0"/>
          </a:p>
        </p:txBody>
      </p:sp>
    </p:spTree>
    <p:extLst>
      <p:ext uri="{BB962C8B-B14F-4D97-AF65-F5344CB8AC3E}">
        <p14:creationId xmlns:p14="http://schemas.microsoft.com/office/powerpoint/2010/main" val="275452572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27388DE5-38E8-4083-8500-B5A6497BC870}" type="datetime1">
              <a:rPr kumimoji="1" lang="ja-JP" altLang="en-US" smtClean="0"/>
              <a:t>2019/4/10</a:t>
            </a:fld>
            <a:endParaRPr kumimoji="1" lang="ja-JP" altLang="en-US" dirty="0"/>
          </a:p>
        </p:txBody>
      </p:sp>
      <p:sp>
        <p:nvSpPr>
          <p:cNvPr id="5" name="フッター プレースホルダ 4"/>
          <p:cNvSpPr>
            <a:spLocks noGrp="1"/>
          </p:cNvSpPr>
          <p:nvPr>
            <p:ph type="ftr" sz="quarter" idx="11"/>
          </p:nvPr>
        </p:nvSpPr>
        <p:spPr/>
        <p:txBody>
          <a:bodyPr/>
          <a:lstStyle/>
          <a:p>
            <a:r>
              <a:rPr kumimoji="1" lang="en-US" altLang="ja-JP"/>
              <a:t>QCS research collaboration with BNL, FNAL and ANL</a:t>
            </a:r>
            <a:endParaRPr kumimoji="1" lang="ja-JP" altLang="en-US" dirty="0"/>
          </a:p>
        </p:txBody>
      </p:sp>
      <p:sp>
        <p:nvSpPr>
          <p:cNvPr id="6" name="スライド番号プレースホルダ 5"/>
          <p:cNvSpPr>
            <a:spLocks noGrp="1"/>
          </p:cNvSpPr>
          <p:nvPr>
            <p:ph type="sldNum" sz="quarter" idx="12"/>
          </p:nvPr>
        </p:nvSpPr>
        <p:spPr/>
        <p:txBody>
          <a:bodyPr/>
          <a:lstStyle/>
          <a:p>
            <a:fld id="{BD56D25A-B31B-4378-9DDB-CAB5A54EE140}" type="slidenum">
              <a:rPr kumimoji="1" lang="ja-JP" altLang="en-US" smtClean="0"/>
              <a:pPr/>
              <a:t>‹#›</a:t>
            </a:fld>
            <a:endParaRPr kumimoji="1" lang="ja-JP" altLang="en-US" dirty="0"/>
          </a:p>
        </p:txBody>
      </p:sp>
    </p:spTree>
    <p:extLst>
      <p:ext uri="{BB962C8B-B14F-4D97-AF65-F5344CB8AC3E}">
        <p14:creationId xmlns:p14="http://schemas.microsoft.com/office/powerpoint/2010/main" val="6004036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1A948255-0591-41B9-BEC0-74B8465CDC8A}" type="datetime1">
              <a:rPr kumimoji="1" lang="ja-JP" altLang="en-US" smtClean="0"/>
              <a:t>2019/4/10</a:t>
            </a:fld>
            <a:endParaRPr kumimoji="1" lang="ja-JP" altLang="en-US" dirty="0"/>
          </a:p>
        </p:txBody>
      </p:sp>
      <p:sp>
        <p:nvSpPr>
          <p:cNvPr id="6" name="フッター プレースホルダ 5"/>
          <p:cNvSpPr>
            <a:spLocks noGrp="1"/>
          </p:cNvSpPr>
          <p:nvPr>
            <p:ph type="ftr" sz="quarter" idx="11"/>
          </p:nvPr>
        </p:nvSpPr>
        <p:spPr/>
        <p:txBody>
          <a:bodyPr/>
          <a:lstStyle/>
          <a:p>
            <a:r>
              <a:rPr kumimoji="1" lang="en-US" altLang="ja-JP"/>
              <a:t>QCS research collaboration with BNL, FNAL and ANL</a:t>
            </a:r>
            <a:endParaRPr kumimoji="1" lang="ja-JP" altLang="en-US" dirty="0"/>
          </a:p>
        </p:txBody>
      </p:sp>
      <p:sp>
        <p:nvSpPr>
          <p:cNvPr id="7" name="スライド番号プレースホルダ 6"/>
          <p:cNvSpPr>
            <a:spLocks noGrp="1"/>
          </p:cNvSpPr>
          <p:nvPr>
            <p:ph type="sldNum" sz="quarter" idx="12"/>
          </p:nvPr>
        </p:nvSpPr>
        <p:spPr/>
        <p:txBody>
          <a:bodyPr/>
          <a:lstStyle/>
          <a:p>
            <a:fld id="{BD56D25A-B31B-4378-9DDB-CAB5A54EE140}" type="slidenum">
              <a:rPr kumimoji="1" lang="ja-JP" altLang="en-US" smtClean="0"/>
              <a:pPr/>
              <a:t>‹#›</a:t>
            </a:fld>
            <a:endParaRPr kumimoji="1" lang="ja-JP" altLang="en-US" dirty="0"/>
          </a:p>
        </p:txBody>
      </p:sp>
    </p:spTree>
    <p:extLst>
      <p:ext uri="{BB962C8B-B14F-4D97-AF65-F5344CB8AC3E}">
        <p14:creationId xmlns:p14="http://schemas.microsoft.com/office/powerpoint/2010/main" val="24974474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22991BEC-9192-4BFB-8EAC-69FB79F73658}" type="datetime1">
              <a:rPr kumimoji="1" lang="ja-JP" altLang="en-US" smtClean="0"/>
              <a:t>2019/4/10</a:t>
            </a:fld>
            <a:endParaRPr kumimoji="1" lang="ja-JP" altLang="en-US" dirty="0"/>
          </a:p>
        </p:txBody>
      </p:sp>
      <p:sp>
        <p:nvSpPr>
          <p:cNvPr id="8" name="フッター プレースホルダ 7"/>
          <p:cNvSpPr>
            <a:spLocks noGrp="1"/>
          </p:cNvSpPr>
          <p:nvPr>
            <p:ph type="ftr" sz="quarter" idx="11"/>
          </p:nvPr>
        </p:nvSpPr>
        <p:spPr/>
        <p:txBody>
          <a:bodyPr/>
          <a:lstStyle/>
          <a:p>
            <a:r>
              <a:rPr kumimoji="1" lang="en-US" altLang="ja-JP"/>
              <a:t>QCS research collaboration with BNL, FNAL and ANL</a:t>
            </a:r>
            <a:endParaRPr kumimoji="1" lang="ja-JP" altLang="en-US" dirty="0"/>
          </a:p>
        </p:txBody>
      </p:sp>
      <p:sp>
        <p:nvSpPr>
          <p:cNvPr id="9" name="スライド番号プレースホルダ 8"/>
          <p:cNvSpPr>
            <a:spLocks noGrp="1"/>
          </p:cNvSpPr>
          <p:nvPr>
            <p:ph type="sldNum" sz="quarter" idx="12"/>
          </p:nvPr>
        </p:nvSpPr>
        <p:spPr/>
        <p:txBody>
          <a:bodyPr/>
          <a:lstStyle/>
          <a:p>
            <a:fld id="{BD56D25A-B31B-4378-9DDB-CAB5A54EE140}" type="slidenum">
              <a:rPr kumimoji="1" lang="ja-JP" altLang="en-US" smtClean="0"/>
              <a:pPr/>
              <a:t>‹#›</a:t>
            </a:fld>
            <a:endParaRPr kumimoji="1" lang="ja-JP" altLang="en-US" dirty="0"/>
          </a:p>
        </p:txBody>
      </p:sp>
    </p:spTree>
    <p:extLst>
      <p:ext uri="{BB962C8B-B14F-4D97-AF65-F5344CB8AC3E}">
        <p14:creationId xmlns:p14="http://schemas.microsoft.com/office/powerpoint/2010/main" val="3914064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94C11BBB-5E17-4400-9AE8-FED8683C8277}" type="datetime1">
              <a:rPr kumimoji="1" lang="ja-JP" altLang="en-US" smtClean="0"/>
              <a:t>2019/4/10</a:t>
            </a:fld>
            <a:endParaRPr kumimoji="1" lang="ja-JP" altLang="en-US" dirty="0"/>
          </a:p>
        </p:txBody>
      </p:sp>
      <p:sp>
        <p:nvSpPr>
          <p:cNvPr id="4" name="フッター プレースホルダ 3"/>
          <p:cNvSpPr>
            <a:spLocks noGrp="1"/>
          </p:cNvSpPr>
          <p:nvPr>
            <p:ph type="ftr" sz="quarter" idx="11"/>
          </p:nvPr>
        </p:nvSpPr>
        <p:spPr/>
        <p:txBody>
          <a:bodyPr/>
          <a:lstStyle/>
          <a:p>
            <a:r>
              <a:rPr kumimoji="1" lang="en-US" altLang="ja-JP"/>
              <a:t>QCS research collaboration with BNL, FNAL and ANL</a:t>
            </a:r>
            <a:endParaRPr kumimoji="1" lang="ja-JP" altLang="en-US" dirty="0"/>
          </a:p>
        </p:txBody>
      </p:sp>
      <p:sp>
        <p:nvSpPr>
          <p:cNvPr id="5" name="スライド番号プレースホルダ 4"/>
          <p:cNvSpPr>
            <a:spLocks noGrp="1"/>
          </p:cNvSpPr>
          <p:nvPr>
            <p:ph type="sldNum" sz="quarter" idx="12"/>
          </p:nvPr>
        </p:nvSpPr>
        <p:spPr/>
        <p:txBody>
          <a:bodyPr/>
          <a:lstStyle/>
          <a:p>
            <a:fld id="{BD56D25A-B31B-4378-9DDB-CAB5A54EE140}" type="slidenum">
              <a:rPr kumimoji="1" lang="ja-JP" altLang="en-US" smtClean="0"/>
              <a:pPr/>
              <a:t>‹#›</a:t>
            </a:fld>
            <a:endParaRPr kumimoji="1" lang="ja-JP" altLang="en-US" dirty="0"/>
          </a:p>
        </p:txBody>
      </p:sp>
    </p:spTree>
    <p:extLst>
      <p:ext uri="{BB962C8B-B14F-4D97-AF65-F5344CB8AC3E}">
        <p14:creationId xmlns:p14="http://schemas.microsoft.com/office/powerpoint/2010/main" val="375445578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047BAAA3-4481-4A35-90F1-6DD221DBC8D3}" type="datetime1">
              <a:rPr kumimoji="1" lang="ja-JP" altLang="en-US" smtClean="0"/>
              <a:t>2019/4/10</a:t>
            </a:fld>
            <a:endParaRPr kumimoji="1" lang="ja-JP" altLang="en-US" dirty="0"/>
          </a:p>
        </p:txBody>
      </p:sp>
      <p:sp>
        <p:nvSpPr>
          <p:cNvPr id="3" name="フッター プレースホルダ 2"/>
          <p:cNvSpPr>
            <a:spLocks noGrp="1"/>
          </p:cNvSpPr>
          <p:nvPr>
            <p:ph type="ftr" sz="quarter" idx="11"/>
          </p:nvPr>
        </p:nvSpPr>
        <p:spPr/>
        <p:txBody>
          <a:bodyPr/>
          <a:lstStyle/>
          <a:p>
            <a:r>
              <a:rPr kumimoji="1" lang="en-US" altLang="ja-JP"/>
              <a:t>QCS research collaboration with BNL, FNAL and ANL</a:t>
            </a:r>
            <a:endParaRPr kumimoji="1" lang="ja-JP" altLang="en-US" dirty="0"/>
          </a:p>
        </p:txBody>
      </p:sp>
      <p:sp>
        <p:nvSpPr>
          <p:cNvPr id="4" name="スライド番号プレースホルダ 3"/>
          <p:cNvSpPr>
            <a:spLocks noGrp="1"/>
          </p:cNvSpPr>
          <p:nvPr>
            <p:ph type="sldNum" sz="quarter" idx="12"/>
          </p:nvPr>
        </p:nvSpPr>
        <p:spPr/>
        <p:txBody>
          <a:bodyPr/>
          <a:lstStyle/>
          <a:p>
            <a:fld id="{BD56D25A-B31B-4378-9DDB-CAB5A54EE140}" type="slidenum">
              <a:rPr kumimoji="1" lang="ja-JP" altLang="en-US" smtClean="0"/>
              <a:pPr/>
              <a:t>‹#›</a:t>
            </a:fld>
            <a:endParaRPr kumimoji="1" lang="ja-JP" altLang="en-US" dirty="0"/>
          </a:p>
        </p:txBody>
      </p:sp>
    </p:spTree>
    <p:extLst>
      <p:ext uri="{BB962C8B-B14F-4D97-AF65-F5344CB8AC3E}">
        <p14:creationId xmlns:p14="http://schemas.microsoft.com/office/powerpoint/2010/main" val="3441907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1182688" y="2017713"/>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5145088" y="2017713"/>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a:xfrm>
            <a:off x="1162050" y="6243638"/>
            <a:ext cx="1905000" cy="457200"/>
          </a:xfrm>
        </p:spPr>
        <p:txBody>
          <a:bodyPr/>
          <a:lstStyle>
            <a:lvl1pPr>
              <a:defRPr/>
            </a:lvl1pPr>
          </a:lstStyle>
          <a:p>
            <a:pPr>
              <a:defRPr/>
            </a:pPr>
            <a:fld id="{3267BE0A-9F29-4548-BCA4-347B616F782B}" type="datetimeFigureOut">
              <a:rPr lang="ja-JP" altLang="en-US"/>
              <a:pPr>
                <a:defRPr/>
              </a:pPr>
              <a:t>2019/4/10</a:t>
            </a:fld>
            <a:endParaRPr lang="ja-JP" altLang="en-US" dirty="0"/>
          </a:p>
        </p:txBody>
      </p:sp>
      <p:sp>
        <p:nvSpPr>
          <p:cNvPr id="6" name="フッター プレースホルダ 5"/>
          <p:cNvSpPr>
            <a:spLocks noGrp="1"/>
          </p:cNvSpPr>
          <p:nvPr>
            <p:ph type="ftr" sz="quarter" idx="11"/>
          </p:nvPr>
        </p:nvSpPr>
        <p:spPr>
          <a:xfrm>
            <a:off x="3657600" y="6243638"/>
            <a:ext cx="2895600" cy="457200"/>
          </a:xfrm>
        </p:spPr>
        <p:txBody>
          <a:bodyPr/>
          <a:lstStyle>
            <a:lvl1pPr>
              <a:defRPr/>
            </a:lvl1pPr>
          </a:lstStyle>
          <a:p>
            <a:pPr>
              <a:defRPr/>
            </a:pPr>
            <a:endParaRPr lang="ja-JP" altLang="en-US"/>
          </a:p>
        </p:txBody>
      </p:sp>
      <p:sp>
        <p:nvSpPr>
          <p:cNvPr id="7" name="スライド番号プレースホルダ 6"/>
          <p:cNvSpPr>
            <a:spLocks noGrp="1"/>
          </p:cNvSpPr>
          <p:nvPr>
            <p:ph type="sldNum" sz="quarter" idx="12"/>
          </p:nvPr>
        </p:nvSpPr>
        <p:spPr>
          <a:xfrm>
            <a:off x="7042150" y="6243638"/>
            <a:ext cx="1905000" cy="457200"/>
          </a:xfrm>
        </p:spPr>
        <p:txBody>
          <a:bodyPr/>
          <a:lstStyle>
            <a:lvl1pPr>
              <a:defRPr/>
            </a:lvl1pPr>
          </a:lstStyle>
          <a:p>
            <a:pPr>
              <a:defRPr/>
            </a:pPr>
            <a:fld id="{6D96E382-D814-4B83-BA32-980B449FF349}" type="slidenum">
              <a:rPr lang="ja-JP" altLang="en-US"/>
              <a:pPr>
                <a:defRPr/>
              </a:pPr>
              <a:t>‹#›</a:t>
            </a:fld>
            <a:endParaRPr lang="ja-JP" altLang="en-US" dirty="0"/>
          </a:p>
        </p:txBody>
      </p:sp>
    </p:spTree>
    <p:extLst>
      <p:ext uri="{BB962C8B-B14F-4D97-AF65-F5344CB8AC3E}">
        <p14:creationId xmlns:p14="http://schemas.microsoft.com/office/powerpoint/2010/main" val="130002389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C87EE9DC-6B17-4018-9563-32AE9FCDB20C}" type="datetime1">
              <a:rPr kumimoji="1" lang="ja-JP" altLang="en-US" smtClean="0"/>
              <a:t>2019/4/10</a:t>
            </a:fld>
            <a:endParaRPr kumimoji="1" lang="ja-JP" altLang="en-US" dirty="0"/>
          </a:p>
        </p:txBody>
      </p:sp>
      <p:sp>
        <p:nvSpPr>
          <p:cNvPr id="6" name="フッター プレースホルダ 5"/>
          <p:cNvSpPr>
            <a:spLocks noGrp="1"/>
          </p:cNvSpPr>
          <p:nvPr>
            <p:ph type="ftr" sz="quarter" idx="11"/>
          </p:nvPr>
        </p:nvSpPr>
        <p:spPr/>
        <p:txBody>
          <a:bodyPr/>
          <a:lstStyle/>
          <a:p>
            <a:r>
              <a:rPr kumimoji="1" lang="en-US" altLang="ja-JP"/>
              <a:t>QCS research collaboration with BNL, FNAL and ANL</a:t>
            </a:r>
            <a:endParaRPr kumimoji="1" lang="ja-JP" altLang="en-US" dirty="0"/>
          </a:p>
        </p:txBody>
      </p:sp>
      <p:sp>
        <p:nvSpPr>
          <p:cNvPr id="7" name="スライド番号プレースホルダ 6"/>
          <p:cNvSpPr>
            <a:spLocks noGrp="1"/>
          </p:cNvSpPr>
          <p:nvPr>
            <p:ph type="sldNum" sz="quarter" idx="12"/>
          </p:nvPr>
        </p:nvSpPr>
        <p:spPr/>
        <p:txBody>
          <a:bodyPr/>
          <a:lstStyle/>
          <a:p>
            <a:fld id="{BD56D25A-B31B-4378-9DDB-CAB5A54EE140}" type="slidenum">
              <a:rPr kumimoji="1" lang="ja-JP" altLang="en-US" smtClean="0"/>
              <a:pPr/>
              <a:t>‹#›</a:t>
            </a:fld>
            <a:endParaRPr kumimoji="1" lang="ja-JP" altLang="en-US" dirty="0"/>
          </a:p>
        </p:txBody>
      </p:sp>
    </p:spTree>
    <p:extLst>
      <p:ext uri="{BB962C8B-B14F-4D97-AF65-F5344CB8AC3E}">
        <p14:creationId xmlns:p14="http://schemas.microsoft.com/office/powerpoint/2010/main" val="323054064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99385941-DFA6-4B78-A670-5C801AF6A022}" type="datetime1">
              <a:rPr kumimoji="1" lang="ja-JP" altLang="en-US" smtClean="0"/>
              <a:t>2019/4/10</a:t>
            </a:fld>
            <a:endParaRPr kumimoji="1" lang="ja-JP" altLang="en-US" dirty="0"/>
          </a:p>
        </p:txBody>
      </p:sp>
      <p:sp>
        <p:nvSpPr>
          <p:cNvPr id="6" name="フッター プレースホルダ 5"/>
          <p:cNvSpPr>
            <a:spLocks noGrp="1"/>
          </p:cNvSpPr>
          <p:nvPr>
            <p:ph type="ftr" sz="quarter" idx="11"/>
          </p:nvPr>
        </p:nvSpPr>
        <p:spPr/>
        <p:txBody>
          <a:bodyPr/>
          <a:lstStyle/>
          <a:p>
            <a:r>
              <a:rPr kumimoji="1" lang="en-US" altLang="ja-JP"/>
              <a:t>QCS research collaboration with BNL, FNAL and ANL</a:t>
            </a:r>
            <a:endParaRPr kumimoji="1" lang="ja-JP" altLang="en-US" dirty="0"/>
          </a:p>
        </p:txBody>
      </p:sp>
      <p:sp>
        <p:nvSpPr>
          <p:cNvPr id="7" name="スライド番号プレースホルダ 6"/>
          <p:cNvSpPr>
            <a:spLocks noGrp="1"/>
          </p:cNvSpPr>
          <p:nvPr>
            <p:ph type="sldNum" sz="quarter" idx="12"/>
          </p:nvPr>
        </p:nvSpPr>
        <p:spPr/>
        <p:txBody>
          <a:bodyPr/>
          <a:lstStyle/>
          <a:p>
            <a:fld id="{BD56D25A-B31B-4378-9DDB-CAB5A54EE140}" type="slidenum">
              <a:rPr kumimoji="1" lang="ja-JP" altLang="en-US" smtClean="0"/>
              <a:pPr/>
              <a:t>‹#›</a:t>
            </a:fld>
            <a:endParaRPr kumimoji="1" lang="ja-JP" altLang="en-US" dirty="0"/>
          </a:p>
        </p:txBody>
      </p:sp>
    </p:spTree>
    <p:extLst>
      <p:ext uri="{BB962C8B-B14F-4D97-AF65-F5344CB8AC3E}">
        <p14:creationId xmlns:p14="http://schemas.microsoft.com/office/powerpoint/2010/main" val="7677874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2CD17F9F-7444-436E-BD39-7ABFE6D3E0CF}" type="datetime1">
              <a:rPr kumimoji="1" lang="ja-JP" altLang="en-US" smtClean="0"/>
              <a:t>2019/4/10</a:t>
            </a:fld>
            <a:endParaRPr kumimoji="1" lang="ja-JP" altLang="en-US" dirty="0"/>
          </a:p>
        </p:txBody>
      </p:sp>
      <p:sp>
        <p:nvSpPr>
          <p:cNvPr id="5" name="フッター プレースホルダ 4"/>
          <p:cNvSpPr>
            <a:spLocks noGrp="1"/>
          </p:cNvSpPr>
          <p:nvPr>
            <p:ph type="ftr" sz="quarter" idx="11"/>
          </p:nvPr>
        </p:nvSpPr>
        <p:spPr/>
        <p:txBody>
          <a:bodyPr/>
          <a:lstStyle/>
          <a:p>
            <a:r>
              <a:rPr kumimoji="1" lang="en-US" altLang="ja-JP"/>
              <a:t>QCS research collaboration with BNL, FNAL and ANL</a:t>
            </a:r>
            <a:endParaRPr kumimoji="1" lang="ja-JP" altLang="en-US" dirty="0"/>
          </a:p>
        </p:txBody>
      </p:sp>
      <p:sp>
        <p:nvSpPr>
          <p:cNvPr id="6" name="スライド番号プレースホルダ 5"/>
          <p:cNvSpPr>
            <a:spLocks noGrp="1"/>
          </p:cNvSpPr>
          <p:nvPr>
            <p:ph type="sldNum" sz="quarter" idx="12"/>
          </p:nvPr>
        </p:nvSpPr>
        <p:spPr/>
        <p:txBody>
          <a:bodyPr/>
          <a:lstStyle/>
          <a:p>
            <a:fld id="{BD56D25A-B31B-4378-9DDB-CAB5A54EE140}" type="slidenum">
              <a:rPr kumimoji="1" lang="ja-JP" altLang="en-US" smtClean="0"/>
              <a:pPr/>
              <a:t>‹#›</a:t>
            </a:fld>
            <a:endParaRPr kumimoji="1" lang="ja-JP" altLang="en-US" dirty="0"/>
          </a:p>
        </p:txBody>
      </p:sp>
    </p:spTree>
    <p:extLst>
      <p:ext uri="{BB962C8B-B14F-4D97-AF65-F5344CB8AC3E}">
        <p14:creationId xmlns:p14="http://schemas.microsoft.com/office/powerpoint/2010/main" val="20145955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8B3F55DF-5149-4D4C-A28B-ABEBEA23CEE1}" type="datetime1">
              <a:rPr kumimoji="1" lang="ja-JP" altLang="en-US" smtClean="0"/>
              <a:t>2019/4/10</a:t>
            </a:fld>
            <a:endParaRPr kumimoji="1" lang="ja-JP" altLang="en-US" dirty="0"/>
          </a:p>
        </p:txBody>
      </p:sp>
      <p:sp>
        <p:nvSpPr>
          <p:cNvPr id="5" name="フッター プレースホルダ 4"/>
          <p:cNvSpPr>
            <a:spLocks noGrp="1"/>
          </p:cNvSpPr>
          <p:nvPr>
            <p:ph type="ftr" sz="quarter" idx="11"/>
          </p:nvPr>
        </p:nvSpPr>
        <p:spPr/>
        <p:txBody>
          <a:bodyPr/>
          <a:lstStyle/>
          <a:p>
            <a:r>
              <a:rPr kumimoji="1" lang="en-US" altLang="ja-JP"/>
              <a:t>QCS research collaboration with BNL, FNAL and ANL</a:t>
            </a:r>
            <a:endParaRPr kumimoji="1" lang="ja-JP" altLang="en-US" dirty="0"/>
          </a:p>
        </p:txBody>
      </p:sp>
      <p:sp>
        <p:nvSpPr>
          <p:cNvPr id="6" name="スライド番号プレースホルダ 5"/>
          <p:cNvSpPr>
            <a:spLocks noGrp="1"/>
          </p:cNvSpPr>
          <p:nvPr>
            <p:ph type="sldNum" sz="quarter" idx="12"/>
          </p:nvPr>
        </p:nvSpPr>
        <p:spPr/>
        <p:txBody>
          <a:bodyPr/>
          <a:lstStyle/>
          <a:p>
            <a:fld id="{BD56D25A-B31B-4378-9DDB-CAB5A54EE140}" type="slidenum">
              <a:rPr kumimoji="1" lang="ja-JP" altLang="en-US" smtClean="0"/>
              <a:pPr/>
              <a:t>‹#›</a:t>
            </a:fld>
            <a:endParaRPr kumimoji="1" lang="ja-JP" altLang="en-US" dirty="0"/>
          </a:p>
        </p:txBody>
      </p:sp>
    </p:spTree>
    <p:extLst>
      <p:ext uri="{BB962C8B-B14F-4D97-AF65-F5344CB8AC3E}">
        <p14:creationId xmlns:p14="http://schemas.microsoft.com/office/powerpoint/2010/main" val="41033679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D90B169-B3F4-4B4B-A54E-DDCFE48E7A82}"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B6905-1A42-9F4D-B965-0E7A3C481C68}" type="slidenum">
              <a:rPr lang="en-US" smtClean="0"/>
              <a:t>‹#›</a:t>
            </a:fld>
            <a:endParaRPr lang="en-US"/>
          </a:p>
        </p:txBody>
      </p:sp>
    </p:spTree>
    <p:extLst>
      <p:ext uri="{BB962C8B-B14F-4D97-AF65-F5344CB8AC3E}">
        <p14:creationId xmlns:p14="http://schemas.microsoft.com/office/powerpoint/2010/main" val="16032166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90B169-B3F4-4B4B-A54E-DDCFE48E7A82}"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B6905-1A42-9F4D-B965-0E7A3C481C68}" type="slidenum">
              <a:rPr lang="en-US" smtClean="0"/>
              <a:t>‹#›</a:t>
            </a:fld>
            <a:endParaRPr lang="en-US"/>
          </a:p>
        </p:txBody>
      </p:sp>
    </p:spTree>
    <p:extLst>
      <p:ext uri="{BB962C8B-B14F-4D97-AF65-F5344CB8AC3E}">
        <p14:creationId xmlns:p14="http://schemas.microsoft.com/office/powerpoint/2010/main" val="3051943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90B169-B3F4-4B4B-A54E-DDCFE48E7A82}"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B6905-1A42-9F4D-B965-0E7A3C481C68}" type="slidenum">
              <a:rPr lang="en-US" smtClean="0"/>
              <a:t>‹#›</a:t>
            </a:fld>
            <a:endParaRPr lang="en-US"/>
          </a:p>
        </p:txBody>
      </p:sp>
    </p:spTree>
    <p:extLst>
      <p:ext uri="{BB962C8B-B14F-4D97-AF65-F5344CB8AC3E}">
        <p14:creationId xmlns:p14="http://schemas.microsoft.com/office/powerpoint/2010/main" val="33215994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90B169-B3F4-4B4B-A54E-DDCFE48E7A82}" type="datetimeFigureOut">
              <a:rPr lang="en-US" smtClean="0"/>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B6905-1A42-9F4D-B965-0E7A3C481C68}" type="slidenum">
              <a:rPr lang="en-US" smtClean="0"/>
              <a:t>‹#›</a:t>
            </a:fld>
            <a:endParaRPr lang="en-US"/>
          </a:p>
        </p:txBody>
      </p:sp>
    </p:spTree>
    <p:extLst>
      <p:ext uri="{BB962C8B-B14F-4D97-AF65-F5344CB8AC3E}">
        <p14:creationId xmlns:p14="http://schemas.microsoft.com/office/powerpoint/2010/main" val="28098426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90B169-B3F4-4B4B-A54E-DDCFE48E7A82}" type="datetimeFigureOut">
              <a:rPr lang="en-US" smtClean="0"/>
              <a:t>4/10/2019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2B6905-1A42-9F4D-B965-0E7A3C481C68}" type="slidenum">
              <a:rPr lang="en-US" smtClean="0"/>
              <a:t>‹#›</a:t>
            </a:fld>
            <a:endParaRPr lang="en-US"/>
          </a:p>
        </p:txBody>
      </p:sp>
    </p:spTree>
    <p:extLst>
      <p:ext uri="{BB962C8B-B14F-4D97-AF65-F5344CB8AC3E}">
        <p14:creationId xmlns:p14="http://schemas.microsoft.com/office/powerpoint/2010/main" val="77369824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90B169-B3F4-4B4B-A54E-DDCFE48E7A82}" type="datetimeFigureOut">
              <a:rPr lang="en-US" smtClean="0"/>
              <a:t>4/10/2019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2B6905-1A42-9F4D-B965-0E7A3C481C68}" type="slidenum">
              <a:rPr lang="en-US" smtClean="0"/>
              <a:t>‹#›</a:t>
            </a:fld>
            <a:endParaRPr lang="en-US"/>
          </a:p>
        </p:txBody>
      </p:sp>
    </p:spTree>
    <p:extLst>
      <p:ext uri="{BB962C8B-B14F-4D97-AF65-F5344CB8AC3E}">
        <p14:creationId xmlns:p14="http://schemas.microsoft.com/office/powerpoint/2010/main" val="222316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60350"/>
            <a:ext cx="345757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990600" y="1676400"/>
            <a:ext cx="7772400" cy="1462088"/>
          </a:xfrm>
        </p:spPr>
        <p:txBody>
          <a:bodyPr/>
          <a:lstStyle>
            <a:lvl1pPr>
              <a:defRPr/>
            </a:lvl1pPr>
          </a:lstStyle>
          <a:p>
            <a:r>
              <a:rPr lang="ja-JP" altLang="en-US"/>
              <a:t>マスター タイトルの書式設定</a:t>
            </a:r>
            <a:endParaRPr lang="en-US" altLang="ja-JP"/>
          </a:p>
        </p:txBody>
      </p:sp>
      <p:sp>
        <p:nvSpPr>
          <p:cNvPr id="5123"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マスター サブタイトルの書式設定</a:t>
            </a:r>
            <a:endParaRPr lang="en-US" altLang="ja-JP"/>
          </a:p>
        </p:txBody>
      </p:sp>
      <p:sp>
        <p:nvSpPr>
          <p:cNvPr id="5" name="Rectangle 4"/>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endParaRPr lang="en-US" altLang="ja-JP"/>
          </a:p>
        </p:txBody>
      </p:sp>
      <p:sp>
        <p:nvSpPr>
          <p:cNvPr id="6" name="Rectangle 5"/>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en-US" altLang="ja-JP"/>
          </a:p>
        </p:txBody>
      </p:sp>
      <p:sp>
        <p:nvSpPr>
          <p:cNvPr id="7" name="Rectangle 6"/>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3A050795-D761-455E-95B9-1F9C71DC634A}" type="slidenum">
              <a:rPr lang="en-US" altLang="ja-JP"/>
              <a:pPr>
                <a:defRPr/>
              </a:pPr>
              <a:t>‹#›</a:t>
            </a:fld>
            <a:endParaRPr lang="en-US" altLang="ja-JP" dirty="0"/>
          </a:p>
        </p:txBody>
      </p:sp>
    </p:spTree>
    <p:extLst>
      <p:ext uri="{BB962C8B-B14F-4D97-AF65-F5344CB8AC3E}">
        <p14:creationId xmlns:p14="http://schemas.microsoft.com/office/powerpoint/2010/main" val="229725060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90B169-B3F4-4B4B-A54E-DDCFE48E7A82}" type="datetimeFigureOut">
              <a:rPr lang="en-US" smtClean="0"/>
              <a:t>4/10/2019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2B6905-1A42-9F4D-B965-0E7A3C481C68}" type="slidenum">
              <a:rPr lang="en-US" smtClean="0"/>
              <a:t>‹#›</a:t>
            </a:fld>
            <a:endParaRPr lang="en-US"/>
          </a:p>
        </p:txBody>
      </p:sp>
    </p:spTree>
    <p:extLst>
      <p:ext uri="{BB962C8B-B14F-4D97-AF65-F5344CB8AC3E}">
        <p14:creationId xmlns:p14="http://schemas.microsoft.com/office/powerpoint/2010/main" val="394572087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90B169-B3F4-4B4B-A54E-DDCFE48E7A82}" type="datetimeFigureOut">
              <a:rPr lang="en-US" smtClean="0"/>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B6905-1A42-9F4D-B965-0E7A3C481C68}" type="slidenum">
              <a:rPr lang="en-US" smtClean="0"/>
              <a:t>‹#›</a:t>
            </a:fld>
            <a:endParaRPr lang="en-US"/>
          </a:p>
        </p:txBody>
      </p:sp>
    </p:spTree>
    <p:extLst>
      <p:ext uri="{BB962C8B-B14F-4D97-AF65-F5344CB8AC3E}">
        <p14:creationId xmlns:p14="http://schemas.microsoft.com/office/powerpoint/2010/main" val="32481915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90B169-B3F4-4B4B-A54E-DDCFE48E7A82}" type="datetimeFigureOut">
              <a:rPr lang="en-US" smtClean="0"/>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B6905-1A42-9F4D-B965-0E7A3C481C68}" type="slidenum">
              <a:rPr lang="en-US" smtClean="0"/>
              <a:t>‹#›</a:t>
            </a:fld>
            <a:endParaRPr lang="en-US"/>
          </a:p>
        </p:txBody>
      </p:sp>
    </p:spTree>
    <p:extLst>
      <p:ext uri="{BB962C8B-B14F-4D97-AF65-F5344CB8AC3E}">
        <p14:creationId xmlns:p14="http://schemas.microsoft.com/office/powerpoint/2010/main" val="287389089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90B169-B3F4-4B4B-A54E-DDCFE48E7A82}"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B6905-1A42-9F4D-B965-0E7A3C481C68}" type="slidenum">
              <a:rPr lang="en-US" smtClean="0"/>
              <a:t>‹#›</a:t>
            </a:fld>
            <a:endParaRPr lang="en-US"/>
          </a:p>
        </p:txBody>
      </p:sp>
    </p:spTree>
    <p:extLst>
      <p:ext uri="{BB962C8B-B14F-4D97-AF65-F5344CB8AC3E}">
        <p14:creationId xmlns:p14="http://schemas.microsoft.com/office/powerpoint/2010/main" val="407925863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90B169-B3F4-4B4B-A54E-DDCFE48E7A82}"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B6905-1A42-9F4D-B965-0E7A3C481C68}" type="slidenum">
              <a:rPr lang="en-US" smtClean="0"/>
              <a:t>‹#›</a:t>
            </a:fld>
            <a:endParaRPr lang="en-US"/>
          </a:p>
        </p:txBody>
      </p:sp>
    </p:spTree>
    <p:extLst>
      <p:ext uri="{BB962C8B-B14F-4D97-AF65-F5344CB8AC3E}">
        <p14:creationId xmlns:p14="http://schemas.microsoft.com/office/powerpoint/2010/main" val="312978479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0EA4293-7DCA-B345-912E-57B05D439A64}" type="datetime1">
              <a:rPr lang="en-US" smtClean="0">
                <a:solidFill>
                  <a:prstClr val="black">
                    <a:tint val="75000"/>
                  </a:prstClr>
                </a:solidFill>
                <a:latin typeface="Calibri"/>
              </a:rPr>
              <a:pPr/>
              <a:t>4/10/2019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16D68EC-1E92-5F40-99CB-2855E5FF988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82204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FC063B-3310-9245-8353-A2F76308DA11}" type="datetime1">
              <a:rPr lang="en-US" smtClean="0">
                <a:solidFill>
                  <a:prstClr val="black">
                    <a:tint val="75000"/>
                  </a:prstClr>
                </a:solidFill>
                <a:latin typeface="Calibri"/>
              </a:rPr>
              <a:pPr/>
              <a:t>4/10/2019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16D68EC-1E92-5F40-99CB-2855E5FF988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441273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D64CB4-0F1F-3C48-A4D5-9EED9D02F579}" type="datetime1">
              <a:rPr lang="en-US" smtClean="0">
                <a:solidFill>
                  <a:prstClr val="black">
                    <a:tint val="75000"/>
                  </a:prstClr>
                </a:solidFill>
                <a:latin typeface="Calibri"/>
              </a:rPr>
              <a:pPr/>
              <a:t>4/10/2019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16D68EC-1E92-5F40-99CB-2855E5FF988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710438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2CE44C-394D-884E-8BC3-5D7C2E471BF1}" type="datetime1">
              <a:rPr lang="en-US" smtClean="0">
                <a:solidFill>
                  <a:prstClr val="black">
                    <a:tint val="75000"/>
                  </a:prstClr>
                </a:solidFill>
                <a:latin typeface="Calibri"/>
              </a:rPr>
              <a:pPr/>
              <a:t>4/10/2019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16D68EC-1E92-5F40-99CB-2855E5FF988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49294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88BEF6-CD61-1B41-BFC5-BB1B090B0C28}" type="datetime1">
              <a:rPr lang="en-US" smtClean="0">
                <a:solidFill>
                  <a:prstClr val="black">
                    <a:tint val="75000"/>
                  </a:prstClr>
                </a:solidFill>
                <a:latin typeface="Calibri"/>
              </a:rPr>
              <a:pPr/>
              <a:t>4/10/2019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16D68EC-1E92-5F40-99CB-2855E5FF988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611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893FD35-A06E-4874-AD1A-D503183819D2}" type="slidenum">
              <a:rPr lang="en-US" altLang="ja-JP"/>
              <a:pPr>
                <a:defRPr/>
              </a:pPr>
              <a:t>‹#›</a:t>
            </a:fld>
            <a:endParaRPr lang="en-US" altLang="ja-JP" dirty="0"/>
          </a:p>
        </p:txBody>
      </p:sp>
    </p:spTree>
    <p:extLst>
      <p:ext uri="{BB962C8B-B14F-4D97-AF65-F5344CB8AC3E}">
        <p14:creationId xmlns:p14="http://schemas.microsoft.com/office/powerpoint/2010/main" val="272208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8A93E9-E634-E24B-A62F-279A3EEF3F95}" type="datetime1">
              <a:rPr lang="en-US" smtClean="0">
                <a:solidFill>
                  <a:prstClr val="black">
                    <a:tint val="75000"/>
                  </a:prstClr>
                </a:solidFill>
                <a:latin typeface="Calibri"/>
              </a:rPr>
              <a:pPr/>
              <a:t>4/10/2019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16D68EC-1E92-5F40-99CB-2855E5FF988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25819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B96DA4-881D-4A41-BA22-4F67A6EBC2E7}" type="datetime1">
              <a:rPr lang="en-US" smtClean="0">
                <a:solidFill>
                  <a:prstClr val="black">
                    <a:tint val="75000"/>
                  </a:prstClr>
                </a:solidFill>
                <a:latin typeface="Calibri"/>
              </a:rPr>
              <a:pPr/>
              <a:t>4/10/2019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16D68EC-1E92-5F40-99CB-2855E5FF988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7409136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C2BDE0-D9C0-AD42-A638-7C4FE536D835}" type="datetime1">
              <a:rPr lang="en-US" smtClean="0">
                <a:solidFill>
                  <a:prstClr val="black">
                    <a:tint val="75000"/>
                  </a:prstClr>
                </a:solidFill>
                <a:latin typeface="Calibri"/>
              </a:rPr>
              <a:pPr/>
              <a:t>4/10/2019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16D68EC-1E92-5F40-99CB-2855E5FF988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234581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2DEE85-B146-A648-BE2C-2844F960EBD6}" type="datetime1">
              <a:rPr lang="en-US" smtClean="0">
                <a:solidFill>
                  <a:prstClr val="black">
                    <a:tint val="75000"/>
                  </a:prstClr>
                </a:solidFill>
                <a:latin typeface="Calibri"/>
              </a:rPr>
              <a:pPr/>
              <a:t>4/10/2019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16D68EC-1E92-5F40-99CB-2855E5FF988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765481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9A1BBC-0B6E-EF4F-A618-EE32DAE23121}" type="datetime1">
              <a:rPr lang="en-US" smtClean="0">
                <a:solidFill>
                  <a:prstClr val="black">
                    <a:tint val="75000"/>
                  </a:prstClr>
                </a:solidFill>
                <a:latin typeface="Calibri"/>
              </a:rPr>
              <a:pPr/>
              <a:t>4/10/2019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16D68EC-1E92-5F40-99CB-2855E5FF988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09155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A591D-D0B9-0243-AB0F-57C9596CF82E}" type="datetime1">
              <a:rPr lang="en-US" smtClean="0">
                <a:solidFill>
                  <a:prstClr val="black">
                    <a:tint val="75000"/>
                  </a:prstClr>
                </a:solidFill>
                <a:latin typeface="Calibri"/>
              </a:rPr>
              <a:pPr/>
              <a:t>4/10/2019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16D68EC-1E92-5F40-99CB-2855E5FF988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644746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fld id="{6A2AE26E-E9A4-E34B-92C9-6CD6C06A342D}" type="datetime1">
              <a:rPr lang="en-US" smtClean="0">
                <a:solidFill>
                  <a:prstClr val="black">
                    <a:tint val="75000"/>
                  </a:prstClr>
                </a:solidFill>
                <a:latin typeface="Calibri"/>
              </a:rPr>
              <a:pPr/>
              <a:t>4/10/2019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8A7BBD36-3257-8E4A-8984-B9E452B60DA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9851754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cSld name="タイトルのみ">
    <p:spTree>
      <p:nvGrpSpPr>
        <p:cNvPr id="1" name=""/>
        <p:cNvGrpSpPr/>
        <p:nvPr/>
      </p:nvGrpSpPr>
      <p:grpSpPr>
        <a:xfrm>
          <a:off x="0" y="0"/>
          <a:ext cx="0" cy="0"/>
          <a:chOff x="0" y="0"/>
          <a:chExt cx="0" cy="0"/>
        </a:xfrm>
      </p:grpSpPr>
      <p:sp>
        <p:nvSpPr>
          <p:cNvPr id="6" name="Title 5"/>
          <p:cNvSpPr>
            <a:spLocks noGrp="1"/>
          </p:cNvSpPr>
          <p:nvPr>
            <p:ph type="title"/>
          </p:nvPr>
        </p:nvSpPr>
        <p:spPr>
          <a:xfrm>
            <a:off x="457200" y="-24"/>
            <a:ext cx="8229600" cy="785818"/>
          </a:xfrm>
          <a:prstGeom prst="rect">
            <a:avLst/>
          </a:prstGeom>
        </p:spPr>
        <p:txBody>
          <a:bodyPr anchor="b">
            <a:normAutofit/>
          </a:bodyPr>
          <a:lstStyle/>
          <a:p>
            <a:r>
              <a:rPr lang="ja-JP" altLang="en-US"/>
              <a:t>マスタ タイトルの書式設定</a:t>
            </a:r>
            <a:endParaRPr lang="en-US"/>
          </a:p>
        </p:txBody>
      </p:sp>
      <p:sp>
        <p:nvSpPr>
          <p:cNvPr id="3" name="Date Placeholder 6"/>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cs typeface="+mn-cs"/>
              </a:defRPr>
            </a:lvl1pPr>
          </a:lstStyle>
          <a:p>
            <a:pPr>
              <a:defRPr/>
            </a:pPr>
            <a:fld id="{2D437390-6C8A-AD42-BB68-1FA3132C0BA7}" type="datetime1">
              <a:rPr lang="en-US" altLang="ja-JP">
                <a:latin typeface="Calibri"/>
                <a:ea typeface="ＭＳ Ｐゴシック"/>
              </a:rPr>
              <a:pPr>
                <a:defRPr/>
              </a:pPr>
              <a:t>4/10/2019</a:t>
            </a:fld>
            <a:endParaRPr lang="en-US">
              <a:latin typeface="Calibri"/>
            </a:endParaRPr>
          </a:p>
        </p:txBody>
      </p:sp>
      <p:sp>
        <p:nvSpPr>
          <p:cNvPr id="4" name="Slide Number Placeholder 7"/>
          <p:cNvSpPr>
            <a:spLocks noGrp="1"/>
          </p:cNvSpPr>
          <p:nvPr>
            <p:ph type="sldNum" sz="quarter" idx="11"/>
          </p:nvPr>
        </p:nvSpPr>
        <p:spPr/>
        <p:txBody>
          <a:bodyPr/>
          <a:lstStyle>
            <a:lvl1pPr>
              <a:defRPr smtClean="0">
                <a:solidFill>
                  <a:srgbClr val="000000"/>
                </a:solidFill>
              </a:defRPr>
            </a:lvl1pPr>
          </a:lstStyle>
          <a:p>
            <a:pPr>
              <a:defRPr/>
            </a:pPr>
            <a:fld id="{26C485F6-F622-9D4E-98CB-D3BEE147E703}" type="slidenum">
              <a:rPr lang="en-US">
                <a:latin typeface="Calibri"/>
              </a:rPr>
              <a:pPr>
                <a:defRPr/>
              </a:pPr>
              <a:t>‹#›</a:t>
            </a:fld>
            <a:endParaRPr lang="en-US">
              <a:latin typeface="Calibri"/>
            </a:endParaRPr>
          </a:p>
        </p:txBody>
      </p:sp>
      <p:sp>
        <p:nvSpPr>
          <p:cNvPr id="5" name="Footer Placeholder 8"/>
          <p:cNvSpPr>
            <a:spLocks noGrp="1"/>
          </p:cNvSpPr>
          <p:nvPr>
            <p:ph type="ftr" sz="quarter" idx="12"/>
          </p:nvPr>
        </p:nvSpPr>
        <p:spPr>
          <a:xfrm>
            <a:off x="3124200" y="6245225"/>
            <a:ext cx="2895600" cy="476250"/>
          </a:xfrm>
          <a:prstGeom prst="rect">
            <a:avLst/>
          </a:prstGeom>
        </p:spPr>
        <p:txBody>
          <a:bodyPr/>
          <a:lstStyle>
            <a:lvl1pPr>
              <a:defRPr>
                <a:solidFill>
                  <a:prstClr val="black"/>
                </a:solidFill>
                <a:latin typeface="Symbol" pitchFamily="18" charset="2"/>
                <a:ea typeface="+mn-ea"/>
                <a:cs typeface="+mn-cs"/>
              </a:defRPr>
            </a:lvl1pPr>
          </a:lstStyle>
          <a:p>
            <a:pPr>
              <a:defRPr/>
            </a:pPr>
            <a:endParaRPr lang="en-US"/>
          </a:p>
        </p:txBody>
      </p:sp>
    </p:spTree>
    <p:extLst>
      <p:ext uri="{BB962C8B-B14F-4D97-AF65-F5344CB8AC3E}">
        <p14:creationId xmlns:p14="http://schemas.microsoft.com/office/powerpoint/2010/main" val="308259520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cSld name="タイトルとコンテンツ">
    <p:spTree>
      <p:nvGrpSpPr>
        <p:cNvPr id="1" name=""/>
        <p:cNvGrpSpPr/>
        <p:nvPr/>
      </p:nvGrpSpPr>
      <p:grpSpPr>
        <a:xfrm>
          <a:off x="0" y="0"/>
          <a:ext cx="0" cy="0"/>
          <a:chOff x="0" y="0"/>
          <a:chExt cx="0" cy="0"/>
        </a:xfrm>
      </p:grpSpPr>
      <p:sp>
        <p:nvSpPr>
          <p:cNvPr id="16" name="Rectangle 16"/>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Title 6"/>
          <p:cNvSpPr>
            <a:spLocks noGrp="1"/>
          </p:cNvSpPr>
          <p:nvPr>
            <p:ph type="title"/>
          </p:nvPr>
        </p:nvSpPr>
        <p:spPr>
          <a:xfrm>
            <a:off x="457200" y="-24"/>
            <a:ext cx="8229600" cy="785818"/>
          </a:xfrm>
          <a:prstGeom prst="rect">
            <a:avLst/>
          </a:prstGeom>
        </p:spPr>
        <p:txBody>
          <a:bodyPr anchor="b">
            <a:normAutofit/>
          </a:bodyPr>
          <a:lstStyle/>
          <a:p>
            <a:r>
              <a:rPr lang="ja-JP" altLang="en-US"/>
              <a:t>マスタ タイトルの書式設定</a:t>
            </a:r>
            <a:endParaRPr lang="en-US"/>
          </a:p>
        </p:txBody>
      </p:sp>
      <p:sp>
        <p:nvSpPr>
          <p:cNvPr id="4" name="Date Placeholder 7"/>
          <p:cNvSpPr>
            <a:spLocks noGrp="1"/>
          </p:cNvSpPr>
          <p:nvPr>
            <p:ph type="dt" sz="half" idx="10"/>
          </p:nvPr>
        </p:nvSpPr>
        <p:spPr/>
        <p:txBody>
          <a:bodyPr/>
          <a:lstStyle>
            <a:lvl1pPr>
              <a:defRPr>
                <a:solidFill>
                  <a:srgbClr val="000000"/>
                </a:solidFill>
                <a:ea typeface="ＭＳ Ｐゴシック" charset="0"/>
                <a:cs typeface="ＭＳ Ｐゴシック" charset="0"/>
              </a:defRPr>
            </a:lvl1pPr>
          </a:lstStyle>
          <a:p>
            <a:fld id="{875F0EF4-0154-794E-9C40-A11C11100AD0}" type="datetime1">
              <a:rPr lang="en-US" altLang="ja-JP" smtClean="0"/>
              <a:pPr/>
              <a:t>4/10/2019</a:t>
            </a:fld>
            <a:endParaRPr lang="en-US"/>
          </a:p>
        </p:txBody>
      </p:sp>
      <p:sp>
        <p:nvSpPr>
          <p:cNvPr id="5" name="Slide Number Placeholder 8"/>
          <p:cNvSpPr>
            <a:spLocks noGrp="1"/>
          </p:cNvSpPr>
          <p:nvPr>
            <p:ph type="sldNum" sz="quarter" idx="11"/>
          </p:nvPr>
        </p:nvSpPr>
        <p:spPr/>
        <p:txBody>
          <a:bodyPr/>
          <a:lstStyle>
            <a:lvl1pPr>
              <a:defRPr>
                <a:solidFill>
                  <a:srgbClr val="000000"/>
                </a:solidFill>
              </a:defRPr>
            </a:lvl1pPr>
          </a:lstStyle>
          <a:p>
            <a:fld id="{A3772073-6781-B545-8BAE-D8257C525BE2}" type="slidenum">
              <a:rPr lang="en-US"/>
              <a:pPr/>
              <a:t>‹#›</a:t>
            </a:fld>
            <a:endParaRPr lang="en-US"/>
          </a:p>
        </p:txBody>
      </p:sp>
      <p:sp>
        <p:nvSpPr>
          <p:cNvPr id="6" name="Footer Placeholder 9"/>
          <p:cNvSpPr>
            <a:spLocks noGrp="1"/>
          </p:cNvSpPr>
          <p:nvPr>
            <p:ph type="ftr" sz="quarter" idx="12"/>
          </p:nvPr>
        </p:nvSpPr>
        <p:spPr/>
        <p:txBody>
          <a:bodyPr/>
          <a:lstStyle>
            <a:lvl1pPr>
              <a:defRPr>
                <a:solidFill>
                  <a:srgbClr val="000000"/>
                </a:solidFill>
                <a:ea typeface="ＭＳ Ｐゴシック" charset="0"/>
                <a:cs typeface="ＭＳ Ｐゴシック" charset="0"/>
              </a:defRPr>
            </a:lvl1pPr>
          </a:lstStyle>
          <a:p>
            <a:endParaRPr lang="en-US"/>
          </a:p>
        </p:txBody>
      </p:sp>
    </p:spTree>
    <p:extLst>
      <p:ext uri="{BB962C8B-B14F-4D97-AF65-F5344CB8AC3E}">
        <p14:creationId xmlns:p14="http://schemas.microsoft.com/office/powerpoint/2010/main" val="1914000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D0199B1-576E-4C54-A862-F39AA16E3089}" type="slidenum">
              <a:rPr lang="en-US" altLang="ja-JP"/>
              <a:pPr>
                <a:defRPr/>
              </a:pPr>
              <a:t>‹#›</a:t>
            </a:fld>
            <a:endParaRPr lang="en-US" altLang="ja-JP" dirty="0"/>
          </a:p>
        </p:txBody>
      </p:sp>
    </p:spTree>
    <p:extLst>
      <p:ext uri="{BB962C8B-B14F-4D97-AF65-F5344CB8AC3E}">
        <p14:creationId xmlns:p14="http://schemas.microsoft.com/office/powerpoint/2010/main" val="1764213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B920968-3B1A-4B21-B6A9-E3F2D5AF3D2D}" type="slidenum">
              <a:rPr lang="en-US" altLang="ja-JP"/>
              <a:pPr>
                <a:defRPr/>
              </a:pPr>
              <a:t>‹#›</a:t>
            </a:fld>
            <a:endParaRPr lang="en-US" altLang="ja-JP" dirty="0"/>
          </a:p>
        </p:txBody>
      </p:sp>
    </p:spTree>
    <p:extLst>
      <p:ext uri="{BB962C8B-B14F-4D97-AF65-F5344CB8AC3E}">
        <p14:creationId xmlns:p14="http://schemas.microsoft.com/office/powerpoint/2010/main" val="4093420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4"/>
          <p:cNvSpPr>
            <a:spLocks noGrp="1" noChangeArrowheads="1"/>
          </p:cNvSpPr>
          <p:nvPr>
            <p:ph type="dt" sz="half" idx="10"/>
          </p:nvPr>
        </p:nvSpPr>
        <p:spPr>
          <a:ln/>
        </p:spPr>
        <p:txBody>
          <a:bodyPr/>
          <a:lstStyle>
            <a:lvl1pPr>
              <a:defRPr/>
            </a:lvl1pPr>
          </a:lstStyle>
          <a:p>
            <a:pPr>
              <a:defRPr/>
            </a:pPr>
            <a:fld id="{02FF0F77-FF6B-457D-B75E-34EB4215289F}" type="datetimeFigureOut">
              <a:rPr lang="ja-JP" altLang="en-US"/>
              <a:pPr>
                <a:defRPr/>
              </a:pPr>
              <a:t>2019/4/10</a:t>
            </a:fld>
            <a:endParaRPr lang="ja-JP" altLang="en-US" dirty="0"/>
          </a:p>
        </p:txBody>
      </p:sp>
      <p:sp>
        <p:nvSpPr>
          <p:cNvPr id="5" name="Rectangle 1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16"/>
          <p:cNvSpPr>
            <a:spLocks noGrp="1" noChangeArrowheads="1"/>
          </p:cNvSpPr>
          <p:nvPr>
            <p:ph type="sldNum" sz="quarter" idx="12"/>
          </p:nvPr>
        </p:nvSpPr>
        <p:spPr>
          <a:ln/>
        </p:spPr>
        <p:txBody>
          <a:bodyPr/>
          <a:lstStyle>
            <a:lvl1pPr>
              <a:defRPr/>
            </a:lvl1pPr>
          </a:lstStyle>
          <a:p>
            <a:pPr>
              <a:defRPr/>
            </a:pPr>
            <a:fld id="{9602DD3A-208E-4042-8D1F-CD7F505F8AFD}" type="slidenum">
              <a:rPr lang="ja-JP" altLang="en-US"/>
              <a:pPr>
                <a:defRPr/>
              </a:pPr>
              <a:t>‹#›</a:t>
            </a:fld>
            <a:endParaRPr lang="ja-JP" altLang="en-US" dirty="0"/>
          </a:p>
        </p:txBody>
      </p:sp>
    </p:spTree>
    <p:extLst>
      <p:ext uri="{BB962C8B-B14F-4D97-AF65-F5344CB8AC3E}">
        <p14:creationId xmlns:p14="http://schemas.microsoft.com/office/powerpoint/2010/main" val="1839434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D50EAA42-2888-4C91-9512-D5F25AFD66D1}" type="slidenum">
              <a:rPr lang="en-US" altLang="ja-JP"/>
              <a:pPr>
                <a:defRPr/>
              </a:pPr>
              <a:t>‹#›</a:t>
            </a:fld>
            <a:endParaRPr lang="en-US" altLang="ja-JP" dirty="0"/>
          </a:p>
        </p:txBody>
      </p:sp>
    </p:spTree>
    <p:extLst>
      <p:ext uri="{BB962C8B-B14F-4D97-AF65-F5344CB8AC3E}">
        <p14:creationId xmlns:p14="http://schemas.microsoft.com/office/powerpoint/2010/main" val="144931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DF2BD64F-9A8B-42C4-8A73-AD15E19C680C}" type="slidenum">
              <a:rPr lang="en-US" altLang="ja-JP"/>
              <a:pPr>
                <a:defRPr/>
              </a:pPr>
              <a:t>‹#›</a:t>
            </a:fld>
            <a:endParaRPr lang="en-US" altLang="ja-JP" dirty="0"/>
          </a:p>
        </p:txBody>
      </p:sp>
    </p:spTree>
    <p:extLst>
      <p:ext uri="{BB962C8B-B14F-4D97-AF65-F5344CB8AC3E}">
        <p14:creationId xmlns:p14="http://schemas.microsoft.com/office/powerpoint/2010/main" val="23201429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A11B9B08-73E1-4194-BD4F-8D32A9DFAA97}" type="slidenum">
              <a:rPr lang="en-US" altLang="ja-JP"/>
              <a:pPr>
                <a:defRPr/>
              </a:pPr>
              <a:t>‹#›</a:t>
            </a:fld>
            <a:endParaRPr lang="en-US" altLang="ja-JP" dirty="0"/>
          </a:p>
        </p:txBody>
      </p:sp>
    </p:spTree>
    <p:extLst>
      <p:ext uri="{BB962C8B-B14F-4D97-AF65-F5344CB8AC3E}">
        <p14:creationId xmlns:p14="http://schemas.microsoft.com/office/powerpoint/2010/main" val="7313699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a:t>マスター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6929695-C842-45BB-9CE7-A6B65E74D7E0}" type="slidenum">
              <a:rPr lang="en-US" altLang="ja-JP"/>
              <a:pPr>
                <a:defRPr/>
              </a:pPr>
              <a:t>‹#›</a:t>
            </a:fld>
            <a:endParaRPr lang="en-US" altLang="ja-JP" dirty="0"/>
          </a:p>
        </p:txBody>
      </p:sp>
    </p:spTree>
    <p:extLst>
      <p:ext uri="{BB962C8B-B14F-4D97-AF65-F5344CB8AC3E}">
        <p14:creationId xmlns:p14="http://schemas.microsoft.com/office/powerpoint/2010/main" val="1616868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a:t>マスター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A0EC3135-2F67-4E4B-813B-90C0E39786F1}" type="slidenum">
              <a:rPr lang="en-US" altLang="ja-JP"/>
              <a:pPr>
                <a:defRPr/>
              </a:pPr>
              <a:t>‹#›</a:t>
            </a:fld>
            <a:endParaRPr lang="en-US" altLang="ja-JP" dirty="0"/>
          </a:p>
        </p:txBody>
      </p:sp>
    </p:spTree>
    <p:extLst>
      <p:ext uri="{BB962C8B-B14F-4D97-AF65-F5344CB8AC3E}">
        <p14:creationId xmlns:p14="http://schemas.microsoft.com/office/powerpoint/2010/main" val="2462985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9629293-E28E-405E-952B-AAA60C6EF429}" type="slidenum">
              <a:rPr lang="en-US" altLang="ja-JP"/>
              <a:pPr>
                <a:defRPr/>
              </a:pPr>
              <a:t>‹#›</a:t>
            </a:fld>
            <a:endParaRPr lang="en-US" altLang="ja-JP" dirty="0"/>
          </a:p>
        </p:txBody>
      </p:sp>
    </p:spTree>
    <p:extLst>
      <p:ext uri="{BB962C8B-B14F-4D97-AF65-F5344CB8AC3E}">
        <p14:creationId xmlns:p14="http://schemas.microsoft.com/office/powerpoint/2010/main" val="2113271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04050" y="836613"/>
            <a:ext cx="1951038" cy="5295900"/>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1150938" y="836613"/>
            <a:ext cx="5700712" cy="52959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C152908-350D-4926-B389-B2A6B521AA52}" type="slidenum">
              <a:rPr lang="en-US" altLang="ja-JP"/>
              <a:pPr>
                <a:defRPr/>
              </a:pPr>
              <a:t>‹#›</a:t>
            </a:fld>
            <a:endParaRPr lang="en-US" altLang="ja-JP" dirty="0"/>
          </a:p>
        </p:txBody>
      </p:sp>
    </p:spTree>
    <p:extLst>
      <p:ext uri="{BB962C8B-B14F-4D97-AF65-F5344CB8AC3E}">
        <p14:creationId xmlns:p14="http://schemas.microsoft.com/office/powerpoint/2010/main" val="15283633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 3"/>
          <p:cNvSpPr>
            <a:spLocks noGrp="1"/>
          </p:cNvSpPr>
          <p:nvPr>
            <p:ph type="dt" sz="half" idx="10"/>
          </p:nvPr>
        </p:nvSpPr>
        <p:spPr/>
        <p:txBody>
          <a:bodyPr/>
          <a:lstStyle>
            <a:lvl1pPr>
              <a:defRPr>
                <a:latin typeface="+mn-lt"/>
                <a:ea typeface="+mn-ea"/>
              </a:defRPr>
            </a:lvl1pPr>
          </a:lstStyle>
          <a:p>
            <a:pPr>
              <a:defRPr/>
            </a:pPr>
            <a:fld id="{551EEF6A-20D7-460A-A5BA-1FEA1F1A0011}" type="datetimeFigureOut">
              <a:rPr lang="ja-JP" altLang="en-US"/>
              <a:pPr>
                <a:defRPr/>
              </a:pPr>
              <a:t>2019/4/10</a:t>
            </a:fld>
            <a:endParaRPr lang="ja-JP" altLang="en-US" dirty="0"/>
          </a:p>
        </p:txBody>
      </p:sp>
      <p:sp>
        <p:nvSpPr>
          <p:cNvPr id="5" name="フッター プレースホルダ 4"/>
          <p:cNvSpPr>
            <a:spLocks noGrp="1"/>
          </p:cNvSpPr>
          <p:nvPr>
            <p:ph type="ftr" sz="quarter" idx="11"/>
          </p:nvPr>
        </p:nvSpPr>
        <p:spPr/>
        <p:txBody>
          <a:bodyPr/>
          <a:lstStyle>
            <a:lvl1pPr>
              <a:defRPr>
                <a:latin typeface="+mn-lt"/>
                <a:ea typeface="+mn-ea"/>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1731CA8F-CB68-4C5D-8E29-B1033E406829}" type="slidenum">
              <a:rPr lang="ja-JP" altLang="en-US"/>
              <a:pPr>
                <a:defRPr/>
              </a:pPr>
              <a:t>‹#›</a:t>
            </a:fld>
            <a:endParaRPr lang="ja-JP" altLang="en-US" dirty="0"/>
          </a:p>
        </p:txBody>
      </p:sp>
    </p:spTree>
    <p:extLst>
      <p:ext uri="{BB962C8B-B14F-4D97-AF65-F5344CB8AC3E}">
        <p14:creationId xmlns:p14="http://schemas.microsoft.com/office/powerpoint/2010/main" val="18935839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atin typeface="+mn-lt"/>
                <a:ea typeface="+mn-ea"/>
              </a:defRPr>
            </a:lvl1pPr>
          </a:lstStyle>
          <a:p>
            <a:pPr>
              <a:defRPr/>
            </a:pPr>
            <a:fld id="{D39AEDB9-968A-42E5-A15C-41003C6768BA}" type="datetimeFigureOut">
              <a:rPr lang="ja-JP" altLang="en-US"/>
              <a:pPr>
                <a:defRPr/>
              </a:pPr>
              <a:t>2019/4/10</a:t>
            </a:fld>
            <a:endParaRPr lang="ja-JP" altLang="en-US" dirty="0"/>
          </a:p>
        </p:txBody>
      </p:sp>
      <p:sp>
        <p:nvSpPr>
          <p:cNvPr id="5" name="フッター プレースホルダ 4"/>
          <p:cNvSpPr>
            <a:spLocks noGrp="1"/>
          </p:cNvSpPr>
          <p:nvPr>
            <p:ph type="ftr" sz="quarter" idx="11"/>
          </p:nvPr>
        </p:nvSpPr>
        <p:spPr/>
        <p:txBody>
          <a:bodyPr/>
          <a:lstStyle>
            <a:lvl1pPr>
              <a:defRPr>
                <a:latin typeface="+mn-lt"/>
                <a:ea typeface="+mn-ea"/>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5332665E-8197-4EF5-AC1D-194028C4965B}" type="slidenum">
              <a:rPr lang="ja-JP" altLang="en-US"/>
              <a:pPr>
                <a:defRPr/>
              </a:pPr>
              <a:t>‹#›</a:t>
            </a:fld>
            <a:endParaRPr lang="ja-JP" altLang="en-US" dirty="0"/>
          </a:p>
        </p:txBody>
      </p:sp>
    </p:spTree>
    <p:extLst>
      <p:ext uri="{BB962C8B-B14F-4D97-AF65-F5344CB8AC3E}">
        <p14:creationId xmlns:p14="http://schemas.microsoft.com/office/powerpoint/2010/main" val="10148493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 3"/>
          <p:cNvSpPr>
            <a:spLocks noGrp="1"/>
          </p:cNvSpPr>
          <p:nvPr>
            <p:ph type="dt" sz="half" idx="10"/>
          </p:nvPr>
        </p:nvSpPr>
        <p:spPr/>
        <p:txBody>
          <a:bodyPr/>
          <a:lstStyle>
            <a:lvl1pPr>
              <a:defRPr>
                <a:latin typeface="+mn-lt"/>
                <a:ea typeface="+mn-ea"/>
              </a:defRPr>
            </a:lvl1pPr>
          </a:lstStyle>
          <a:p>
            <a:pPr>
              <a:defRPr/>
            </a:pPr>
            <a:fld id="{1FBECEBD-6878-442D-B6BF-2CDD961EEE5C}" type="datetimeFigureOut">
              <a:rPr lang="ja-JP" altLang="en-US"/>
              <a:pPr>
                <a:defRPr/>
              </a:pPr>
              <a:t>2019/4/10</a:t>
            </a:fld>
            <a:endParaRPr lang="ja-JP" altLang="en-US" dirty="0"/>
          </a:p>
        </p:txBody>
      </p:sp>
      <p:sp>
        <p:nvSpPr>
          <p:cNvPr id="5" name="フッター プレースホルダ 4"/>
          <p:cNvSpPr>
            <a:spLocks noGrp="1"/>
          </p:cNvSpPr>
          <p:nvPr>
            <p:ph type="ftr" sz="quarter" idx="11"/>
          </p:nvPr>
        </p:nvSpPr>
        <p:spPr/>
        <p:txBody>
          <a:bodyPr/>
          <a:lstStyle>
            <a:lvl1pPr>
              <a:defRPr>
                <a:latin typeface="+mn-lt"/>
                <a:ea typeface="+mn-ea"/>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B298618E-B613-4B32-BBE1-ED78ADD7710B}" type="slidenum">
              <a:rPr lang="ja-JP" altLang="en-US"/>
              <a:pPr>
                <a:defRPr/>
              </a:pPr>
              <a:t>‹#›</a:t>
            </a:fld>
            <a:endParaRPr lang="ja-JP" altLang="en-US" dirty="0"/>
          </a:p>
        </p:txBody>
      </p:sp>
    </p:spTree>
    <p:extLst>
      <p:ext uri="{BB962C8B-B14F-4D97-AF65-F5344CB8AC3E}">
        <p14:creationId xmlns:p14="http://schemas.microsoft.com/office/powerpoint/2010/main" val="3582031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14"/>
          <p:cNvSpPr>
            <a:spLocks noGrp="1" noChangeArrowheads="1"/>
          </p:cNvSpPr>
          <p:nvPr>
            <p:ph type="dt" sz="half" idx="10"/>
          </p:nvPr>
        </p:nvSpPr>
        <p:spPr>
          <a:ln/>
        </p:spPr>
        <p:txBody>
          <a:bodyPr/>
          <a:lstStyle>
            <a:lvl1pPr>
              <a:defRPr/>
            </a:lvl1pPr>
          </a:lstStyle>
          <a:p>
            <a:pPr>
              <a:defRPr/>
            </a:pPr>
            <a:fld id="{6A489A0E-1C7F-4254-8847-D038FD9B346A}" type="datetimeFigureOut">
              <a:rPr lang="ja-JP" altLang="en-US"/>
              <a:pPr>
                <a:defRPr/>
              </a:pPr>
              <a:t>2019/4/10</a:t>
            </a:fld>
            <a:endParaRPr lang="ja-JP" altLang="en-US" dirty="0"/>
          </a:p>
        </p:txBody>
      </p:sp>
      <p:sp>
        <p:nvSpPr>
          <p:cNvPr id="5" name="Rectangle 1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16"/>
          <p:cNvSpPr>
            <a:spLocks noGrp="1" noChangeArrowheads="1"/>
          </p:cNvSpPr>
          <p:nvPr>
            <p:ph type="sldNum" sz="quarter" idx="12"/>
          </p:nvPr>
        </p:nvSpPr>
        <p:spPr>
          <a:ln/>
        </p:spPr>
        <p:txBody>
          <a:bodyPr/>
          <a:lstStyle>
            <a:lvl1pPr>
              <a:defRPr/>
            </a:lvl1pPr>
          </a:lstStyle>
          <a:p>
            <a:pPr>
              <a:defRPr/>
            </a:pPr>
            <a:fld id="{9A0690F7-AE37-4218-B484-FF3AA36528BB}" type="slidenum">
              <a:rPr lang="ja-JP" altLang="en-US"/>
              <a:pPr>
                <a:defRPr/>
              </a:pPr>
              <a:t>‹#›</a:t>
            </a:fld>
            <a:endParaRPr lang="ja-JP" altLang="en-US" dirty="0"/>
          </a:p>
        </p:txBody>
      </p:sp>
    </p:spTree>
    <p:extLst>
      <p:ext uri="{BB962C8B-B14F-4D97-AF65-F5344CB8AC3E}">
        <p14:creationId xmlns:p14="http://schemas.microsoft.com/office/powerpoint/2010/main" val="13000002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atin typeface="+mn-lt"/>
                <a:ea typeface="+mn-ea"/>
              </a:defRPr>
            </a:lvl1pPr>
          </a:lstStyle>
          <a:p>
            <a:pPr>
              <a:defRPr/>
            </a:pPr>
            <a:fld id="{2010825A-554D-4980-97B8-16C0596735DC}" type="datetimeFigureOut">
              <a:rPr lang="ja-JP" altLang="en-US"/>
              <a:pPr>
                <a:defRPr/>
              </a:pPr>
              <a:t>2019/4/10</a:t>
            </a:fld>
            <a:endParaRPr lang="ja-JP" altLang="en-US" dirty="0"/>
          </a:p>
        </p:txBody>
      </p:sp>
      <p:sp>
        <p:nvSpPr>
          <p:cNvPr id="6" name="フッター プレースホルダ 5"/>
          <p:cNvSpPr>
            <a:spLocks noGrp="1"/>
          </p:cNvSpPr>
          <p:nvPr>
            <p:ph type="ftr" sz="quarter" idx="11"/>
          </p:nvPr>
        </p:nvSpPr>
        <p:spPr/>
        <p:txBody>
          <a:bodyPr/>
          <a:lstStyle>
            <a:lvl1pPr>
              <a:defRPr>
                <a:latin typeface="+mn-lt"/>
                <a:ea typeface="+mn-ea"/>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a:defRPr/>
            </a:lvl1pPr>
          </a:lstStyle>
          <a:p>
            <a:pPr>
              <a:defRPr/>
            </a:pPr>
            <a:fld id="{54343056-CF7B-461E-B922-453C9ED5CD84}" type="slidenum">
              <a:rPr lang="ja-JP" altLang="en-US"/>
              <a:pPr>
                <a:defRPr/>
              </a:pPr>
              <a:t>‹#›</a:t>
            </a:fld>
            <a:endParaRPr lang="ja-JP" altLang="en-US" dirty="0"/>
          </a:p>
        </p:txBody>
      </p:sp>
    </p:spTree>
    <p:extLst>
      <p:ext uri="{BB962C8B-B14F-4D97-AF65-F5344CB8AC3E}">
        <p14:creationId xmlns:p14="http://schemas.microsoft.com/office/powerpoint/2010/main" val="19652894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atin typeface="+mn-lt"/>
                <a:ea typeface="+mn-ea"/>
              </a:defRPr>
            </a:lvl1pPr>
          </a:lstStyle>
          <a:p>
            <a:pPr>
              <a:defRPr/>
            </a:pPr>
            <a:fld id="{7E13A227-CAE8-4DD6-9E8D-FA7511236FC9}" type="datetimeFigureOut">
              <a:rPr lang="ja-JP" altLang="en-US"/>
              <a:pPr>
                <a:defRPr/>
              </a:pPr>
              <a:t>2019/4/10</a:t>
            </a:fld>
            <a:endParaRPr lang="ja-JP" altLang="en-US" dirty="0"/>
          </a:p>
        </p:txBody>
      </p:sp>
      <p:sp>
        <p:nvSpPr>
          <p:cNvPr id="8" name="フッター プレースホルダ 7"/>
          <p:cNvSpPr>
            <a:spLocks noGrp="1"/>
          </p:cNvSpPr>
          <p:nvPr>
            <p:ph type="ftr" sz="quarter" idx="11"/>
          </p:nvPr>
        </p:nvSpPr>
        <p:spPr/>
        <p:txBody>
          <a:bodyPr/>
          <a:lstStyle>
            <a:lvl1pPr>
              <a:defRPr>
                <a:latin typeface="+mn-lt"/>
                <a:ea typeface="+mn-ea"/>
              </a:defRPr>
            </a:lvl1pPr>
          </a:lstStyle>
          <a:p>
            <a:pPr>
              <a:defRPr/>
            </a:pPr>
            <a:endParaRPr lang="ja-JP" altLang="en-US"/>
          </a:p>
        </p:txBody>
      </p:sp>
      <p:sp>
        <p:nvSpPr>
          <p:cNvPr id="9" name="スライド番号プレースホルダ 8"/>
          <p:cNvSpPr>
            <a:spLocks noGrp="1"/>
          </p:cNvSpPr>
          <p:nvPr>
            <p:ph type="sldNum" sz="quarter" idx="12"/>
          </p:nvPr>
        </p:nvSpPr>
        <p:spPr/>
        <p:txBody>
          <a:bodyPr/>
          <a:lstStyle>
            <a:lvl1pPr>
              <a:defRPr/>
            </a:lvl1pPr>
          </a:lstStyle>
          <a:p>
            <a:pPr>
              <a:defRPr/>
            </a:pPr>
            <a:fld id="{B0E17C03-7B29-4830-8637-F225121E56AC}" type="slidenum">
              <a:rPr lang="ja-JP" altLang="en-US"/>
              <a:pPr>
                <a:defRPr/>
              </a:pPr>
              <a:t>‹#›</a:t>
            </a:fld>
            <a:endParaRPr lang="ja-JP" altLang="en-US" dirty="0"/>
          </a:p>
        </p:txBody>
      </p:sp>
    </p:spTree>
    <p:extLst>
      <p:ext uri="{BB962C8B-B14F-4D97-AF65-F5344CB8AC3E}">
        <p14:creationId xmlns:p14="http://schemas.microsoft.com/office/powerpoint/2010/main" val="42003901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 2"/>
          <p:cNvSpPr>
            <a:spLocks noGrp="1"/>
          </p:cNvSpPr>
          <p:nvPr>
            <p:ph type="dt" sz="half" idx="10"/>
          </p:nvPr>
        </p:nvSpPr>
        <p:spPr/>
        <p:txBody>
          <a:bodyPr/>
          <a:lstStyle>
            <a:lvl1pPr>
              <a:defRPr>
                <a:latin typeface="+mn-lt"/>
                <a:ea typeface="+mn-ea"/>
              </a:defRPr>
            </a:lvl1pPr>
          </a:lstStyle>
          <a:p>
            <a:pPr>
              <a:defRPr/>
            </a:pPr>
            <a:fld id="{F64CC6AD-9A4D-4210-887E-102F52778312}" type="datetimeFigureOut">
              <a:rPr lang="ja-JP" altLang="en-US"/>
              <a:pPr>
                <a:defRPr/>
              </a:pPr>
              <a:t>2019/4/10</a:t>
            </a:fld>
            <a:endParaRPr lang="ja-JP" altLang="en-US" dirty="0"/>
          </a:p>
        </p:txBody>
      </p:sp>
      <p:sp>
        <p:nvSpPr>
          <p:cNvPr id="4" name="フッター プレースホルダ 3"/>
          <p:cNvSpPr>
            <a:spLocks noGrp="1"/>
          </p:cNvSpPr>
          <p:nvPr>
            <p:ph type="ftr" sz="quarter" idx="11"/>
          </p:nvPr>
        </p:nvSpPr>
        <p:spPr/>
        <p:txBody>
          <a:bodyPr/>
          <a:lstStyle>
            <a:lvl1pPr>
              <a:defRPr>
                <a:latin typeface="+mn-lt"/>
                <a:ea typeface="+mn-ea"/>
              </a:defRPr>
            </a:lvl1pPr>
          </a:lstStyle>
          <a:p>
            <a:pPr>
              <a:defRPr/>
            </a:pPr>
            <a:endParaRPr lang="ja-JP" altLang="en-US"/>
          </a:p>
        </p:txBody>
      </p:sp>
      <p:sp>
        <p:nvSpPr>
          <p:cNvPr id="5" name="スライド番号プレースホルダ 4"/>
          <p:cNvSpPr>
            <a:spLocks noGrp="1"/>
          </p:cNvSpPr>
          <p:nvPr>
            <p:ph type="sldNum" sz="quarter" idx="12"/>
          </p:nvPr>
        </p:nvSpPr>
        <p:spPr/>
        <p:txBody>
          <a:bodyPr/>
          <a:lstStyle>
            <a:lvl1pPr>
              <a:defRPr/>
            </a:lvl1pPr>
          </a:lstStyle>
          <a:p>
            <a:pPr>
              <a:defRPr/>
            </a:pPr>
            <a:fld id="{58FA8ECF-F991-40E1-AECA-BECCAB314E66}" type="slidenum">
              <a:rPr lang="ja-JP" altLang="en-US"/>
              <a:pPr>
                <a:defRPr/>
              </a:pPr>
              <a:t>‹#›</a:t>
            </a:fld>
            <a:endParaRPr lang="ja-JP" altLang="en-US" dirty="0"/>
          </a:p>
        </p:txBody>
      </p:sp>
    </p:spTree>
    <p:extLst>
      <p:ext uri="{BB962C8B-B14F-4D97-AF65-F5344CB8AC3E}">
        <p14:creationId xmlns:p14="http://schemas.microsoft.com/office/powerpoint/2010/main" val="648983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atin typeface="+mn-lt"/>
                <a:ea typeface="+mn-ea"/>
              </a:defRPr>
            </a:lvl1pPr>
          </a:lstStyle>
          <a:p>
            <a:pPr>
              <a:defRPr/>
            </a:pPr>
            <a:fld id="{F09F38D3-F3ED-4FF9-9FF9-9D391828B72F}" type="datetimeFigureOut">
              <a:rPr lang="ja-JP" altLang="en-US"/>
              <a:pPr>
                <a:defRPr/>
              </a:pPr>
              <a:t>2019/4/10</a:t>
            </a:fld>
            <a:endParaRPr lang="ja-JP" altLang="en-US" dirty="0"/>
          </a:p>
        </p:txBody>
      </p:sp>
      <p:sp>
        <p:nvSpPr>
          <p:cNvPr id="3" name="フッター プレースホルダ 2"/>
          <p:cNvSpPr>
            <a:spLocks noGrp="1"/>
          </p:cNvSpPr>
          <p:nvPr>
            <p:ph type="ftr" sz="quarter" idx="11"/>
          </p:nvPr>
        </p:nvSpPr>
        <p:spPr/>
        <p:txBody>
          <a:bodyPr/>
          <a:lstStyle>
            <a:lvl1pPr>
              <a:defRPr>
                <a:latin typeface="+mn-lt"/>
                <a:ea typeface="+mn-ea"/>
              </a:defRPr>
            </a:lvl1pPr>
          </a:lstStyle>
          <a:p>
            <a:pPr>
              <a:defRPr/>
            </a:pPr>
            <a:endParaRPr lang="ja-JP" altLang="en-US"/>
          </a:p>
        </p:txBody>
      </p:sp>
      <p:sp>
        <p:nvSpPr>
          <p:cNvPr id="4" name="スライド番号プレースホルダ 3"/>
          <p:cNvSpPr>
            <a:spLocks noGrp="1"/>
          </p:cNvSpPr>
          <p:nvPr>
            <p:ph type="sldNum" sz="quarter" idx="12"/>
          </p:nvPr>
        </p:nvSpPr>
        <p:spPr/>
        <p:txBody>
          <a:bodyPr/>
          <a:lstStyle>
            <a:lvl1pPr>
              <a:defRPr/>
            </a:lvl1pPr>
          </a:lstStyle>
          <a:p>
            <a:pPr>
              <a:defRPr/>
            </a:pPr>
            <a:fld id="{4195FFB1-6DB9-4C6F-BF82-018F88A1D2FF}" type="slidenum">
              <a:rPr lang="ja-JP" altLang="en-US"/>
              <a:pPr>
                <a:defRPr/>
              </a:pPr>
              <a:t>‹#›</a:t>
            </a:fld>
            <a:endParaRPr lang="ja-JP" altLang="en-US" dirty="0"/>
          </a:p>
        </p:txBody>
      </p:sp>
    </p:spTree>
    <p:extLst>
      <p:ext uri="{BB962C8B-B14F-4D97-AF65-F5344CB8AC3E}">
        <p14:creationId xmlns:p14="http://schemas.microsoft.com/office/powerpoint/2010/main" val="1672519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 4"/>
          <p:cNvSpPr>
            <a:spLocks noGrp="1"/>
          </p:cNvSpPr>
          <p:nvPr>
            <p:ph type="dt" sz="half" idx="10"/>
          </p:nvPr>
        </p:nvSpPr>
        <p:spPr/>
        <p:txBody>
          <a:bodyPr/>
          <a:lstStyle>
            <a:lvl1pPr>
              <a:defRPr>
                <a:latin typeface="+mn-lt"/>
                <a:ea typeface="+mn-ea"/>
              </a:defRPr>
            </a:lvl1pPr>
          </a:lstStyle>
          <a:p>
            <a:pPr>
              <a:defRPr/>
            </a:pPr>
            <a:fld id="{31B0A141-B0CD-403D-BC0A-B750D4F41A85}" type="datetimeFigureOut">
              <a:rPr lang="ja-JP" altLang="en-US"/>
              <a:pPr>
                <a:defRPr/>
              </a:pPr>
              <a:t>2019/4/10</a:t>
            </a:fld>
            <a:endParaRPr lang="ja-JP" altLang="en-US" dirty="0"/>
          </a:p>
        </p:txBody>
      </p:sp>
      <p:sp>
        <p:nvSpPr>
          <p:cNvPr id="6" name="フッター プレースホルダ 5"/>
          <p:cNvSpPr>
            <a:spLocks noGrp="1"/>
          </p:cNvSpPr>
          <p:nvPr>
            <p:ph type="ftr" sz="quarter" idx="11"/>
          </p:nvPr>
        </p:nvSpPr>
        <p:spPr/>
        <p:txBody>
          <a:bodyPr/>
          <a:lstStyle>
            <a:lvl1pPr>
              <a:defRPr>
                <a:latin typeface="+mn-lt"/>
                <a:ea typeface="+mn-ea"/>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a:defRPr/>
            </a:lvl1pPr>
          </a:lstStyle>
          <a:p>
            <a:pPr>
              <a:defRPr/>
            </a:pPr>
            <a:fld id="{103E0883-010F-4EF5-9DC8-940451D8484E}" type="slidenum">
              <a:rPr lang="ja-JP" altLang="en-US"/>
              <a:pPr>
                <a:defRPr/>
              </a:pPr>
              <a:t>‹#›</a:t>
            </a:fld>
            <a:endParaRPr lang="ja-JP" altLang="en-US" dirty="0"/>
          </a:p>
        </p:txBody>
      </p:sp>
    </p:spTree>
    <p:extLst>
      <p:ext uri="{BB962C8B-B14F-4D97-AF65-F5344CB8AC3E}">
        <p14:creationId xmlns:p14="http://schemas.microsoft.com/office/powerpoint/2010/main" val="14604121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 4"/>
          <p:cNvSpPr>
            <a:spLocks noGrp="1"/>
          </p:cNvSpPr>
          <p:nvPr>
            <p:ph type="dt" sz="half" idx="10"/>
          </p:nvPr>
        </p:nvSpPr>
        <p:spPr/>
        <p:txBody>
          <a:bodyPr/>
          <a:lstStyle>
            <a:lvl1pPr>
              <a:defRPr>
                <a:latin typeface="+mn-lt"/>
                <a:ea typeface="+mn-ea"/>
              </a:defRPr>
            </a:lvl1pPr>
          </a:lstStyle>
          <a:p>
            <a:pPr>
              <a:defRPr/>
            </a:pPr>
            <a:fld id="{A4D837E3-97AA-4C40-AAAB-4D8AAA783B07}" type="datetimeFigureOut">
              <a:rPr lang="ja-JP" altLang="en-US"/>
              <a:pPr>
                <a:defRPr/>
              </a:pPr>
              <a:t>2019/4/10</a:t>
            </a:fld>
            <a:endParaRPr lang="ja-JP" altLang="en-US" dirty="0"/>
          </a:p>
        </p:txBody>
      </p:sp>
      <p:sp>
        <p:nvSpPr>
          <p:cNvPr id="6" name="フッター プレースホルダ 5"/>
          <p:cNvSpPr>
            <a:spLocks noGrp="1"/>
          </p:cNvSpPr>
          <p:nvPr>
            <p:ph type="ftr" sz="quarter" idx="11"/>
          </p:nvPr>
        </p:nvSpPr>
        <p:spPr/>
        <p:txBody>
          <a:bodyPr/>
          <a:lstStyle>
            <a:lvl1pPr>
              <a:defRPr>
                <a:latin typeface="+mn-lt"/>
                <a:ea typeface="+mn-ea"/>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a:defRPr/>
            </a:lvl1pPr>
          </a:lstStyle>
          <a:p>
            <a:pPr>
              <a:defRPr/>
            </a:pPr>
            <a:fld id="{2DB4459A-5468-4DFD-94F3-0B6CEB76BB0D}" type="slidenum">
              <a:rPr lang="ja-JP" altLang="en-US"/>
              <a:pPr>
                <a:defRPr/>
              </a:pPr>
              <a:t>‹#›</a:t>
            </a:fld>
            <a:endParaRPr lang="ja-JP" altLang="en-US" dirty="0"/>
          </a:p>
        </p:txBody>
      </p:sp>
    </p:spTree>
    <p:extLst>
      <p:ext uri="{BB962C8B-B14F-4D97-AF65-F5344CB8AC3E}">
        <p14:creationId xmlns:p14="http://schemas.microsoft.com/office/powerpoint/2010/main" val="2091508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atin typeface="+mn-lt"/>
                <a:ea typeface="+mn-ea"/>
              </a:defRPr>
            </a:lvl1pPr>
          </a:lstStyle>
          <a:p>
            <a:pPr>
              <a:defRPr/>
            </a:pPr>
            <a:fld id="{E038BD1D-71F7-4F96-BB99-F980BCFA3102}" type="datetimeFigureOut">
              <a:rPr lang="ja-JP" altLang="en-US"/>
              <a:pPr>
                <a:defRPr/>
              </a:pPr>
              <a:t>2019/4/10</a:t>
            </a:fld>
            <a:endParaRPr lang="ja-JP" altLang="en-US" dirty="0"/>
          </a:p>
        </p:txBody>
      </p:sp>
      <p:sp>
        <p:nvSpPr>
          <p:cNvPr id="5" name="フッター プレースホルダ 4"/>
          <p:cNvSpPr>
            <a:spLocks noGrp="1"/>
          </p:cNvSpPr>
          <p:nvPr>
            <p:ph type="ftr" sz="quarter" idx="11"/>
          </p:nvPr>
        </p:nvSpPr>
        <p:spPr/>
        <p:txBody>
          <a:bodyPr/>
          <a:lstStyle>
            <a:lvl1pPr>
              <a:defRPr>
                <a:latin typeface="+mn-lt"/>
                <a:ea typeface="+mn-ea"/>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FCB7D08B-F35E-48A9-8044-0C2A60ACD3E2}" type="slidenum">
              <a:rPr lang="ja-JP" altLang="en-US"/>
              <a:pPr>
                <a:defRPr/>
              </a:pPr>
              <a:t>‹#›</a:t>
            </a:fld>
            <a:endParaRPr lang="ja-JP" altLang="en-US" dirty="0"/>
          </a:p>
        </p:txBody>
      </p:sp>
    </p:spTree>
    <p:extLst>
      <p:ext uri="{BB962C8B-B14F-4D97-AF65-F5344CB8AC3E}">
        <p14:creationId xmlns:p14="http://schemas.microsoft.com/office/powerpoint/2010/main" val="20643382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atin typeface="+mn-lt"/>
                <a:ea typeface="+mn-ea"/>
              </a:defRPr>
            </a:lvl1pPr>
          </a:lstStyle>
          <a:p>
            <a:pPr>
              <a:defRPr/>
            </a:pPr>
            <a:fld id="{3AE207E9-653F-4067-8FB8-8C4FCF8FB331}" type="datetimeFigureOut">
              <a:rPr lang="ja-JP" altLang="en-US"/>
              <a:pPr>
                <a:defRPr/>
              </a:pPr>
              <a:t>2019/4/10</a:t>
            </a:fld>
            <a:endParaRPr lang="ja-JP" altLang="en-US" dirty="0"/>
          </a:p>
        </p:txBody>
      </p:sp>
      <p:sp>
        <p:nvSpPr>
          <p:cNvPr id="5" name="フッター プレースホルダ 4"/>
          <p:cNvSpPr>
            <a:spLocks noGrp="1"/>
          </p:cNvSpPr>
          <p:nvPr>
            <p:ph type="ftr" sz="quarter" idx="11"/>
          </p:nvPr>
        </p:nvSpPr>
        <p:spPr/>
        <p:txBody>
          <a:bodyPr/>
          <a:lstStyle>
            <a:lvl1pPr>
              <a:defRPr>
                <a:latin typeface="+mn-lt"/>
                <a:ea typeface="+mn-ea"/>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76B9B7AB-BCC3-446C-9EF8-89DCAB65D681}" type="slidenum">
              <a:rPr lang="ja-JP" altLang="en-US"/>
              <a:pPr>
                <a:defRPr/>
              </a:pPr>
              <a:t>‹#›</a:t>
            </a:fld>
            <a:endParaRPr lang="ja-JP" altLang="en-US" dirty="0"/>
          </a:p>
        </p:txBody>
      </p:sp>
    </p:spTree>
    <p:extLst>
      <p:ext uri="{BB962C8B-B14F-4D97-AF65-F5344CB8AC3E}">
        <p14:creationId xmlns:p14="http://schemas.microsoft.com/office/powerpoint/2010/main" val="22610648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4" name="Picture 3" descr="belle2-logo.g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01000" y="0"/>
            <a:ext cx="11430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12"/>
          <p:cNvGraphicFramePr>
            <a:graphicFrameLocks noChangeAspect="1"/>
          </p:cNvGraphicFramePr>
          <p:nvPr userDrawn="1"/>
        </p:nvGraphicFramePr>
        <p:xfrm>
          <a:off x="444500" y="228600"/>
          <a:ext cx="1981200" cy="608013"/>
        </p:xfrm>
        <a:graphic>
          <a:graphicData uri="http://schemas.openxmlformats.org/presentationml/2006/ole">
            <mc:AlternateContent xmlns:mc="http://schemas.openxmlformats.org/markup-compatibility/2006">
              <mc:Choice xmlns:v="urn:schemas-microsoft-com:vml" Requires="v">
                <p:oleObj spid="_x0000_s278602" name="Document" r:id="rId4" imgW="2529840" imgH="777240" progId="Word.Document.8">
                  <p:embed/>
                </p:oleObj>
              </mc:Choice>
              <mc:Fallback>
                <p:oleObj name="Document" r:id="rId4" imgW="2529840" imgH="777240" progId="Word.Document.8">
                  <p:embed/>
                  <p:pic>
                    <p:nvPicPr>
                      <p:cNvPr id="30723"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228600"/>
                        <a:ext cx="19812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Picture 11" descr="wsu.jp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495800" y="6324600"/>
            <a:ext cx="99853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lvl1pPr>
              <a:defRPr baseline="0"/>
            </a:lvl1pPr>
          </a:lstStyle>
          <a:p>
            <a:r>
              <a:rPr lang="ja-JP" altLang="en-US"/>
              <a:t>マスター タイトルの書式設定</a:t>
            </a:r>
            <a:endParaRPr lang="en-US" dirty="0"/>
          </a:p>
        </p:txBody>
      </p:sp>
      <p:sp>
        <p:nvSpPr>
          <p:cNvPr id="3" name="Subtitle 2"/>
          <p:cNvSpPr>
            <a:spLocks noGrp="1"/>
          </p:cNvSpPr>
          <p:nvPr>
            <p:ph type="subTitle" idx="1"/>
          </p:nvPr>
        </p:nvSpPr>
        <p:spPr>
          <a:xfrm>
            <a:off x="1371600" y="3810000"/>
            <a:ext cx="6400800" cy="1295400"/>
          </a:xfrm>
        </p:spPr>
        <p:txBody>
          <a:bodyPr/>
          <a:lstStyle>
            <a:lvl1pPr marL="0" indent="0" algn="ctr">
              <a:buNone/>
              <a:defRPr sz="24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Tree>
    <p:extLst>
      <p:ext uri="{BB962C8B-B14F-4D97-AF65-F5344CB8AC3E}">
        <p14:creationId xmlns:p14="http://schemas.microsoft.com/office/powerpoint/2010/main" val="30316297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4" name="Picture 3" descr="belle2-logo.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01000" y="0"/>
            <a:ext cx="11430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6"/>
          <p:cNvSpPr txBox="1">
            <a:spLocks/>
          </p:cNvSpPr>
          <p:nvPr userDrawn="1"/>
        </p:nvSpPr>
        <p:spPr>
          <a:xfrm>
            <a:off x="457200" y="6416675"/>
            <a:ext cx="2133600" cy="365125"/>
          </a:xfrm>
          <a:prstGeom prst="rect">
            <a:avLst/>
          </a:prstGeom>
          <a:noFill/>
        </p:spPr>
        <p:txBody>
          <a:bodyPr anchor="ctr"/>
          <a:lstStyle>
            <a:lvl1pPr>
              <a:defRPr>
                <a:solidFill>
                  <a:schemeClr val="tx1"/>
                </a:solidFill>
                <a:latin typeface="Calibri" pitchFamily="1" charset="0"/>
                <a:ea typeface="ＭＳ Ｐゴシック" charset="-128"/>
              </a:defRPr>
            </a:lvl1pPr>
            <a:lvl2pPr marL="37931725" indent="-37474525">
              <a:defRPr>
                <a:solidFill>
                  <a:schemeClr val="tx1"/>
                </a:solidFill>
                <a:latin typeface="Calibri" pitchFamily="1" charset="0"/>
                <a:ea typeface="ＭＳ Ｐゴシック" charset="-128"/>
              </a:defRPr>
            </a:lvl2pPr>
            <a:lvl3pPr>
              <a:defRPr>
                <a:solidFill>
                  <a:schemeClr val="tx1"/>
                </a:solidFill>
                <a:latin typeface="Calibri" pitchFamily="1" charset="0"/>
                <a:ea typeface="ＭＳ Ｐゴシック" charset="-128"/>
              </a:defRPr>
            </a:lvl3pPr>
            <a:lvl4pPr>
              <a:defRPr>
                <a:solidFill>
                  <a:schemeClr val="tx1"/>
                </a:solidFill>
                <a:latin typeface="Calibri" pitchFamily="1" charset="0"/>
                <a:ea typeface="ＭＳ Ｐゴシック" charset="-128"/>
              </a:defRPr>
            </a:lvl4pPr>
            <a:lvl5pPr>
              <a:defRPr>
                <a:solidFill>
                  <a:schemeClr val="tx1"/>
                </a:solidFill>
                <a:latin typeface="Calibri" pitchFamily="1" charset="0"/>
                <a:ea typeface="ＭＳ Ｐゴシック" charset="-128"/>
              </a:defRPr>
            </a:lvl5pPr>
            <a:lvl6pPr marL="457200" fontAlgn="base">
              <a:spcBef>
                <a:spcPct val="0"/>
              </a:spcBef>
              <a:spcAft>
                <a:spcPct val="0"/>
              </a:spcAft>
              <a:defRPr>
                <a:solidFill>
                  <a:schemeClr val="tx1"/>
                </a:solidFill>
                <a:latin typeface="Calibri" pitchFamily="1" charset="0"/>
                <a:ea typeface="ＭＳ Ｐゴシック" charset="-128"/>
              </a:defRPr>
            </a:lvl6pPr>
            <a:lvl7pPr marL="914400" fontAlgn="base">
              <a:spcBef>
                <a:spcPct val="0"/>
              </a:spcBef>
              <a:spcAft>
                <a:spcPct val="0"/>
              </a:spcAft>
              <a:defRPr>
                <a:solidFill>
                  <a:schemeClr val="tx1"/>
                </a:solidFill>
                <a:latin typeface="Calibri" pitchFamily="1" charset="0"/>
                <a:ea typeface="ＭＳ Ｐゴシック" charset="-128"/>
              </a:defRPr>
            </a:lvl7pPr>
            <a:lvl8pPr marL="1371600" fontAlgn="base">
              <a:spcBef>
                <a:spcPct val="0"/>
              </a:spcBef>
              <a:spcAft>
                <a:spcPct val="0"/>
              </a:spcAft>
              <a:defRPr>
                <a:solidFill>
                  <a:schemeClr val="tx1"/>
                </a:solidFill>
                <a:latin typeface="Calibri" pitchFamily="1" charset="0"/>
                <a:ea typeface="ＭＳ Ｐゴシック" charset="-128"/>
              </a:defRPr>
            </a:lvl8pPr>
            <a:lvl9pPr marL="1828800" fontAlgn="base">
              <a:spcBef>
                <a:spcPct val="0"/>
              </a:spcBef>
              <a:spcAft>
                <a:spcPct val="0"/>
              </a:spcAft>
              <a:defRPr>
                <a:solidFill>
                  <a:schemeClr val="tx1"/>
                </a:solidFill>
                <a:latin typeface="Calibri" pitchFamily="1" charset="0"/>
                <a:ea typeface="ＭＳ Ｐゴシック" charset="-128"/>
              </a:defRPr>
            </a:lvl9pPr>
          </a:lstStyle>
          <a:p>
            <a:pPr eaLnBrk="1" fontAlgn="auto" hangingPunct="1">
              <a:spcBef>
                <a:spcPts val="0"/>
              </a:spcBef>
              <a:spcAft>
                <a:spcPts val="0"/>
              </a:spcAft>
              <a:defRPr/>
            </a:pPr>
            <a:fld id="{AA154650-D140-410D-BBCD-CD995294136D}" type="datetime1">
              <a:rPr kumimoji="0" lang="en-US" altLang="ja-JP" sz="1200">
                <a:solidFill>
                  <a:prstClr val="black"/>
                </a:solidFill>
              </a:rPr>
              <a:pPr eaLnBrk="1" fontAlgn="auto" hangingPunct="1">
                <a:spcBef>
                  <a:spcPts val="0"/>
                </a:spcBef>
                <a:spcAft>
                  <a:spcPts val="0"/>
                </a:spcAft>
                <a:defRPr/>
              </a:pPr>
              <a:t>4/10/2019</a:t>
            </a:fld>
            <a:endParaRPr kumimoji="0" lang="en-US" altLang="ja-JP" sz="1200" dirty="0">
              <a:solidFill>
                <a:prstClr val="black"/>
              </a:solidFill>
            </a:endParaRPr>
          </a:p>
        </p:txBody>
      </p:sp>
      <p:sp>
        <p:nvSpPr>
          <p:cNvPr id="6" name="Slide Number Placeholder 7"/>
          <p:cNvSpPr txBox="1">
            <a:spLocks/>
          </p:cNvSpPr>
          <p:nvPr userDrawn="1"/>
        </p:nvSpPr>
        <p:spPr>
          <a:xfrm>
            <a:off x="6553200" y="6416675"/>
            <a:ext cx="2133600" cy="365125"/>
          </a:xfrm>
          <a:prstGeom prst="rect">
            <a:avLst/>
          </a:prstGeom>
          <a:noFill/>
        </p:spPr>
        <p:txBody>
          <a:bodyPr anchor="ctr"/>
          <a:lstStyle>
            <a:lvl1pPr>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algn="r" eaLnBrk="1" hangingPunct="1">
              <a:defRPr/>
            </a:pPr>
            <a:fld id="{644218C3-56CC-4129-B714-E973CB4D41DA}" type="slidenum">
              <a:rPr kumimoji="0" lang="en-US" altLang="ja-JP" sz="1200" smtClean="0">
                <a:solidFill>
                  <a:srgbClr val="000000"/>
                </a:solidFill>
                <a:latin typeface="Calibri" panose="020F0502020204030204" pitchFamily="34" charset="0"/>
              </a:rPr>
              <a:pPr algn="r" eaLnBrk="1" hangingPunct="1">
                <a:defRPr/>
              </a:pPr>
              <a:t>‹#›</a:t>
            </a:fld>
            <a:endParaRPr kumimoji="0" lang="en-US" altLang="ja-JP" sz="1200" dirty="0">
              <a:solidFill>
                <a:srgbClr val="000000"/>
              </a:solidFill>
              <a:latin typeface="Calibri" panose="020F0502020204030204" pitchFamily="34" charset="0"/>
            </a:endParaRPr>
          </a:p>
        </p:txBody>
      </p:sp>
      <p:sp>
        <p:nvSpPr>
          <p:cNvPr id="7" name="Footer Placeholder 8"/>
          <p:cNvSpPr txBox="1">
            <a:spLocks/>
          </p:cNvSpPr>
          <p:nvPr userDrawn="1"/>
        </p:nvSpPr>
        <p:spPr>
          <a:xfrm>
            <a:off x="2743200" y="6416675"/>
            <a:ext cx="3657600" cy="365125"/>
          </a:xfrm>
          <a:prstGeom prst="rect">
            <a:avLst/>
          </a:prstGeom>
          <a:noFill/>
        </p:spPr>
        <p:txBody>
          <a:bodyPr anchor="ctr"/>
          <a:lstStyle>
            <a:lvl1pPr>
              <a:defRPr>
                <a:solidFill>
                  <a:schemeClr val="tx1"/>
                </a:solidFill>
                <a:latin typeface="Calibri" pitchFamily="1" charset="0"/>
                <a:ea typeface="ＭＳ Ｐゴシック" charset="-128"/>
              </a:defRPr>
            </a:lvl1pPr>
            <a:lvl2pPr marL="37931725" indent="-37474525">
              <a:defRPr>
                <a:solidFill>
                  <a:schemeClr val="tx1"/>
                </a:solidFill>
                <a:latin typeface="Calibri" pitchFamily="1" charset="0"/>
                <a:ea typeface="ＭＳ Ｐゴシック" charset="-128"/>
              </a:defRPr>
            </a:lvl2pPr>
            <a:lvl3pPr>
              <a:defRPr>
                <a:solidFill>
                  <a:schemeClr val="tx1"/>
                </a:solidFill>
                <a:latin typeface="Calibri" pitchFamily="1" charset="0"/>
                <a:ea typeface="ＭＳ Ｐゴシック" charset="-128"/>
              </a:defRPr>
            </a:lvl3pPr>
            <a:lvl4pPr>
              <a:defRPr>
                <a:solidFill>
                  <a:schemeClr val="tx1"/>
                </a:solidFill>
                <a:latin typeface="Calibri" pitchFamily="1" charset="0"/>
                <a:ea typeface="ＭＳ Ｐゴシック" charset="-128"/>
              </a:defRPr>
            </a:lvl4pPr>
            <a:lvl5pPr>
              <a:defRPr>
                <a:solidFill>
                  <a:schemeClr val="tx1"/>
                </a:solidFill>
                <a:latin typeface="Calibri" pitchFamily="1" charset="0"/>
                <a:ea typeface="ＭＳ Ｐゴシック" charset="-128"/>
              </a:defRPr>
            </a:lvl5pPr>
            <a:lvl6pPr marL="457200" fontAlgn="base">
              <a:spcBef>
                <a:spcPct val="0"/>
              </a:spcBef>
              <a:spcAft>
                <a:spcPct val="0"/>
              </a:spcAft>
              <a:defRPr>
                <a:solidFill>
                  <a:schemeClr val="tx1"/>
                </a:solidFill>
                <a:latin typeface="Calibri" pitchFamily="1" charset="0"/>
                <a:ea typeface="ＭＳ Ｐゴシック" charset="-128"/>
              </a:defRPr>
            </a:lvl6pPr>
            <a:lvl7pPr marL="914400" fontAlgn="base">
              <a:spcBef>
                <a:spcPct val="0"/>
              </a:spcBef>
              <a:spcAft>
                <a:spcPct val="0"/>
              </a:spcAft>
              <a:defRPr>
                <a:solidFill>
                  <a:schemeClr val="tx1"/>
                </a:solidFill>
                <a:latin typeface="Calibri" pitchFamily="1" charset="0"/>
                <a:ea typeface="ＭＳ Ｐゴシック" charset="-128"/>
              </a:defRPr>
            </a:lvl7pPr>
            <a:lvl8pPr marL="1371600" fontAlgn="base">
              <a:spcBef>
                <a:spcPct val="0"/>
              </a:spcBef>
              <a:spcAft>
                <a:spcPct val="0"/>
              </a:spcAft>
              <a:defRPr>
                <a:solidFill>
                  <a:schemeClr val="tx1"/>
                </a:solidFill>
                <a:latin typeface="Calibri" pitchFamily="1" charset="0"/>
                <a:ea typeface="ＭＳ Ｐゴシック" charset="-128"/>
              </a:defRPr>
            </a:lvl8pPr>
            <a:lvl9pPr marL="1828800" fontAlgn="base">
              <a:spcBef>
                <a:spcPct val="0"/>
              </a:spcBef>
              <a:spcAft>
                <a:spcPct val="0"/>
              </a:spcAft>
              <a:defRPr>
                <a:solidFill>
                  <a:schemeClr val="tx1"/>
                </a:solidFill>
                <a:latin typeface="Calibri" pitchFamily="1" charset="0"/>
                <a:ea typeface="ＭＳ Ｐゴシック" charset="-128"/>
              </a:defRPr>
            </a:lvl9pPr>
          </a:lstStyle>
          <a:p>
            <a:pPr algn="ctr" eaLnBrk="1" fontAlgn="auto" hangingPunct="1">
              <a:spcBef>
                <a:spcPts val="0"/>
              </a:spcBef>
              <a:spcAft>
                <a:spcPts val="0"/>
              </a:spcAft>
              <a:defRPr/>
            </a:pPr>
            <a:r>
              <a:rPr kumimoji="0" lang="en-US" altLang="ja-JP" sz="1200" dirty="0">
                <a:solidFill>
                  <a:prstClr val="black"/>
                </a:solidFill>
              </a:rPr>
              <a:t>Speaker, US Belle II pre-CD-1 Directors Review</a:t>
            </a:r>
          </a:p>
        </p:txBody>
      </p:sp>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966531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684213" y="1412875"/>
            <a:ext cx="3848100" cy="4897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84713" y="1412875"/>
            <a:ext cx="3848100" cy="4897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14"/>
          <p:cNvSpPr>
            <a:spLocks noGrp="1" noChangeArrowheads="1"/>
          </p:cNvSpPr>
          <p:nvPr>
            <p:ph type="dt" sz="half" idx="10"/>
          </p:nvPr>
        </p:nvSpPr>
        <p:spPr>
          <a:ln/>
        </p:spPr>
        <p:txBody>
          <a:bodyPr/>
          <a:lstStyle>
            <a:lvl1pPr>
              <a:defRPr/>
            </a:lvl1pPr>
          </a:lstStyle>
          <a:p>
            <a:pPr>
              <a:defRPr/>
            </a:pPr>
            <a:fld id="{D89C6F1F-6048-48C0-8F0A-20CD5EE530B6}" type="datetimeFigureOut">
              <a:rPr lang="ja-JP" altLang="en-US"/>
              <a:pPr>
                <a:defRPr/>
              </a:pPr>
              <a:t>2019/4/10</a:t>
            </a:fld>
            <a:endParaRPr lang="ja-JP" altLang="en-US" dirty="0"/>
          </a:p>
        </p:txBody>
      </p:sp>
      <p:sp>
        <p:nvSpPr>
          <p:cNvPr id="6" name="Rectangle 15"/>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16"/>
          <p:cNvSpPr>
            <a:spLocks noGrp="1" noChangeArrowheads="1"/>
          </p:cNvSpPr>
          <p:nvPr>
            <p:ph type="sldNum" sz="quarter" idx="12"/>
          </p:nvPr>
        </p:nvSpPr>
        <p:spPr>
          <a:ln/>
        </p:spPr>
        <p:txBody>
          <a:bodyPr/>
          <a:lstStyle>
            <a:lvl1pPr>
              <a:defRPr/>
            </a:lvl1pPr>
          </a:lstStyle>
          <a:p>
            <a:pPr>
              <a:defRPr/>
            </a:pPr>
            <a:fld id="{651CB2A0-EF7A-4602-81AF-495C03B56938}" type="slidenum">
              <a:rPr lang="ja-JP" altLang="en-US"/>
              <a:pPr>
                <a:defRPr/>
              </a:pPr>
              <a:t>‹#›</a:t>
            </a:fld>
            <a:endParaRPr lang="ja-JP" altLang="en-US" dirty="0"/>
          </a:p>
        </p:txBody>
      </p:sp>
    </p:spTree>
    <p:extLst>
      <p:ext uri="{BB962C8B-B14F-4D97-AF65-F5344CB8AC3E}">
        <p14:creationId xmlns:p14="http://schemas.microsoft.com/office/powerpoint/2010/main" val="12301436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 3"/>
          <p:cNvSpPr>
            <a:spLocks noGrp="1"/>
          </p:cNvSpPr>
          <p:nvPr>
            <p:ph type="dt" sz="half" idx="10"/>
          </p:nvPr>
        </p:nvSpPr>
        <p:spPr/>
        <p:txBody>
          <a:bodyPr rtlCol="0"/>
          <a:lstStyle>
            <a:lvl1pPr defTabSz="914400" fontAlgn="auto">
              <a:spcBef>
                <a:spcPts val="0"/>
              </a:spcBef>
              <a:spcAft>
                <a:spcPts val="0"/>
              </a:spcAft>
              <a:defRPr>
                <a:solidFill>
                  <a:prstClr val="black">
                    <a:tint val="75000"/>
                  </a:prstClr>
                </a:solidFill>
                <a:latin typeface="+mn-lt"/>
                <a:ea typeface="+mn-ea"/>
              </a:defRPr>
            </a:lvl1pPr>
          </a:lstStyle>
          <a:p>
            <a:pPr>
              <a:defRPr/>
            </a:pPr>
            <a:fld id="{18168608-032F-4108-A94E-A42CA16C3A6F}" type="datetimeFigureOut">
              <a:rPr lang="ja-JP" altLang="en-US"/>
              <a:pPr>
                <a:defRPr/>
              </a:pPr>
              <a:t>2019/4/10</a:t>
            </a:fld>
            <a:endParaRPr lang="ja-JP" altLang="en-US" dirty="0"/>
          </a:p>
        </p:txBody>
      </p:sp>
      <p:sp>
        <p:nvSpPr>
          <p:cNvPr id="5" name="フッター プレースホルダ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6CD968B8-D609-45C6-8A55-6AA9C0B2C45F}" type="slidenum">
              <a:rPr lang="ja-JP" altLang="en-US"/>
              <a:pPr>
                <a:defRPr/>
              </a:pPr>
              <a:t>‹#›</a:t>
            </a:fld>
            <a:endParaRPr lang="ja-JP" altLang="en-US" dirty="0"/>
          </a:p>
        </p:txBody>
      </p:sp>
    </p:spTree>
    <p:extLst>
      <p:ext uri="{BB962C8B-B14F-4D97-AF65-F5344CB8AC3E}">
        <p14:creationId xmlns:p14="http://schemas.microsoft.com/office/powerpoint/2010/main" val="6452741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rtlCol="0"/>
          <a:lstStyle>
            <a:lvl1pPr defTabSz="914400" fontAlgn="auto">
              <a:spcBef>
                <a:spcPts val="0"/>
              </a:spcBef>
              <a:spcAft>
                <a:spcPts val="0"/>
              </a:spcAft>
              <a:defRPr>
                <a:solidFill>
                  <a:prstClr val="black">
                    <a:tint val="75000"/>
                  </a:prstClr>
                </a:solidFill>
                <a:latin typeface="+mn-lt"/>
                <a:ea typeface="+mn-ea"/>
              </a:defRPr>
            </a:lvl1pPr>
          </a:lstStyle>
          <a:p>
            <a:pPr>
              <a:defRPr/>
            </a:pPr>
            <a:fld id="{9053B5BB-C7FE-46A3-9E15-3066319AC484}" type="datetimeFigureOut">
              <a:rPr lang="ja-JP" altLang="en-US"/>
              <a:pPr>
                <a:defRPr/>
              </a:pPr>
              <a:t>2019/4/10</a:t>
            </a:fld>
            <a:endParaRPr lang="ja-JP" altLang="en-US" dirty="0"/>
          </a:p>
        </p:txBody>
      </p:sp>
      <p:sp>
        <p:nvSpPr>
          <p:cNvPr id="5" name="フッター プレースホルダ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A12F9566-D96E-4AEF-B71A-5DAE8859F21B}" type="slidenum">
              <a:rPr lang="ja-JP" altLang="en-US"/>
              <a:pPr>
                <a:defRPr/>
              </a:pPr>
              <a:t>‹#›</a:t>
            </a:fld>
            <a:endParaRPr lang="ja-JP" altLang="en-US" dirty="0"/>
          </a:p>
        </p:txBody>
      </p:sp>
    </p:spTree>
    <p:extLst>
      <p:ext uri="{BB962C8B-B14F-4D97-AF65-F5344CB8AC3E}">
        <p14:creationId xmlns:p14="http://schemas.microsoft.com/office/powerpoint/2010/main" val="8000468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 3"/>
          <p:cNvSpPr>
            <a:spLocks noGrp="1"/>
          </p:cNvSpPr>
          <p:nvPr>
            <p:ph type="dt" sz="half" idx="10"/>
          </p:nvPr>
        </p:nvSpPr>
        <p:spPr/>
        <p:txBody>
          <a:bodyPr rtlCol="0"/>
          <a:lstStyle>
            <a:lvl1pPr defTabSz="914400" fontAlgn="auto">
              <a:spcBef>
                <a:spcPts val="0"/>
              </a:spcBef>
              <a:spcAft>
                <a:spcPts val="0"/>
              </a:spcAft>
              <a:defRPr>
                <a:solidFill>
                  <a:prstClr val="black">
                    <a:tint val="75000"/>
                  </a:prstClr>
                </a:solidFill>
                <a:latin typeface="+mn-lt"/>
                <a:ea typeface="+mn-ea"/>
              </a:defRPr>
            </a:lvl1pPr>
          </a:lstStyle>
          <a:p>
            <a:pPr>
              <a:defRPr/>
            </a:pPr>
            <a:fld id="{87656F3C-09D6-4F21-91F7-E828B536AAC4}" type="datetimeFigureOut">
              <a:rPr lang="ja-JP" altLang="en-US"/>
              <a:pPr>
                <a:defRPr/>
              </a:pPr>
              <a:t>2019/4/10</a:t>
            </a:fld>
            <a:endParaRPr lang="ja-JP" altLang="en-US" dirty="0"/>
          </a:p>
        </p:txBody>
      </p:sp>
      <p:sp>
        <p:nvSpPr>
          <p:cNvPr id="5" name="フッター プレースホルダ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E701407C-0BCA-4094-B2E6-36FD474CEEF7}" type="slidenum">
              <a:rPr lang="ja-JP" altLang="en-US"/>
              <a:pPr>
                <a:defRPr/>
              </a:pPr>
              <a:t>‹#›</a:t>
            </a:fld>
            <a:endParaRPr lang="ja-JP" altLang="en-US" dirty="0"/>
          </a:p>
        </p:txBody>
      </p:sp>
    </p:spTree>
    <p:extLst>
      <p:ext uri="{BB962C8B-B14F-4D97-AF65-F5344CB8AC3E}">
        <p14:creationId xmlns:p14="http://schemas.microsoft.com/office/powerpoint/2010/main" val="19919258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rtlCol="0"/>
          <a:lstStyle>
            <a:lvl1pPr defTabSz="914400" fontAlgn="auto">
              <a:spcBef>
                <a:spcPts val="0"/>
              </a:spcBef>
              <a:spcAft>
                <a:spcPts val="0"/>
              </a:spcAft>
              <a:defRPr>
                <a:solidFill>
                  <a:prstClr val="black">
                    <a:tint val="75000"/>
                  </a:prstClr>
                </a:solidFill>
                <a:latin typeface="+mn-lt"/>
                <a:ea typeface="+mn-ea"/>
              </a:defRPr>
            </a:lvl1pPr>
          </a:lstStyle>
          <a:p>
            <a:pPr>
              <a:defRPr/>
            </a:pPr>
            <a:fld id="{86429984-369E-41DF-88C7-822DE410E288}" type="datetimeFigureOut">
              <a:rPr lang="ja-JP" altLang="en-US"/>
              <a:pPr>
                <a:defRPr/>
              </a:pPr>
              <a:t>2019/4/10</a:t>
            </a:fld>
            <a:endParaRPr lang="ja-JP" altLang="en-US" dirty="0"/>
          </a:p>
        </p:txBody>
      </p:sp>
      <p:sp>
        <p:nvSpPr>
          <p:cNvPr id="6" name="フッター プレースホルダ 5"/>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mn-lt"/>
                <a:ea typeface="+mn-ea"/>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a:defRPr/>
            </a:lvl1pPr>
          </a:lstStyle>
          <a:p>
            <a:pPr>
              <a:defRPr/>
            </a:pPr>
            <a:fld id="{4E48624B-0BE9-4B5F-9567-BD7D1EDA0178}" type="slidenum">
              <a:rPr lang="ja-JP" altLang="en-US"/>
              <a:pPr>
                <a:defRPr/>
              </a:pPr>
              <a:t>‹#›</a:t>
            </a:fld>
            <a:endParaRPr lang="ja-JP" altLang="en-US" dirty="0"/>
          </a:p>
        </p:txBody>
      </p:sp>
    </p:spTree>
    <p:extLst>
      <p:ext uri="{BB962C8B-B14F-4D97-AF65-F5344CB8AC3E}">
        <p14:creationId xmlns:p14="http://schemas.microsoft.com/office/powerpoint/2010/main" val="6377697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rtlCol="0"/>
          <a:lstStyle>
            <a:lvl1pPr defTabSz="914400" fontAlgn="auto">
              <a:spcBef>
                <a:spcPts val="0"/>
              </a:spcBef>
              <a:spcAft>
                <a:spcPts val="0"/>
              </a:spcAft>
              <a:defRPr>
                <a:solidFill>
                  <a:prstClr val="black">
                    <a:tint val="75000"/>
                  </a:prstClr>
                </a:solidFill>
                <a:latin typeface="+mn-lt"/>
                <a:ea typeface="+mn-ea"/>
              </a:defRPr>
            </a:lvl1pPr>
          </a:lstStyle>
          <a:p>
            <a:pPr>
              <a:defRPr/>
            </a:pPr>
            <a:fld id="{24743220-FFF2-4101-9DDF-9B70139A7064}" type="datetimeFigureOut">
              <a:rPr lang="ja-JP" altLang="en-US"/>
              <a:pPr>
                <a:defRPr/>
              </a:pPr>
              <a:t>2019/4/10</a:t>
            </a:fld>
            <a:endParaRPr lang="ja-JP" altLang="en-US" dirty="0"/>
          </a:p>
        </p:txBody>
      </p:sp>
      <p:sp>
        <p:nvSpPr>
          <p:cNvPr id="8" name="フッター プレースホルダ 7"/>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mn-lt"/>
                <a:ea typeface="+mn-ea"/>
              </a:defRPr>
            </a:lvl1pPr>
          </a:lstStyle>
          <a:p>
            <a:pPr>
              <a:defRPr/>
            </a:pPr>
            <a:endParaRPr lang="ja-JP" altLang="en-US"/>
          </a:p>
        </p:txBody>
      </p:sp>
      <p:sp>
        <p:nvSpPr>
          <p:cNvPr id="9" name="スライド番号プレースホルダ 8"/>
          <p:cNvSpPr>
            <a:spLocks noGrp="1"/>
          </p:cNvSpPr>
          <p:nvPr>
            <p:ph type="sldNum" sz="quarter" idx="12"/>
          </p:nvPr>
        </p:nvSpPr>
        <p:spPr/>
        <p:txBody>
          <a:bodyPr/>
          <a:lstStyle>
            <a:lvl1pPr>
              <a:defRPr/>
            </a:lvl1pPr>
          </a:lstStyle>
          <a:p>
            <a:pPr>
              <a:defRPr/>
            </a:pPr>
            <a:fld id="{46B7C73F-8C4B-4246-868C-C5C050EC4B92}" type="slidenum">
              <a:rPr lang="ja-JP" altLang="en-US"/>
              <a:pPr>
                <a:defRPr/>
              </a:pPr>
              <a:t>‹#›</a:t>
            </a:fld>
            <a:endParaRPr lang="ja-JP" altLang="en-US" dirty="0"/>
          </a:p>
        </p:txBody>
      </p:sp>
    </p:spTree>
    <p:extLst>
      <p:ext uri="{BB962C8B-B14F-4D97-AF65-F5344CB8AC3E}">
        <p14:creationId xmlns:p14="http://schemas.microsoft.com/office/powerpoint/2010/main" val="18279762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 2"/>
          <p:cNvSpPr>
            <a:spLocks noGrp="1"/>
          </p:cNvSpPr>
          <p:nvPr>
            <p:ph type="dt" sz="half" idx="10"/>
          </p:nvPr>
        </p:nvSpPr>
        <p:spPr/>
        <p:txBody>
          <a:bodyPr rtlCol="0"/>
          <a:lstStyle>
            <a:lvl1pPr defTabSz="914400" fontAlgn="auto">
              <a:spcBef>
                <a:spcPts val="0"/>
              </a:spcBef>
              <a:spcAft>
                <a:spcPts val="0"/>
              </a:spcAft>
              <a:defRPr>
                <a:solidFill>
                  <a:prstClr val="black">
                    <a:tint val="75000"/>
                  </a:prstClr>
                </a:solidFill>
                <a:latin typeface="+mn-lt"/>
                <a:ea typeface="+mn-ea"/>
              </a:defRPr>
            </a:lvl1pPr>
          </a:lstStyle>
          <a:p>
            <a:pPr>
              <a:defRPr/>
            </a:pPr>
            <a:fld id="{1DCE4121-D27F-4146-874E-1084561F5365}" type="datetimeFigureOut">
              <a:rPr lang="ja-JP" altLang="en-US"/>
              <a:pPr>
                <a:defRPr/>
              </a:pPr>
              <a:t>2019/4/10</a:t>
            </a:fld>
            <a:endParaRPr lang="ja-JP" altLang="en-US" dirty="0"/>
          </a:p>
        </p:txBody>
      </p:sp>
      <p:sp>
        <p:nvSpPr>
          <p:cNvPr id="4" name="フッター プレースホルダ 3"/>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mn-lt"/>
                <a:ea typeface="+mn-ea"/>
              </a:defRPr>
            </a:lvl1pPr>
          </a:lstStyle>
          <a:p>
            <a:pPr>
              <a:defRPr/>
            </a:pPr>
            <a:endParaRPr lang="ja-JP" altLang="en-US"/>
          </a:p>
        </p:txBody>
      </p:sp>
      <p:sp>
        <p:nvSpPr>
          <p:cNvPr id="5" name="スライド番号プレースホルダ 4"/>
          <p:cNvSpPr>
            <a:spLocks noGrp="1"/>
          </p:cNvSpPr>
          <p:nvPr>
            <p:ph type="sldNum" sz="quarter" idx="12"/>
          </p:nvPr>
        </p:nvSpPr>
        <p:spPr/>
        <p:txBody>
          <a:bodyPr/>
          <a:lstStyle>
            <a:lvl1pPr>
              <a:defRPr/>
            </a:lvl1pPr>
          </a:lstStyle>
          <a:p>
            <a:pPr>
              <a:defRPr/>
            </a:pPr>
            <a:fld id="{C65B8659-0DE9-469F-AEF2-BB026D951C86}" type="slidenum">
              <a:rPr lang="ja-JP" altLang="en-US"/>
              <a:pPr>
                <a:defRPr/>
              </a:pPr>
              <a:t>‹#›</a:t>
            </a:fld>
            <a:endParaRPr lang="ja-JP" altLang="en-US" dirty="0"/>
          </a:p>
        </p:txBody>
      </p:sp>
    </p:spTree>
    <p:extLst>
      <p:ext uri="{BB962C8B-B14F-4D97-AF65-F5344CB8AC3E}">
        <p14:creationId xmlns:p14="http://schemas.microsoft.com/office/powerpoint/2010/main" val="25545903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rtlCol="0"/>
          <a:lstStyle>
            <a:lvl1pPr defTabSz="914400" fontAlgn="auto">
              <a:spcBef>
                <a:spcPts val="0"/>
              </a:spcBef>
              <a:spcAft>
                <a:spcPts val="0"/>
              </a:spcAft>
              <a:defRPr>
                <a:solidFill>
                  <a:prstClr val="black">
                    <a:tint val="75000"/>
                  </a:prstClr>
                </a:solidFill>
                <a:latin typeface="+mn-lt"/>
                <a:ea typeface="+mn-ea"/>
              </a:defRPr>
            </a:lvl1pPr>
          </a:lstStyle>
          <a:p>
            <a:pPr>
              <a:defRPr/>
            </a:pPr>
            <a:fld id="{01396F8E-53F1-4736-8717-620F455D198F}" type="datetimeFigureOut">
              <a:rPr lang="ja-JP" altLang="en-US"/>
              <a:pPr>
                <a:defRPr/>
              </a:pPr>
              <a:t>2019/4/10</a:t>
            </a:fld>
            <a:endParaRPr lang="ja-JP" altLang="en-US" dirty="0"/>
          </a:p>
        </p:txBody>
      </p:sp>
      <p:sp>
        <p:nvSpPr>
          <p:cNvPr id="3" name="フッター プレースホルダ 2"/>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mn-lt"/>
                <a:ea typeface="+mn-ea"/>
              </a:defRPr>
            </a:lvl1pPr>
          </a:lstStyle>
          <a:p>
            <a:pPr>
              <a:defRPr/>
            </a:pPr>
            <a:endParaRPr lang="ja-JP" altLang="en-US"/>
          </a:p>
        </p:txBody>
      </p:sp>
      <p:sp>
        <p:nvSpPr>
          <p:cNvPr id="4" name="スライド番号プレースホルダ 3"/>
          <p:cNvSpPr>
            <a:spLocks noGrp="1"/>
          </p:cNvSpPr>
          <p:nvPr>
            <p:ph type="sldNum" sz="quarter" idx="12"/>
          </p:nvPr>
        </p:nvSpPr>
        <p:spPr/>
        <p:txBody>
          <a:bodyPr/>
          <a:lstStyle>
            <a:lvl1pPr>
              <a:defRPr/>
            </a:lvl1pPr>
          </a:lstStyle>
          <a:p>
            <a:pPr>
              <a:defRPr/>
            </a:pPr>
            <a:fld id="{164BC874-DC69-412C-B238-701B2AB26623}" type="slidenum">
              <a:rPr lang="ja-JP" altLang="en-US"/>
              <a:pPr>
                <a:defRPr/>
              </a:pPr>
              <a:t>‹#›</a:t>
            </a:fld>
            <a:endParaRPr lang="ja-JP" altLang="en-US" dirty="0"/>
          </a:p>
        </p:txBody>
      </p:sp>
    </p:spTree>
    <p:extLst>
      <p:ext uri="{BB962C8B-B14F-4D97-AF65-F5344CB8AC3E}">
        <p14:creationId xmlns:p14="http://schemas.microsoft.com/office/powerpoint/2010/main" val="31479592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 4"/>
          <p:cNvSpPr>
            <a:spLocks noGrp="1"/>
          </p:cNvSpPr>
          <p:nvPr>
            <p:ph type="dt" sz="half" idx="10"/>
          </p:nvPr>
        </p:nvSpPr>
        <p:spPr/>
        <p:txBody>
          <a:bodyPr rtlCol="0"/>
          <a:lstStyle>
            <a:lvl1pPr defTabSz="914400" fontAlgn="auto">
              <a:spcBef>
                <a:spcPts val="0"/>
              </a:spcBef>
              <a:spcAft>
                <a:spcPts val="0"/>
              </a:spcAft>
              <a:defRPr>
                <a:solidFill>
                  <a:prstClr val="black">
                    <a:tint val="75000"/>
                  </a:prstClr>
                </a:solidFill>
                <a:latin typeface="+mn-lt"/>
                <a:ea typeface="+mn-ea"/>
              </a:defRPr>
            </a:lvl1pPr>
          </a:lstStyle>
          <a:p>
            <a:pPr>
              <a:defRPr/>
            </a:pPr>
            <a:fld id="{AD31A17C-728D-4B49-B8C5-C70A48075E39}" type="datetimeFigureOut">
              <a:rPr lang="ja-JP" altLang="en-US"/>
              <a:pPr>
                <a:defRPr/>
              </a:pPr>
              <a:t>2019/4/10</a:t>
            </a:fld>
            <a:endParaRPr lang="ja-JP" altLang="en-US" dirty="0"/>
          </a:p>
        </p:txBody>
      </p:sp>
      <p:sp>
        <p:nvSpPr>
          <p:cNvPr id="6" name="フッター プレースホルダ 5"/>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mn-lt"/>
                <a:ea typeface="+mn-ea"/>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a:defRPr/>
            </a:lvl1pPr>
          </a:lstStyle>
          <a:p>
            <a:pPr>
              <a:defRPr/>
            </a:pPr>
            <a:fld id="{B3636CD6-7EB5-4CB1-98B4-2BFFD4777B74}" type="slidenum">
              <a:rPr lang="ja-JP" altLang="en-US"/>
              <a:pPr>
                <a:defRPr/>
              </a:pPr>
              <a:t>‹#›</a:t>
            </a:fld>
            <a:endParaRPr lang="ja-JP" altLang="en-US" dirty="0"/>
          </a:p>
        </p:txBody>
      </p:sp>
    </p:spTree>
    <p:extLst>
      <p:ext uri="{BB962C8B-B14F-4D97-AF65-F5344CB8AC3E}">
        <p14:creationId xmlns:p14="http://schemas.microsoft.com/office/powerpoint/2010/main" val="28847553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 4"/>
          <p:cNvSpPr>
            <a:spLocks noGrp="1"/>
          </p:cNvSpPr>
          <p:nvPr>
            <p:ph type="dt" sz="half" idx="10"/>
          </p:nvPr>
        </p:nvSpPr>
        <p:spPr/>
        <p:txBody>
          <a:bodyPr rtlCol="0"/>
          <a:lstStyle>
            <a:lvl1pPr defTabSz="914400" fontAlgn="auto">
              <a:spcBef>
                <a:spcPts val="0"/>
              </a:spcBef>
              <a:spcAft>
                <a:spcPts val="0"/>
              </a:spcAft>
              <a:defRPr>
                <a:solidFill>
                  <a:prstClr val="black">
                    <a:tint val="75000"/>
                  </a:prstClr>
                </a:solidFill>
                <a:latin typeface="+mn-lt"/>
                <a:ea typeface="+mn-ea"/>
              </a:defRPr>
            </a:lvl1pPr>
          </a:lstStyle>
          <a:p>
            <a:pPr>
              <a:defRPr/>
            </a:pPr>
            <a:fld id="{05CEF118-6AED-435F-A9B1-00EF26431394}" type="datetimeFigureOut">
              <a:rPr lang="ja-JP" altLang="en-US"/>
              <a:pPr>
                <a:defRPr/>
              </a:pPr>
              <a:t>2019/4/10</a:t>
            </a:fld>
            <a:endParaRPr lang="ja-JP" altLang="en-US" dirty="0"/>
          </a:p>
        </p:txBody>
      </p:sp>
      <p:sp>
        <p:nvSpPr>
          <p:cNvPr id="6" name="フッター プレースホルダ 5"/>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mn-lt"/>
                <a:ea typeface="+mn-ea"/>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a:defRPr/>
            </a:lvl1pPr>
          </a:lstStyle>
          <a:p>
            <a:pPr>
              <a:defRPr/>
            </a:pPr>
            <a:fld id="{22035DB4-54E4-4ABC-9B5A-F402088F3745}" type="slidenum">
              <a:rPr lang="ja-JP" altLang="en-US"/>
              <a:pPr>
                <a:defRPr/>
              </a:pPr>
              <a:t>‹#›</a:t>
            </a:fld>
            <a:endParaRPr lang="ja-JP" altLang="en-US" dirty="0"/>
          </a:p>
        </p:txBody>
      </p:sp>
    </p:spTree>
    <p:extLst>
      <p:ext uri="{BB962C8B-B14F-4D97-AF65-F5344CB8AC3E}">
        <p14:creationId xmlns:p14="http://schemas.microsoft.com/office/powerpoint/2010/main" val="19008485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rtlCol="0"/>
          <a:lstStyle>
            <a:lvl1pPr defTabSz="914400" fontAlgn="auto">
              <a:spcBef>
                <a:spcPts val="0"/>
              </a:spcBef>
              <a:spcAft>
                <a:spcPts val="0"/>
              </a:spcAft>
              <a:defRPr>
                <a:solidFill>
                  <a:prstClr val="black">
                    <a:tint val="75000"/>
                  </a:prstClr>
                </a:solidFill>
                <a:latin typeface="+mn-lt"/>
                <a:ea typeface="+mn-ea"/>
              </a:defRPr>
            </a:lvl1pPr>
          </a:lstStyle>
          <a:p>
            <a:pPr>
              <a:defRPr/>
            </a:pPr>
            <a:fld id="{445BBEF8-EF63-469F-A1F4-A3EA36A9EC29}" type="datetimeFigureOut">
              <a:rPr lang="ja-JP" altLang="en-US"/>
              <a:pPr>
                <a:defRPr/>
              </a:pPr>
              <a:t>2019/4/10</a:t>
            </a:fld>
            <a:endParaRPr lang="ja-JP" altLang="en-US" dirty="0"/>
          </a:p>
        </p:txBody>
      </p:sp>
      <p:sp>
        <p:nvSpPr>
          <p:cNvPr id="5" name="フッター プレースホルダ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5BF4716F-D06C-4CC2-988F-D369E47E8367}" type="slidenum">
              <a:rPr lang="ja-JP" altLang="en-US"/>
              <a:pPr>
                <a:defRPr/>
              </a:pPr>
              <a:t>‹#›</a:t>
            </a:fld>
            <a:endParaRPr lang="ja-JP" altLang="en-US" dirty="0"/>
          </a:p>
        </p:txBody>
      </p:sp>
    </p:spTree>
    <p:extLst>
      <p:ext uri="{BB962C8B-B14F-4D97-AF65-F5344CB8AC3E}">
        <p14:creationId xmlns:p14="http://schemas.microsoft.com/office/powerpoint/2010/main" val="1733632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14"/>
          <p:cNvSpPr>
            <a:spLocks noGrp="1" noChangeArrowheads="1"/>
          </p:cNvSpPr>
          <p:nvPr>
            <p:ph type="dt" sz="half" idx="10"/>
          </p:nvPr>
        </p:nvSpPr>
        <p:spPr>
          <a:ln/>
        </p:spPr>
        <p:txBody>
          <a:bodyPr/>
          <a:lstStyle>
            <a:lvl1pPr>
              <a:defRPr/>
            </a:lvl1pPr>
          </a:lstStyle>
          <a:p>
            <a:pPr>
              <a:defRPr/>
            </a:pPr>
            <a:fld id="{0A17DC8A-44D2-48F9-A7F9-A1DB589194C3}" type="datetimeFigureOut">
              <a:rPr lang="ja-JP" altLang="en-US"/>
              <a:pPr>
                <a:defRPr/>
              </a:pPr>
              <a:t>2019/4/10</a:t>
            </a:fld>
            <a:endParaRPr lang="ja-JP" altLang="en-US" dirty="0"/>
          </a:p>
        </p:txBody>
      </p:sp>
      <p:sp>
        <p:nvSpPr>
          <p:cNvPr id="8" name="Rectangle 15"/>
          <p:cNvSpPr>
            <a:spLocks noGrp="1" noChangeArrowheads="1"/>
          </p:cNvSpPr>
          <p:nvPr>
            <p:ph type="ftr" sz="quarter" idx="11"/>
          </p:nvPr>
        </p:nvSpPr>
        <p:spPr>
          <a:ln/>
        </p:spPr>
        <p:txBody>
          <a:bodyPr/>
          <a:lstStyle>
            <a:lvl1pPr>
              <a:defRPr/>
            </a:lvl1pPr>
          </a:lstStyle>
          <a:p>
            <a:pPr>
              <a:defRPr/>
            </a:pPr>
            <a:endParaRPr lang="ja-JP" altLang="en-US"/>
          </a:p>
        </p:txBody>
      </p:sp>
      <p:sp>
        <p:nvSpPr>
          <p:cNvPr id="9" name="Rectangle 16"/>
          <p:cNvSpPr>
            <a:spLocks noGrp="1" noChangeArrowheads="1"/>
          </p:cNvSpPr>
          <p:nvPr>
            <p:ph type="sldNum" sz="quarter" idx="12"/>
          </p:nvPr>
        </p:nvSpPr>
        <p:spPr>
          <a:ln/>
        </p:spPr>
        <p:txBody>
          <a:bodyPr/>
          <a:lstStyle>
            <a:lvl1pPr>
              <a:defRPr/>
            </a:lvl1pPr>
          </a:lstStyle>
          <a:p>
            <a:pPr>
              <a:defRPr/>
            </a:pPr>
            <a:fld id="{4FD12651-52D3-4A8A-9962-3E1613269AFD}" type="slidenum">
              <a:rPr lang="ja-JP" altLang="en-US"/>
              <a:pPr>
                <a:defRPr/>
              </a:pPr>
              <a:t>‹#›</a:t>
            </a:fld>
            <a:endParaRPr lang="ja-JP" altLang="en-US" dirty="0"/>
          </a:p>
        </p:txBody>
      </p:sp>
    </p:spTree>
    <p:extLst>
      <p:ext uri="{BB962C8B-B14F-4D97-AF65-F5344CB8AC3E}">
        <p14:creationId xmlns:p14="http://schemas.microsoft.com/office/powerpoint/2010/main" val="11916575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rtlCol="0"/>
          <a:lstStyle>
            <a:lvl1pPr defTabSz="914400" fontAlgn="auto">
              <a:spcBef>
                <a:spcPts val="0"/>
              </a:spcBef>
              <a:spcAft>
                <a:spcPts val="0"/>
              </a:spcAft>
              <a:defRPr>
                <a:solidFill>
                  <a:prstClr val="black">
                    <a:tint val="75000"/>
                  </a:prstClr>
                </a:solidFill>
                <a:latin typeface="+mn-lt"/>
                <a:ea typeface="+mn-ea"/>
              </a:defRPr>
            </a:lvl1pPr>
          </a:lstStyle>
          <a:p>
            <a:pPr>
              <a:defRPr/>
            </a:pPr>
            <a:fld id="{5C4C555F-9E00-470E-A426-DF1C8C7F8A5F}" type="datetimeFigureOut">
              <a:rPr lang="ja-JP" altLang="en-US"/>
              <a:pPr>
                <a:defRPr/>
              </a:pPr>
              <a:t>2019/4/10</a:t>
            </a:fld>
            <a:endParaRPr lang="ja-JP" altLang="en-US" dirty="0"/>
          </a:p>
        </p:txBody>
      </p:sp>
      <p:sp>
        <p:nvSpPr>
          <p:cNvPr id="5" name="フッター プレースホルダ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62C1C955-AD34-49EA-925A-EFDD9566E6B5}" type="slidenum">
              <a:rPr lang="ja-JP" altLang="en-US"/>
              <a:pPr>
                <a:defRPr/>
              </a:pPr>
              <a:t>‹#›</a:t>
            </a:fld>
            <a:endParaRPr lang="ja-JP" altLang="en-US" dirty="0"/>
          </a:p>
        </p:txBody>
      </p:sp>
    </p:spTree>
    <p:extLst>
      <p:ext uri="{BB962C8B-B14F-4D97-AF65-F5344CB8AC3E}">
        <p14:creationId xmlns:p14="http://schemas.microsoft.com/office/powerpoint/2010/main" val="18467975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atin typeface="+mn-lt"/>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atin typeface="+mn-lt"/>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F35A5482-842B-4279-A016-55D712E12899}" type="slidenum">
              <a:rPr lang="en-US" altLang="ja-JP"/>
              <a:pPr>
                <a:defRPr/>
              </a:pPr>
              <a:t>‹#›</a:t>
            </a:fld>
            <a:endParaRPr lang="en-US" altLang="ja-JP" dirty="0"/>
          </a:p>
        </p:txBody>
      </p:sp>
    </p:spTree>
    <p:extLst>
      <p:ext uri="{BB962C8B-B14F-4D97-AF65-F5344CB8AC3E}">
        <p14:creationId xmlns:p14="http://schemas.microsoft.com/office/powerpoint/2010/main" val="3946784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atin typeface="+mn-lt"/>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atin typeface="+mn-lt"/>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4DB4D4B5-AC8C-4724-B3C1-457E9ED32314}" type="slidenum">
              <a:rPr lang="en-US" altLang="ja-JP"/>
              <a:pPr>
                <a:defRPr/>
              </a:pPr>
              <a:t>‹#›</a:t>
            </a:fld>
            <a:endParaRPr lang="en-US" altLang="ja-JP" dirty="0"/>
          </a:p>
        </p:txBody>
      </p:sp>
    </p:spTree>
    <p:extLst>
      <p:ext uri="{BB962C8B-B14F-4D97-AF65-F5344CB8AC3E}">
        <p14:creationId xmlns:p14="http://schemas.microsoft.com/office/powerpoint/2010/main" val="9784470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atin typeface="+mn-lt"/>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atin typeface="+mn-lt"/>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DD0541A5-9114-45CB-BEA6-1D6517CD5C31}" type="slidenum">
              <a:rPr lang="en-US" altLang="ja-JP"/>
              <a:pPr>
                <a:defRPr/>
              </a:pPr>
              <a:t>‹#›</a:t>
            </a:fld>
            <a:endParaRPr lang="en-US" altLang="ja-JP" dirty="0"/>
          </a:p>
        </p:txBody>
      </p:sp>
    </p:spTree>
    <p:extLst>
      <p:ext uri="{BB962C8B-B14F-4D97-AF65-F5344CB8AC3E}">
        <p14:creationId xmlns:p14="http://schemas.microsoft.com/office/powerpoint/2010/main" val="42550737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atin typeface="+mn-lt"/>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a:defRPr>
                <a:latin typeface="+mn-lt"/>
              </a:defRPr>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a:defRPr/>
            </a:lvl1pPr>
          </a:lstStyle>
          <a:p>
            <a:pPr>
              <a:defRPr/>
            </a:pPr>
            <a:fld id="{14B097B7-5E80-4DA6-9FB0-E304B9830207}" type="slidenum">
              <a:rPr lang="en-US" altLang="ja-JP"/>
              <a:pPr>
                <a:defRPr/>
              </a:pPr>
              <a:t>‹#›</a:t>
            </a:fld>
            <a:endParaRPr lang="en-US" altLang="ja-JP" dirty="0"/>
          </a:p>
        </p:txBody>
      </p:sp>
    </p:spTree>
    <p:extLst>
      <p:ext uri="{BB962C8B-B14F-4D97-AF65-F5344CB8AC3E}">
        <p14:creationId xmlns:p14="http://schemas.microsoft.com/office/powerpoint/2010/main" val="20401205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atin typeface="+mn-lt"/>
              </a:defRPr>
            </a:lvl1pPr>
          </a:lstStyle>
          <a:p>
            <a:pPr>
              <a:defRPr/>
            </a:pPr>
            <a:endParaRPr lang="en-US" altLang="ja-JP"/>
          </a:p>
        </p:txBody>
      </p:sp>
      <p:sp>
        <p:nvSpPr>
          <p:cNvPr id="8" name="フッター プレースホルダー 7"/>
          <p:cNvSpPr>
            <a:spLocks noGrp="1"/>
          </p:cNvSpPr>
          <p:nvPr>
            <p:ph type="ftr" sz="quarter" idx="11"/>
          </p:nvPr>
        </p:nvSpPr>
        <p:spPr/>
        <p:txBody>
          <a:bodyPr/>
          <a:lstStyle>
            <a:lvl1pPr>
              <a:defRPr>
                <a:latin typeface="+mn-lt"/>
              </a:defRPr>
            </a:lvl1pPr>
          </a:lstStyle>
          <a:p>
            <a:pPr>
              <a:defRPr/>
            </a:pPr>
            <a:endParaRPr lang="en-US" altLang="ja-JP"/>
          </a:p>
        </p:txBody>
      </p:sp>
      <p:sp>
        <p:nvSpPr>
          <p:cNvPr id="9" name="スライド番号プレースホルダー 8"/>
          <p:cNvSpPr>
            <a:spLocks noGrp="1"/>
          </p:cNvSpPr>
          <p:nvPr>
            <p:ph type="sldNum" sz="quarter" idx="12"/>
          </p:nvPr>
        </p:nvSpPr>
        <p:spPr/>
        <p:txBody>
          <a:bodyPr/>
          <a:lstStyle>
            <a:lvl1pPr>
              <a:defRPr/>
            </a:lvl1pPr>
          </a:lstStyle>
          <a:p>
            <a:pPr>
              <a:defRPr/>
            </a:pPr>
            <a:fld id="{D5FEBE08-1C17-4B76-8830-E864C107887F}" type="slidenum">
              <a:rPr lang="en-US" altLang="ja-JP"/>
              <a:pPr>
                <a:defRPr/>
              </a:pPr>
              <a:t>‹#›</a:t>
            </a:fld>
            <a:endParaRPr lang="en-US" altLang="ja-JP" dirty="0"/>
          </a:p>
        </p:txBody>
      </p:sp>
    </p:spTree>
    <p:extLst>
      <p:ext uri="{BB962C8B-B14F-4D97-AF65-F5344CB8AC3E}">
        <p14:creationId xmlns:p14="http://schemas.microsoft.com/office/powerpoint/2010/main" val="16903167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atin typeface="+mn-lt"/>
              </a:defRPr>
            </a:lvl1pPr>
          </a:lstStyle>
          <a:p>
            <a:pPr>
              <a:defRPr/>
            </a:pPr>
            <a:endParaRPr lang="en-US" altLang="ja-JP"/>
          </a:p>
        </p:txBody>
      </p:sp>
      <p:sp>
        <p:nvSpPr>
          <p:cNvPr id="4" name="フッター プレースホルダー 3"/>
          <p:cNvSpPr>
            <a:spLocks noGrp="1"/>
          </p:cNvSpPr>
          <p:nvPr>
            <p:ph type="ftr" sz="quarter" idx="11"/>
          </p:nvPr>
        </p:nvSpPr>
        <p:spPr/>
        <p:txBody>
          <a:bodyPr/>
          <a:lstStyle>
            <a:lvl1pPr>
              <a:defRPr>
                <a:latin typeface="+mn-lt"/>
              </a:defRPr>
            </a:lvl1pPr>
          </a:lstStyle>
          <a:p>
            <a:pPr>
              <a:defRPr/>
            </a:pPr>
            <a:endParaRPr lang="en-US" altLang="ja-JP"/>
          </a:p>
        </p:txBody>
      </p:sp>
      <p:sp>
        <p:nvSpPr>
          <p:cNvPr id="5" name="スライド番号プレースホルダー 4"/>
          <p:cNvSpPr>
            <a:spLocks noGrp="1"/>
          </p:cNvSpPr>
          <p:nvPr>
            <p:ph type="sldNum" sz="quarter" idx="12"/>
          </p:nvPr>
        </p:nvSpPr>
        <p:spPr/>
        <p:txBody>
          <a:bodyPr/>
          <a:lstStyle>
            <a:lvl1pPr>
              <a:defRPr/>
            </a:lvl1pPr>
          </a:lstStyle>
          <a:p>
            <a:pPr>
              <a:defRPr/>
            </a:pPr>
            <a:fld id="{47CDF6DE-69D4-41D2-B196-9A8C52A48632}" type="slidenum">
              <a:rPr lang="en-US" altLang="ja-JP"/>
              <a:pPr>
                <a:defRPr/>
              </a:pPr>
              <a:t>‹#›</a:t>
            </a:fld>
            <a:endParaRPr lang="en-US" altLang="ja-JP" dirty="0"/>
          </a:p>
        </p:txBody>
      </p:sp>
    </p:spTree>
    <p:extLst>
      <p:ext uri="{BB962C8B-B14F-4D97-AF65-F5344CB8AC3E}">
        <p14:creationId xmlns:p14="http://schemas.microsoft.com/office/powerpoint/2010/main" val="1204895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atin typeface="+mn-lt"/>
              </a:defRPr>
            </a:lvl1pPr>
          </a:lstStyle>
          <a:p>
            <a:pPr>
              <a:defRPr/>
            </a:pPr>
            <a:endParaRPr lang="en-US" altLang="ja-JP"/>
          </a:p>
        </p:txBody>
      </p:sp>
      <p:sp>
        <p:nvSpPr>
          <p:cNvPr id="3" name="フッター プレースホルダー 2"/>
          <p:cNvSpPr>
            <a:spLocks noGrp="1"/>
          </p:cNvSpPr>
          <p:nvPr>
            <p:ph type="ftr" sz="quarter" idx="11"/>
          </p:nvPr>
        </p:nvSpPr>
        <p:spPr/>
        <p:txBody>
          <a:bodyPr/>
          <a:lstStyle>
            <a:lvl1pPr>
              <a:defRPr>
                <a:latin typeface="+mn-lt"/>
              </a:defRPr>
            </a:lvl1pPr>
          </a:lstStyle>
          <a:p>
            <a:pPr>
              <a:defRPr/>
            </a:pPr>
            <a:endParaRPr lang="en-US" altLang="ja-JP"/>
          </a:p>
        </p:txBody>
      </p:sp>
      <p:sp>
        <p:nvSpPr>
          <p:cNvPr id="4" name="スライド番号プレースホルダー 3"/>
          <p:cNvSpPr>
            <a:spLocks noGrp="1"/>
          </p:cNvSpPr>
          <p:nvPr>
            <p:ph type="sldNum" sz="quarter" idx="12"/>
          </p:nvPr>
        </p:nvSpPr>
        <p:spPr/>
        <p:txBody>
          <a:bodyPr/>
          <a:lstStyle>
            <a:lvl1pPr>
              <a:defRPr/>
            </a:lvl1pPr>
          </a:lstStyle>
          <a:p>
            <a:pPr>
              <a:defRPr/>
            </a:pPr>
            <a:fld id="{33654CDB-613C-4705-A9F0-66CCDAA072FC}" type="slidenum">
              <a:rPr lang="en-US" altLang="ja-JP"/>
              <a:pPr>
                <a:defRPr/>
              </a:pPr>
              <a:t>‹#›</a:t>
            </a:fld>
            <a:endParaRPr lang="en-US" altLang="ja-JP" dirty="0"/>
          </a:p>
        </p:txBody>
      </p:sp>
    </p:spTree>
    <p:extLst>
      <p:ext uri="{BB962C8B-B14F-4D97-AF65-F5344CB8AC3E}">
        <p14:creationId xmlns:p14="http://schemas.microsoft.com/office/powerpoint/2010/main" val="22350103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atin typeface="+mn-lt"/>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a:defRPr>
                <a:latin typeface="+mn-lt"/>
              </a:defRPr>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a:defRPr/>
            </a:lvl1pPr>
          </a:lstStyle>
          <a:p>
            <a:pPr>
              <a:defRPr/>
            </a:pPr>
            <a:fld id="{80C7FAFA-5E7F-48F6-8000-08706F463769}" type="slidenum">
              <a:rPr lang="en-US" altLang="ja-JP"/>
              <a:pPr>
                <a:defRPr/>
              </a:pPr>
              <a:t>‹#›</a:t>
            </a:fld>
            <a:endParaRPr lang="en-US" altLang="ja-JP" dirty="0"/>
          </a:p>
        </p:txBody>
      </p:sp>
    </p:spTree>
    <p:extLst>
      <p:ext uri="{BB962C8B-B14F-4D97-AF65-F5344CB8AC3E}">
        <p14:creationId xmlns:p14="http://schemas.microsoft.com/office/powerpoint/2010/main" val="3659490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a:t>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atin typeface="+mn-lt"/>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a:defRPr>
                <a:latin typeface="+mn-lt"/>
              </a:defRPr>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a:defRPr/>
            </a:lvl1pPr>
          </a:lstStyle>
          <a:p>
            <a:pPr>
              <a:defRPr/>
            </a:pPr>
            <a:fld id="{7D977025-A09E-4E93-BC7D-C42E3471444B}" type="slidenum">
              <a:rPr lang="en-US" altLang="ja-JP"/>
              <a:pPr>
                <a:defRPr/>
              </a:pPr>
              <a:t>‹#›</a:t>
            </a:fld>
            <a:endParaRPr lang="en-US" altLang="ja-JP" dirty="0"/>
          </a:p>
        </p:txBody>
      </p:sp>
    </p:spTree>
    <p:extLst>
      <p:ext uri="{BB962C8B-B14F-4D97-AF65-F5344CB8AC3E}">
        <p14:creationId xmlns:p14="http://schemas.microsoft.com/office/powerpoint/2010/main" val="874106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14"/>
          <p:cNvSpPr>
            <a:spLocks noGrp="1" noChangeArrowheads="1"/>
          </p:cNvSpPr>
          <p:nvPr>
            <p:ph type="dt" sz="half" idx="10"/>
          </p:nvPr>
        </p:nvSpPr>
        <p:spPr>
          <a:ln/>
        </p:spPr>
        <p:txBody>
          <a:bodyPr/>
          <a:lstStyle>
            <a:lvl1pPr>
              <a:defRPr/>
            </a:lvl1pPr>
          </a:lstStyle>
          <a:p>
            <a:pPr>
              <a:defRPr/>
            </a:pPr>
            <a:fld id="{ACCD5283-8281-499E-AE72-B6448576BC0B}" type="datetimeFigureOut">
              <a:rPr lang="ja-JP" altLang="en-US"/>
              <a:pPr>
                <a:defRPr/>
              </a:pPr>
              <a:t>2019/4/10</a:t>
            </a:fld>
            <a:endParaRPr lang="ja-JP" altLang="en-US" dirty="0"/>
          </a:p>
        </p:txBody>
      </p:sp>
      <p:sp>
        <p:nvSpPr>
          <p:cNvPr id="4" name="Rectangle 15"/>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16"/>
          <p:cNvSpPr>
            <a:spLocks noGrp="1" noChangeArrowheads="1"/>
          </p:cNvSpPr>
          <p:nvPr>
            <p:ph type="sldNum" sz="quarter" idx="12"/>
          </p:nvPr>
        </p:nvSpPr>
        <p:spPr>
          <a:ln/>
        </p:spPr>
        <p:txBody>
          <a:bodyPr/>
          <a:lstStyle>
            <a:lvl1pPr>
              <a:defRPr/>
            </a:lvl1pPr>
          </a:lstStyle>
          <a:p>
            <a:pPr>
              <a:defRPr/>
            </a:pPr>
            <a:fld id="{AC3E03E5-CCE4-457C-BC68-2F38D83FFF1A}" type="slidenum">
              <a:rPr lang="ja-JP" altLang="en-US"/>
              <a:pPr>
                <a:defRPr/>
              </a:pPr>
              <a:t>‹#›</a:t>
            </a:fld>
            <a:endParaRPr lang="ja-JP" altLang="en-US" dirty="0"/>
          </a:p>
        </p:txBody>
      </p:sp>
    </p:spTree>
    <p:extLst>
      <p:ext uri="{BB962C8B-B14F-4D97-AF65-F5344CB8AC3E}">
        <p14:creationId xmlns:p14="http://schemas.microsoft.com/office/powerpoint/2010/main" val="33949644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atin typeface="+mn-lt"/>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atin typeface="+mn-lt"/>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4AEC2F2A-1FE3-47A7-B1A4-EED7A7198D41}" type="slidenum">
              <a:rPr lang="en-US" altLang="ja-JP"/>
              <a:pPr>
                <a:defRPr/>
              </a:pPr>
              <a:t>‹#›</a:t>
            </a:fld>
            <a:endParaRPr lang="en-US" altLang="ja-JP" dirty="0"/>
          </a:p>
        </p:txBody>
      </p:sp>
    </p:spTree>
    <p:extLst>
      <p:ext uri="{BB962C8B-B14F-4D97-AF65-F5344CB8AC3E}">
        <p14:creationId xmlns:p14="http://schemas.microsoft.com/office/powerpoint/2010/main" val="14875649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atin typeface="+mn-lt"/>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atin typeface="+mn-lt"/>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A9CEB59C-16C1-46AF-809C-8C3F89DBB4FC}" type="slidenum">
              <a:rPr lang="en-US" altLang="ja-JP"/>
              <a:pPr>
                <a:defRPr/>
              </a:pPr>
              <a:t>‹#›</a:t>
            </a:fld>
            <a:endParaRPr lang="en-US" altLang="ja-JP" dirty="0"/>
          </a:p>
        </p:txBody>
      </p:sp>
    </p:spTree>
    <p:extLst>
      <p:ext uri="{BB962C8B-B14F-4D97-AF65-F5344CB8AC3E}">
        <p14:creationId xmlns:p14="http://schemas.microsoft.com/office/powerpoint/2010/main" val="1533051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2"/>
          <p:cNvSpPr>
            <a:spLocks noChangeArrowheads="1"/>
          </p:cNvSpPr>
          <p:nvPr/>
        </p:nvSpPr>
        <p:spPr bwMode="gray">
          <a:xfrm>
            <a:off x="2057400" y="6621463"/>
            <a:ext cx="7086600" cy="250825"/>
          </a:xfrm>
          <a:prstGeom prst="rect">
            <a:avLst/>
          </a:prstGeom>
          <a:gradFill rotWithShape="0">
            <a:gsLst>
              <a:gs pos="0">
                <a:schemeClr val="accent2"/>
              </a:gs>
              <a:gs pos="100000">
                <a:schemeClr val="accent2">
                  <a:gamma/>
                  <a:shade val="69804"/>
                  <a:invGamma/>
                </a:schemeClr>
              </a:gs>
            </a:gsLst>
            <a:lin ang="0" scaled="1"/>
          </a:gradFill>
          <a:ln w="9525">
            <a:noFill/>
            <a:miter lim="800000"/>
            <a:headEnd/>
            <a:tailEnd/>
          </a:ln>
          <a:effectLst/>
        </p:spPr>
        <p:txBody>
          <a:bodyPr wrap="none" anchor="ctr"/>
          <a:lstStyle/>
          <a:p>
            <a:pPr eaLnBrk="1" fontAlgn="auto" hangingPunct="1">
              <a:spcBef>
                <a:spcPts val="0"/>
              </a:spcBef>
              <a:spcAft>
                <a:spcPts val="0"/>
              </a:spcAft>
              <a:defRPr/>
            </a:pPr>
            <a:endParaRPr lang="ja-JP" altLang="en-US" dirty="0">
              <a:solidFill>
                <a:srgbClr val="000000"/>
              </a:solidFill>
              <a:latin typeface="ＭＳ Ｐゴシック"/>
              <a:ea typeface="ＭＳ Ｐゴシック"/>
            </a:endParaRPr>
          </a:p>
        </p:txBody>
      </p:sp>
      <p:sp>
        <p:nvSpPr>
          <p:cNvPr id="5" name="Rectangle 3"/>
          <p:cNvSpPr>
            <a:spLocks noChangeArrowheads="1"/>
          </p:cNvSpPr>
          <p:nvPr/>
        </p:nvSpPr>
        <p:spPr bwMode="gray">
          <a:xfrm>
            <a:off x="-14288" y="0"/>
            <a:ext cx="9158288" cy="1412875"/>
          </a:xfrm>
          <a:prstGeom prst="rect">
            <a:avLst/>
          </a:prstGeom>
          <a:gradFill rotWithShape="1">
            <a:gsLst>
              <a:gs pos="0">
                <a:schemeClr val="accent2"/>
              </a:gs>
              <a:gs pos="100000">
                <a:schemeClr val="accent2">
                  <a:gamma/>
                  <a:shade val="78824"/>
                  <a:invGamma/>
                </a:schemeClr>
              </a:gs>
            </a:gsLst>
            <a:lin ang="0" scaled="1"/>
          </a:grad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ja-JP" altLang="en-US" dirty="0">
              <a:solidFill>
                <a:srgbClr val="000000"/>
              </a:solidFill>
              <a:latin typeface="ＭＳ Ｐゴシック"/>
              <a:ea typeface="ＭＳ Ｐゴシック"/>
            </a:endParaRPr>
          </a:p>
        </p:txBody>
      </p:sp>
      <p:sp>
        <p:nvSpPr>
          <p:cNvPr id="6" name="Oval 4" descr="80%"/>
          <p:cNvSpPr>
            <a:spLocks noChangeArrowheads="1"/>
          </p:cNvSpPr>
          <p:nvPr/>
        </p:nvSpPr>
        <p:spPr bwMode="gray">
          <a:xfrm>
            <a:off x="152400" y="0"/>
            <a:ext cx="1981200" cy="1447800"/>
          </a:xfrm>
          <a:prstGeom prst="ellipse">
            <a:avLst/>
          </a:prstGeom>
          <a:pattFill prst="pct80">
            <a:fgClr>
              <a:schemeClr val="accent2"/>
            </a:fgClr>
            <a:bgClr>
              <a:schemeClr val="tx2"/>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solidFill>
                <a:srgbClr val="000000"/>
              </a:solidFill>
            </a:endParaRPr>
          </a:p>
        </p:txBody>
      </p:sp>
      <p:sp>
        <p:nvSpPr>
          <p:cNvPr id="7" name="Oval 5" descr="75%"/>
          <p:cNvSpPr>
            <a:spLocks noChangeArrowheads="1"/>
          </p:cNvSpPr>
          <p:nvPr/>
        </p:nvSpPr>
        <p:spPr bwMode="gray">
          <a:xfrm>
            <a:off x="457200" y="165100"/>
            <a:ext cx="1295400" cy="1066800"/>
          </a:xfrm>
          <a:prstGeom prst="ellipse">
            <a:avLst/>
          </a:prstGeom>
          <a:pattFill prst="pct75">
            <a:fgClr>
              <a:schemeClr val="accent2"/>
            </a:fgClr>
            <a:bgClr>
              <a:schemeClr val="tx1"/>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solidFill>
                <a:srgbClr val="000000"/>
              </a:solidFill>
            </a:endParaRPr>
          </a:p>
        </p:txBody>
      </p:sp>
      <p:sp>
        <p:nvSpPr>
          <p:cNvPr id="8" name="Oval 6" descr="80%"/>
          <p:cNvSpPr>
            <a:spLocks noChangeArrowheads="1"/>
          </p:cNvSpPr>
          <p:nvPr/>
        </p:nvSpPr>
        <p:spPr bwMode="gray">
          <a:xfrm>
            <a:off x="698500" y="393700"/>
            <a:ext cx="762000" cy="609600"/>
          </a:xfrm>
          <a:prstGeom prst="ellipse">
            <a:avLst/>
          </a:prstGeom>
          <a:pattFill prst="pct80">
            <a:fgClr>
              <a:schemeClr val="accent2"/>
            </a:fgClr>
            <a:bgClr>
              <a:schemeClr val="tx1"/>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solidFill>
                <a:srgbClr val="000000"/>
              </a:solidFill>
            </a:endParaRPr>
          </a:p>
        </p:txBody>
      </p:sp>
      <p:sp>
        <p:nvSpPr>
          <p:cNvPr id="9" name="Rectangle 9"/>
          <p:cNvSpPr>
            <a:spLocks noChangeArrowheads="1"/>
          </p:cNvSpPr>
          <p:nvPr/>
        </p:nvSpPr>
        <p:spPr bwMode="gray">
          <a:xfrm>
            <a:off x="2195513" y="0"/>
            <a:ext cx="6948487" cy="333375"/>
          </a:xfrm>
          <a:prstGeom prst="rect">
            <a:avLst/>
          </a:prstGeom>
          <a:gradFill rotWithShape="0">
            <a:gsLst>
              <a:gs pos="0">
                <a:schemeClr val="hlink">
                  <a:gamma/>
                  <a:tint val="0"/>
                  <a:invGamma/>
                </a:schemeClr>
              </a:gs>
              <a:gs pos="100000">
                <a:schemeClr val="hlink"/>
              </a:gs>
            </a:gsLst>
            <a:lin ang="0" scaled="1"/>
          </a:gradFill>
          <a:ln w="9525">
            <a:noFill/>
            <a:miter lim="800000"/>
            <a:headEnd/>
            <a:tailEnd/>
          </a:ln>
          <a:effectLst/>
        </p:spPr>
        <p:txBody>
          <a:bodyPr wrap="none" anchor="ctr"/>
          <a:lstStyle/>
          <a:p>
            <a:pPr eaLnBrk="1" fontAlgn="auto" hangingPunct="1">
              <a:spcBef>
                <a:spcPts val="0"/>
              </a:spcBef>
              <a:spcAft>
                <a:spcPts val="0"/>
              </a:spcAft>
              <a:defRPr/>
            </a:pPr>
            <a:endParaRPr lang="ja-JP" altLang="en-US" dirty="0">
              <a:solidFill>
                <a:srgbClr val="000000"/>
              </a:solidFill>
              <a:latin typeface="ＭＳ Ｐゴシック"/>
              <a:ea typeface="ＭＳ Ｐゴシック"/>
            </a:endParaRPr>
          </a:p>
        </p:txBody>
      </p:sp>
      <p:grpSp>
        <p:nvGrpSpPr>
          <p:cNvPr id="10" name="Group 10"/>
          <p:cNvGrpSpPr>
            <a:grpSpLocks/>
          </p:cNvGrpSpPr>
          <p:nvPr/>
        </p:nvGrpSpPr>
        <p:grpSpPr bwMode="auto">
          <a:xfrm>
            <a:off x="7391400" y="0"/>
            <a:ext cx="1143000" cy="304800"/>
            <a:chOff x="4704" y="0"/>
            <a:chExt cx="720" cy="336"/>
          </a:xfrm>
        </p:grpSpPr>
        <p:sp>
          <p:nvSpPr>
            <p:cNvPr id="11" name="Rectangle 11"/>
            <p:cNvSpPr>
              <a:spLocks noChangeArrowheads="1"/>
            </p:cNvSpPr>
            <p:nvPr userDrawn="1"/>
          </p:nvSpPr>
          <p:spPr bwMode="gray">
            <a:xfrm>
              <a:off x="4704" y="0"/>
              <a:ext cx="48" cy="33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solidFill>
                  <a:srgbClr val="000000"/>
                </a:solidFill>
              </a:endParaRPr>
            </a:p>
          </p:txBody>
        </p:sp>
        <p:sp>
          <p:nvSpPr>
            <p:cNvPr id="12" name="Rectangle 12"/>
            <p:cNvSpPr>
              <a:spLocks noChangeArrowheads="1"/>
            </p:cNvSpPr>
            <p:nvPr userDrawn="1"/>
          </p:nvSpPr>
          <p:spPr bwMode="gray">
            <a:xfrm>
              <a:off x="5040" y="0"/>
              <a:ext cx="48" cy="33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solidFill>
                  <a:srgbClr val="000000"/>
                </a:solidFill>
              </a:endParaRPr>
            </a:p>
          </p:txBody>
        </p:sp>
        <p:sp>
          <p:nvSpPr>
            <p:cNvPr id="13" name="Rectangle 13"/>
            <p:cNvSpPr>
              <a:spLocks noChangeArrowheads="1"/>
            </p:cNvSpPr>
            <p:nvPr userDrawn="1"/>
          </p:nvSpPr>
          <p:spPr bwMode="gray">
            <a:xfrm>
              <a:off x="5376" y="0"/>
              <a:ext cx="48" cy="33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solidFill>
                  <a:srgbClr val="000000"/>
                </a:solidFill>
              </a:endParaRPr>
            </a:p>
          </p:txBody>
        </p:sp>
      </p:grpSp>
      <p:sp>
        <p:nvSpPr>
          <p:cNvPr id="14" name="Rectangle 14"/>
          <p:cNvSpPr>
            <a:spLocks noChangeArrowheads="1"/>
          </p:cNvSpPr>
          <p:nvPr/>
        </p:nvSpPr>
        <p:spPr bwMode="gray">
          <a:xfrm>
            <a:off x="0" y="0"/>
            <a:ext cx="22098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solidFill>
                <a:srgbClr val="000000"/>
              </a:solidFill>
            </a:endParaRPr>
          </a:p>
        </p:txBody>
      </p:sp>
      <p:sp>
        <p:nvSpPr>
          <p:cNvPr id="15" name="Rectangle 15"/>
          <p:cNvSpPr>
            <a:spLocks noChangeArrowheads="1"/>
          </p:cNvSpPr>
          <p:nvPr/>
        </p:nvSpPr>
        <p:spPr bwMode="gray">
          <a:xfrm>
            <a:off x="0" y="1384300"/>
            <a:ext cx="9144000" cy="215900"/>
          </a:xfrm>
          <a:prstGeom prst="rect">
            <a:avLst/>
          </a:prstGeom>
          <a:gradFill rotWithShape="1">
            <a:gsLst>
              <a:gs pos="0">
                <a:schemeClr val="tx2"/>
              </a:gs>
              <a:gs pos="100000">
                <a:schemeClr val="tx2">
                  <a:gamma/>
                  <a:tint val="0"/>
                  <a:invGamma/>
                </a:schemeClr>
              </a:gs>
            </a:gsLst>
            <a:lin ang="5400000" scaled="1"/>
          </a:gradFill>
          <a:ln w="9525">
            <a:noFill/>
            <a:miter lim="800000"/>
            <a:headEnd/>
            <a:tailEnd/>
          </a:ln>
          <a:effectLst/>
        </p:spPr>
        <p:txBody>
          <a:bodyPr wrap="none" anchor="ctr"/>
          <a:lstStyle/>
          <a:p>
            <a:pPr eaLnBrk="1" fontAlgn="auto" hangingPunct="1">
              <a:spcBef>
                <a:spcPts val="0"/>
              </a:spcBef>
              <a:spcAft>
                <a:spcPts val="0"/>
              </a:spcAft>
              <a:defRPr/>
            </a:pPr>
            <a:endParaRPr lang="ja-JP" altLang="en-US" dirty="0">
              <a:solidFill>
                <a:srgbClr val="000000"/>
              </a:solidFill>
              <a:latin typeface="ＭＳ Ｐゴシック"/>
              <a:ea typeface="ＭＳ Ｐゴシック"/>
            </a:endParaRPr>
          </a:p>
        </p:txBody>
      </p:sp>
      <p:sp>
        <p:nvSpPr>
          <p:cNvPr id="16" name="Rectangle 16"/>
          <p:cNvSpPr>
            <a:spLocks noChangeArrowheads="1"/>
          </p:cNvSpPr>
          <p:nvPr/>
        </p:nvSpPr>
        <p:spPr bwMode="gray">
          <a:xfrm>
            <a:off x="0" y="1219200"/>
            <a:ext cx="9144000" cy="2286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solidFill>
                <a:srgbClr val="000000"/>
              </a:solidFill>
            </a:endParaRPr>
          </a:p>
        </p:txBody>
      </p:sp>
      <p:sp>
        <p:nvSpPr>
          <p:cNvPr id="17" name="Line 20"/>
          <p:cNvSpPr>
            <a:spLocks noChangeShapeType="1"/>
          </p:cNvSpPr>
          <p:nvPr/>
        </p:nvSpPr>
        <p:spPr bwMode="gray">
          <a:xfrm flipH="1">
            <a:off x="0" y="1219200"/>
            <a:ext cx="9144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18" name="Group 21"/>
          <p:cNvGrpSpPr>
            <a:grpSpLocks/>
          </p:cNvGrpSpPr>
          <p:nvPr/>
        </p:nvGrpSpPr>
        <p:grpSpPr bwMode="auto">
          <a:xfrm>
            <a:off x="0" y="6616700"/>
            <a:ext cx="2700338" cy="255588"/>
            <a:chOff x="0" y="4168"/>
            <a:chExt cx="1701" cy="161"/>
          </a:xfrm>
        </p:grpSpPr>
        <p:sp>
          <p:nvSpPr>
            <p:cNvPr id="19" name="Rectangle 22"/>
            <p:cNvSpPr>
              <a:spLocks noChangeArrowheads="1"/>
            </p:cNvSpPr>
            <p:nvPr/>
          </p:nvSpPr>
          <p:spPr bwMode="gray">
            <a:xfrm>
              <a:off x="0" y="4171"/>
              <a:ext cx="1501" cy="15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solidFill>
                  <a:srgbClr val="000000"/>
                </a:solidFill>
              </a:endParaRPr>
            </a:p>
          </p:txBody>
        </p:sp>
        <p:sp>
          <p:nvSpPr>
            <p:cNvPr id="20" name="AutoShape 23"/>
            <p:cNvSpPr>
              <a:spLocks noChangeArrowheads="1"/>
            </p:cNvSpPr>
            <p:nvPr userDrawn="1"/>
          </p:nvSpPr>
          <p:spPr bwMode="gray">
            <a:xfrm>
              <a:off x="930" y="4168"/>
              <a:ext cx="771" cy="157"/>
            </a:xfrm>
            <a:prstGeom prst="parallelogram">
              <a:avLst>
                <a:gd name="adj" fmla="val 122771"/>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solidFill>
                  <a:srgbClr val="000000"/>
                </a:solidFill>
              </a:endParaRPr>
            </a:p>
          </p:txBody>
        </p:sp>
      </p:grpSp>
      <p:pic>
        <p:nvPicPr>
          <p:cNvPr id="21" name="Pictu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203200"/>
            <a:ext cx="1878013"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Rectangle 7"/>
          <p:cNvSpPr>
            <a:spLocks noGrp="1" noChangeArrowheads="1"/>
          </p:cNvSpPr>
          <p:nvPr>
            <p:ph type="ctrTitle"/>
          </p:nvPr>
        </p:nvSpPr>
        <p:spPr>
          <a:xfrm>
            <a:off x="395288" y="2852738"/>
            <a:ext cx="8424862" cy="936625"/>
          </a:xfrm>
        </p:spPr>
        <p:txBody>
          <a:bodyPr/>
          <a:lstStyle>
            <a:lvl1pPr algn="ctr">
              <a:defRPr sz="4000">
                <a:solidFill>
                  <a:schemeClr val="tx1"/>
                </a:solidFill>
              </a:defRPr>
            </a:lvl1pPr>
          </a:lstStyle>
          <a:p>
            <a:r>
              <a:rPr lang="ja-JP" altLang="en-US"/>
              <a:t>マスター タイトルの書式設定</a:t>
            </a:r>
            <a:endParaRPr lang="ja-JP" altLang="ja-JP"/>
          </a:p>
        </p:txBody>
      </p:sp>
      <p:sp>
        <p:nvSpPr>
          <p:cNvPr id="4104" name="Rectangle 8"/>
          <p:cNvSpPr>
            <a:spLocks noGrp="1" noChangeArrowheads="1"/>
          </p:cNvSpPr>
          <p:nvPr>
            <p:ph type="subTitle" idx="1"/>
          </p:nvPr>
        </p:nvSpPr>
        <p:spPr>
          <a:xfrm>
            <a:off x="611188" y="3933825"/>
            <a:ext cx="8064500" cy="574675"/>
          </a:xfrm>
        </p:spPr>
        <p:txBody>
          <a:bodyPr/>
          <a:lstStyle>
            <a:lvl1pPr marL="0" indent="0" algn="ctr">
              <a:buFont typeface="Wingdings" pitchFamily="2" charset="2"/>
              <a:buNone/>
              <a:defRPr sz="2800" b="0">
                <a:solidFill>
                  <a:schemeClr val="hlink"/>
                </a:solidFill>
              </a:defRPr>
            </a:lvl1pPr>
          </a:lstStyle>
          <a:p>
            <a:r>
              <a:rPr lang="ja-JP" altLang="en-US"/>
              <a:t>マスター サブタイトルの書式設定</a:t>
            </a:r>
            <a:endParaRPr lang="ja-JP" altLang="ja-JP"/>
          </a:p>
        </p:txBody>
      </p:sp>
      <p:sp>
        <p:nvSpPr>
          <p:cNvPr id="22" name="Rectangle 18"/>
          <p:cNvSpPr>
            <a:spLocks noGrp="1" noChangeArrowheads="1"/>
          </p:cNvSpPr>
          <p:nvPr>
            <p:ph type="dt" sz="half" idx="10"/>
          </p:nvPr>
        </p:nvSpPr>
        <p:spPr>
          <a:xfrm>
            <a:off x="6588125" y="6611938"/>
            <a:ext cx="2133600" cy="268287"/>
          </a:xfrm>
        </p:spPr>
        <p:txBody>
          <a:bodyPr/>
          <a:lstStyle>
            <a:lvl1pPr eaLnBrk="0" hangingPunct="0">
              <a:defRPr>
                <a:solidFill>
                  <a:srgbClr val="FFFFFF"/>
                </a:solidFill>
              </a:defRPr>
            </a:lvl1pPr>
          </a:lstStyle>
          <a:p>
            <a:pPr>
              <a:defRPr/>
            </a:pPr>
            <a:fld id="{A3869844-B055-4990-B9DB-8A38B73FDB4B}" type="datetimeFigureOut">
              <a:rPr lang="ja-JP" altLang="en-US"/>
              <a:pPr>
                <a:defRPr/>
              </a:pPr>
              <a:t>2019/4/10</a:t>
            </a:fld>
            <a:endParaRPr lang="ja-JP" altLang="en-US" dirty="0"/>
          </a:p>
        </p:txBody>
      </p:sp>
      <p:sp>
        <p:nvSpPr>
          <p:cNvPr id="23" name="Rectangle 19"/>
          <p:cNvSpPr>
            <a:spLocks noGrp="1" noChangeArrowheads="1"/>
          </p:cNvSpPr>
          <p:nvPr>
            <p:ph type="sldNum" sz="quarter" idx="11"/>
          </p:nvPr>
        </p:nvSpPr>
        <p:spPr>
          <a:xfrm>
            <a:off x="3590925" y="6611938"/>
            <a:ext cx="2133600" cy="268287"/>
          </a:xfrm>
        </p:spPr>
        <p:txBody>
          <a:bodyPr/>
          <a:lstStyle>
            <a:lvl1pPr eaLnBrk="0" hangingPunct="0">
              <a:defRPr>
                <a:solidFill>
                  <a:srgbClr val="FFFFFF"/>
                </a:solidFill>
              </a:defRPr>
            </a:lvl1pPr>
          </a:lstStyle>
          <a:p>
            <a:pPr>
              <a:defRPr/>
            </a:pPr>
            <a:fld id="{A75836F1-1E87-411C-85AC-B6E5EB1E1146}" type="slidenum">
              <a:rPr lang="ja-JP" altLang="en-US"/>
              <a:pPr>
                <a:defRPr/>
              </a:pPr>
              <a:t>‹#›</a:t>
            </a:fld>
            <a:endParaRPr lang="ja-JP" altLang="en-US" dirty="0"/>
          </a:p>
        </p:txBody>
      </p:sp>
      <p:sp>
        <p:nvSpPr>
          <p:cNvPr id="24" name="Rectangle 24"/>
          <p:cNvSpPr>
            <a:spLocks noGrp="1" noChangeArrowheads="1"/>
          </p:cNvSpPr>
          <p:nvPr>
            <p:ph type="ftr" sz="quarter" idx="12"/>
          </p:nvPr>
        </p:nvSpPr>
        <p:spPr>
          <a:xfrm>
            <a:off x="179388" y="6588125"/>
            <a:ext cx="2232025" cy="268288"/>
          </a:xfrm>
        </p:spPr>
        <p:txBody>
          <a:bodyPr/>
          <a:lstStyle>
            <a:lvl1pPr algn="l" eaLnBrk="0" hangingPunct="0">
              <a:defRPr sz="1200" b="1">
                <a:solidFill>
                  <a:srgbClr val="FFFFFF"/>
                </a:solidFill>
              </a:defRPr>
            </a:lvl1pPr>
          </a:lstStyle>
          <a:p>
            <a:pPr>
              <a:defRPr/>
            </a:pPr>
            <a:endParaRPr lang="ja-JP" altLang="en-US"/>
          </a:p>
        </p:txBody>
      </p:sp>
    </p:spTree>
    <p:extLst>
      <p:ext uri="{BB962C8B-B14F-4D97-AF65-F5344CB8AC3E}">
        <p14:creationId xmlns:p14="http://schemas.microsoft.com/office/powerpoint/2010/main" val="82006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7" grpId="0" animBg="1" autoUpdateAnimBg="0"/>
      <p:bldP spid="8" grpId="0" animBg="1" autoUpdateAnimBg="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4"/>
          <p:cNvSpPr>
            <a:spLocks noGrp="1" noChangeArrowheads="1"/>
          </p:cNvSpPr>
          <p:nvPr>
            <p:ph type="dt" sz="half" idx="10"/>
          </p:nvPr>
        </p:nvSpPr>
        <p:spPr/>
        <p:txBody>
          <a:bodyPr/>
          <a:lstStyle>
            <a:lvl1pPr eaLnBrk="0" hangingPunct="0">
              <a:defRPr/>
            </a:lvl1pPr>
          </a:lstStyle>
          <a:p>
            <a:pPr>
              <a:defRPr/>
            </a:pPr>
            <a:fld id="{6573F908-A57C-467E-A897-0605BA738561}" type="datetimeFigureOut">
              <a:rPr lang="ja-JP" altLang="en-US"/>
              <a:pPr>
                <a:defRPr/>
              </a:pPr>
              <a:t>2019/4/10</a:t>
            </a:fld>
            <a:endParaRPr lang="ja-JP" altLang="en-US" dirty="0"/>
          </a:p>
        </p:txBody>
      </p:sp>
      <p:sp>
        <p:nvSpPr>
          <p:cNvPr id="5" name="Rectangle 15"/>
          <p:cNvSpPr>
            <a:spLocks noGrp="1" noChangeArrowheads="1"/>
          </p:cNvSpPr>
          <p:nvPr>
            <p:ph type="ftr" sz="quarter" idx="11"/>
          </p:nvPr>
        </p:nvSpPr>
        <p:spPr/>
        <p:txBody>
          <a:bodyPr/>
          <a:lstStyle>
            <a:lvl1pPr eaLnBrk="0" hangingPunct="0">
              <a:defRPr/>
            </a:lvl1pPr>
          </a:lstStyle>
          <a:p>
            <a:pPr>
              <a:defRPr/>
            </a:pPr>
            <a:endParaRPr lang="ja-JP" altLang="en-US"/>
          </a:p>
        </p:txBody>
      </p:sp>
      <p:sp>
        <p:nvSpPr>
          <p:cNvPr id="6" name="Rectangle 16"/>
          <p:cNvSpPr>
            <a:spLocks noGrp="1" noChangeArrowheads="1"/>
          </p:cNvSpPr>
          <p:nvPr>
            <p:ph type="sldNum" sz="quarter" idx="12"/>
          </p:nvPr>
        </p:nvSpPr>
        <p:spPr/>
        <p:txBody>
          <a:bodyPr/>
          <a:lstStyle>
            <a:lvl1pPr eaLnBrk="0" hangingPunct="0">
              <a:defRPr/>
            </a:lvl1pPr>
          </a:lstStyle>
          <a:p>
            <a:pPr>
              <a:defRPr/>
            </a:pPr>
            <a:fld id="{1EA7BF27-9969-4DA6-BB9B-3278AC651B0F}" type="slidenum">
              <a:rPr lang="ja-JP" altLang="en-US"/>
              <a:pPr>
                <a:defRPr/>
              </a:pPr>
              <a:t>‹#›</a:t>
            </a:fld>
            <a:endParaRPr lang="ja-JP" altLang="en-US" dirty="0"/>
          </a:p>
        </p:txBody>
      </p:sp>
    </p:spTree>
    <p:extLst>
      <p:ext uri="{BB962C8B-B14F-4D97-AF65-F5344CB8AC3E}">
        <p14:creationId xmlns:p14="http://schemas.microsoft.com/office/powerpoint/2010/main" val="30101106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14"/>
          <p:cNvSpPr>
            <a:spLocks noGrp="1" noChangeArrowheads="1"/>
          </p:cNvSpPr>
          <p:nvPr>
            <p:ph type="dt" sz="half" idx="10"/>
          </p:nvPr>
        </p:nvSpPr>
        <p:spPr/>
        <p:txBody>
          <a:bodyPr/>
          <a:lstStyle>
            <a:lvl1pPr eaLnBrk="0" hangingPunct="0">
              <a:defRPr/>
            </a:lvl1pPr>
          </a:lstStyle>
          <a:p>
            <a:pPr>
              <a:defRPr/>
            </a:pPr>
            <a:fld id="{32DD6305-626E-4E6A-8796-9FCDE7F9C1C7}" type="datetimeFigureOut">
              <a:rPr lang="ja-JP" altLang="en-US"/>
              <a:pPr>
                <a:defRPr/>
              </a:pPr>
              <a:t>2019/4/10</a:t>
            </a:fld>
            <a:endParaRPr lang="ja-JP" altLang="en-US" dirty="0"/>
          </a:p>
        </p:txBody>
      </p:sp>
      <p:sp>
        <p:nvSpPr>
          <p:cNvPr id="5" name="Rectangle 15"/>
          <p:cNvSpPr>
            <a:spLocks noGrp="1" noChangeArrowheads="1"/>
          </p:cNvSpPr>
          <p:nvPr>
            <p:ph type="ftr" sz="quarter" idx="11"/>
          </p:nvPr>
        </p:nvSpPr>
        <p:spPr/>
        <p:txBody>
          <a:bodyPr/>
          <a:lstStyle>
            <a:lvl1pPr eaLnBrk="0" hangingPunct="0">
              <a:defRPr/>
            </a:lvl1pPr>
          </a:lstStyle>
          <a:p>
            <a:pPr>
              <a:defRPr/>
            </a:pPr>
            <a:endParaRPr lang="ja-JP" altLang="en-US"/>
          </a:p>
        </p:txBody>
      </p:sp>
      <p:sp>
        <p:nvSpPr>
          <p:cNvPr id="6" name="Rectangle 16"/>
          <p:cNvSpPr>
            <a:spLocks noGrp="1" noChangeArrowheads="1"/>
          </p:cNvSpPr>
          <p:nvPr>
            <p:ph type="sldNum" sz="quarter" idx="12"/>
          </p:nvPr>
        </p:nvSpPr>
        <p:spPr/>
        <p:txBody>
          <a:bodyPr/>
          <a:lstStyle>
            <a:lvl1pPr eaLnBrk="0" hangingPunct="0">
              <a:defRPr/>
            </a:lvl1pPr>
          </a:lstStyle>
          <a:p>
            <a:pPr>
              <a:defRPr/>
            </a:pPr>
            <a:fld id="{EA41E892-02C5-48A1-86F1-89CBBF7073E1}" type="slidenum">
              <a:rPr lang="ja-JP" altLang="en-US"/>
              <a:pPr>
                <a:defRPr/>
              </a:pPr>
              <a:t>‹#›</a:t>
            </a:fld>
            <a:endParaRPr lang="ja-JP" altLang="en-US" dirty="0"/>
          </a:p>
        </p:txBody>
      </p:sp>
    </p:spTree>
    <p:extLst>
      <p:ext uri="{BB962C8B-B14F-4D97-AF65-F5344CB8AC3E}">
        <p14:creationId xmlns:p14="http://schemas.microsoft.com/office/powerpoint/2010/main" val="5577867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684213" y="1412875"/>
            <a:ext cx="3848100" cy="4897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84713" y="1412875"/>
            <a:ext cx="3848100" cy="4897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14"/>
          <p:cNvSpPr>
            <a:spLocks noGrp="1" noChangeArrowheads="1"/>
          </p:cNvSpPr>
          <p:nvPr>
            <p:ph type="dt" sz="half" idx="10"/>
          </p:nvPr>
        </p:nvSpPr>
        <p:spPr/>
        <p:txBody>
          <a:bodyPr/>
          <a:lstStyle>
            <a:lvl1pPr eaLnBrk="0" hangingPunct="0">
              <a:defRPr/>
            </a:lvl1pPr>
          </a:lstStyle>
          <a:p>
            <a:pPr>
              <a:defRPr/>
            </a:pPr>
            <a:fld id="{C776BFAB-BD15-46CE-9919-E23F85D31FCB}" type="datetimeFigureOut">
              <a:rPr lang="ja-JP" altLang="en-US"/>
              <a:pPr>
                <a:defRPr/>
              </a:pPr>
              <a:t>2019/4/10</a:t>
            </a:fld>
            <a:endParaRPr lang="ja-JP" altLang="en-US" dirty="0"/>
          </a:p>
        </p:txBody>
      </p:sp>
      <p:sp>
        <p:nvSpPr>
          <p:cNvPr id="6" name="Rectangle 15"/>
          <p:cNvSpPr>
            <a:spLocks noGrp="1" noChangeArrowheads="1"/>
          </p:cNvSpPr>
          <p:nvPr>
            <p:ph type="ftr" sz="quarter" idx="11"/>
          </p:nvPr>
        </p:nvSpPr>
        <p:spPr/>
        <p:txBody>
          <a:bodyPr/>
          <a:lstStyle>
            <a:lvl1pPr eaLnBrk="0" hangingPunct="0">
              <a:defRPr/>
            </a:lvl1pPr>
          </a:lstStyle>
          <a:p>
            <a:pPr>
              <a:defRPr/>
            </a:pPr>
            <a:endParaRPr lang="ja-JP" altLang="en-US"/>
          </a:p>
        </p:txBody>
      </p:sp>
      <p:sp>
        <p:nvSpPr>
          <p:cNvPr id="7" name="Rectangle 16"/>
          <p:cNvSpPr>
            <a:spLocks noGrp="1" noChangeArrowheads="1"/>
          </p:cNvSpPr>
          <p:nvPr>
            <p:ph type="sldNum" sz="quarter" idx="12"/>
          </p:nvPr>
        </p:nvSpPr>
        <p:spPr/>
        <p:txBody>
          <a:bodyPr/>
          <a:lstStyle>
            <a:lvl1pPr eaLnBrk="0" hangingPunct="0">
              <a:defRPr/>
            </a:lvl1pPr>
          </a:lstStyle>
          <a:p>
            <a:pPr>
              <a:defRPr/>
            </a:pPr>
            <a:fld id="{3EFF1CA5-1022-49B3-A317-95E77A6D0C7D}" type="slidenum">
              <a:rPr lang="ja-JP" altLang="en-US"/>
              <a:pPr>
                <a:defRPr/>
              </a:pPr>
              <a:t>‹#›</a:t>
            </a:fld>
            <a:endParaRPr lang="ja-JP" altLang="en-US" dirty="0"/>
          </a:p>
        </p:txBody>
      </p:sp>
    </p:spTree>
    <p:extLst>
      <p:ext uri="{BB962C8B-B14F-4D97-AF65-F5344CB8AC3E}">
        <p14:creationId xmlns:p14="http://schemas.microsoft.com/office/powerpoint/2010/main" val="2109415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14"/>
          <p:cNvSpPr>
            <a:spLocks noGrp="1" noChangeArrowheads="1"/>
          </p:cNvSpPr>
          <p:nvPr>
            <p:ph type="dt" sz="half" idx="10"/>
          </p:nvPr>
        </p:nvSpPr>
        <p:spPr/>
        <p:txBody>
          <a:bodyPr/>
          <a:lstStyle>
            <a:lvl1pPr eaLnBrk="0" hangingPunct="0">
              <a:defRPr/>
            </a:lvl1pPr>
          </a:lstStyle>
          <a:p>
            <a:pPr>
              <a:defRPr/>
            </a:pPr>
            <a:fld id="{5DF0FE33-765A-44B1-99FC-D75DB27011F6}" type="datetimeFigureOut">
              <a:rPr lang="ja-JP" altLang="en-US"/>
              <a:pPr>
                <a:defRPr/>
              </a:pPr>
              <a:t>2019/4/10</a:t>
            </a:fld>
            <a:endParaRPr lang="ja-JP" altLang="en-US" dirty="0"/>
          </a:p>
        </p:txBody>
      </p:sp>
      <p:sp>
        <p:nvSpPr>
          <p:cNvPr id="8" name="Rectangle 15"/>
          <p:cNvSpPr>
            <a:spLocks noGrp="1" noChangeArrowheads="1"/>
          </p:cNvSpPr>
          <p:nvPr>
            <p:ph type="ftr" sz="quarter" idx="11"/>
          </p:nvPr>
        </p:nvSpPr>
        <p:spPr/>
        <p:txBody>
          <a:bodyPr/>
          <a:lstStyle>
            <a:lvl1pPr eaLnBrk="0" hangingPunct="0">
              <a:defRPr/>
            </a:lvl1pPr>
          </a:lstStyle>
          <a:p>
            <a:pPr>
              <a:defRPr/>
            </a:pPr>
            <a:endParaRPr lang="ja-JP" altLang="en-US"/>
          </a:p>
        </p:txBody>
      </p:sp>
      <p:sp>
        <p:nvSpPr>
          <p:cNvPr id="9" name="Rectangle 16"/>
          <p:cNvSpPr>
            <a:spLocks noGrp="1" noChangeArrowheads="1"/>
          </p:cNvSpPr>
          <p:nvPr>
            <p:ph type="sldNum" sz="quarter" idx="12"/>
          </p:nvPr>
        </p:nvSpPr>
        <p:spPr/>
        <p:txBody>
          <a:bodyPr/>
          <a:lstStyle>
            <a:lvl1pPr eaLnBrk="0" hangingPunct="0">
              <a:defRPr/>
            </a:lvl1pPr>
          </a:lstStyle>
          <a:p>
            <a:pPr>
              <a:defRPr/>
            </a:pPr>
            <a:fld id="{503A6EC4-274E-4345-92FC-18C0A4BF59EC}" type="slidenum">
              <a:rPr lang="ja-JP" altLang="en-US"/>
              <a:pPr>
                <a:defRPr/>
              </a:pPr>
              <a:t>‹#›</a:t>
            </a:fld>
            <a:endParaRPr lang="ja-JP" altLang="en-US" dirty="0"/>
          </a:p>
        </p:txBody>
      </p:sp>
    </p:spTree>
    <p:extLst>
      <p:ext uri="{BB962C8B-B14F-4D97-AF65-F5344CB8AC3E}">
        <p14:creationId xmlns:p14="http://schemas.microsoft.com/office/powerpoint/2010/main" val="20648321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14"/>
          <p:cNvSpPr>
            <a:spLocks noGrp="1" noChangeArrowheads="1"/>
          </p:cNvSpPr>
          <p:nvPr>
            <p:ph type="dt" sz="half" idx="10"/>
          </p:nvPr>
        </p:nvSpPr>
        <p:spPr/>
        <p:txBody>
          <a:bodyPr/>
          <a:lstStyle>
            <a:lvl1pPr eaLnBrk="0" hangingPunct="0">
              <a:defRPr/>
            </a:lvl1pPr>
          </a:lstStyle>
          <a:p>
            <a:pPr>
              <a:defRPr/>
            </a:pPr>
            <a:fld id="{A2EC4328-B967-4E23-B844-9F45A7BBD805}" type="datetimeFigureOut">
              <a:rPr lang="ja-JP" altLang="en-US"/>
              <a:pPr>
                <a:defRPr/>
              </a:pPr>
              <a:t>2019/4/10</a:t>
            </a:fld>
            <a:endParaRPr lang="ja-JP" altLang="en-US" dirty="0"/>
          </a:p>
        </p:txBody>
      </p:sp>
      <p:sp>
        <p:nvSpPr>
          <p:cNvPr id="4" name="Rectangle 15"/>
          <p:cNvSpPr>
            <a:spLocks noGrp="1" noChangeArrowheads="1"/>
          </p:cNvSpPr>
          <p:nvPr>
            <p:ph type="ftr" sz="quarter" idx="11"/>
          </p:nvPr>
        </p:nvSpPr>
        <p:spPr/>
        <p:txBody>
          <a:bodyPr/>
          <a:lstStyle>
            <a:lvl1pPr eaLnBrk="0" hangingPunct="0">
              <a:defRPr/>
            </a:lvl1pPr>
          </a:lstStyle>
          <a:p>
            <a:pPr>
              <a:defRPr/>
            </a:pPr>
            <a:endParaRPr lang="ja-JP" altLang="en-US"/>
          </a:p>
        </p:txBody>
      </p:sp>
      <p:sp>
        <p:nvSpPr>
          <p:cNvPr id="5" name="Rectangle 16"/>
          <p:cNvSpPr>
            <a:spLocks noGrp="1" noChangeArrowheads="1"/>
          </p:cNvSpPr>
          <p:nvPr>
            <p:ph type="sldNum" sz="quarter" idx="12"/>
          </p:nvPr>
        </p:nvSpPr>
        <p:spPr/>
        <p:txBody>
          <a:bodyPr/>
          <a:lstStyle>
            <a:lvl1pPr eaLnBrk="0" hangingPunct="0">
              <a:defRPr/>
            </a:lvl1pPr>
          </a:lstStyle>
          <a:p>
            <a:pPr>
              <a:defRPr/>
            </a:pPr>
            <a:fld id="{08F8173F-EC46-4E61-BA54-B84ACB0397BC}" type="slidenum">
              <a:rPr lang="ja-JP" altLang="en-US"/>
              <a:pPr>
                <a:defRPr/>
              </a:pPr>
              <a:t>‹#›</a:t>
            </a:fld>
            <a:endParaRPr lang="ja-JP" altLang="en-US" dirty="0"/>
          </a:p>
        </p:txBody>
      </p:sp>
    </p:spTree>
    <p:extLst>
      <p:ext uri="{BB962C8B-B14F-4D97-AF65-F5344CB8AC3E}">
        <p14:creationId xmlns:p14="http://schemas.microsoft.com/office/powerpoint/2010/main" val="23900832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p:txBody>
          <a:bodyPr/>
          <a:lstStyle>
            <a:lvl1pPr eaLnBrk="0" hangingPunct="0">
              <a:defRPr/>
            </a:lvl1pPr>
          </a:lstStyle>
          <a:p>
            <a:pPr>
              <a:defRPr/>
            </a:pPr>
            <a:fld id="{7EBA941B-E2CE-4079-A2EB-B2590E1D3E51}" type="datetimeFigureOut">
              <a:rPr lang="ja-JP" altLang="en-US"/>
              <a:pPr>
                <a:defRPr/>
              </a:pPr>
              <a:t>2019/4/10</a:t>
            </a:fld>
            <a:endParaRPr lang="ja-JP" altLang="en-US" dirty="0"/>
          </a:p>
        </p:txBody>
      </p:sp>
      <p:sp>
        <p:nvSpPr>
          <p:cNvPr id="3" name="Rectangle 15"/>
          <p:cNvSpPr>
            <a:spLocks noGrp="1" noChangeArrowheads="1"/>
          </p:cNvSpPr>
          <p:nvPr>
            <p:ph type="ftr" sz="quarter" idx="11"/>
          </p:nvPr>
        </p:nvSpPr>
        <p:spPr/>
        <p:txBody>
          <a:bodyPr/>
          <a:lstStyle>
            <a:lvl1pPr eaLnBrk="0" hangingPunct="0">
              <a:defRPr/>
            </a:lvl1pPr>
          </a:lstStyle>
          <a:p>
            <a:pPr>
              <a:defRPr/>
            </a:pPr>
            <a:endParaRPr lang="ja-JP" altLang="en-US"/>
          </a:p>
        </p:txBody>
      </p:sp>
      <p:sp>
        <p:nvSpPr>
          <p:cNvPr id="4" name="Rectangle 16"/>
          <p:cNvSpPr>
            <a:spLocks noGrp="1" noChangeArrowheads="1"/>
          </p:cNvSpPr>
          <p:nvPr>
            <p:ph type="sldNum" sz="quarter" idx="12"/>
          </p:nvPr>
        </p:nvSpPr>
        <p:spPr/>
        <p:txBody>
          <a:bodyPr/>
          <a:lstStyle>
            <a:lvl1pPr eaLnBrk="0" hangingPunct="0">
              <a:defRPr/>
            </a:lvl1pPr>
          </a:lstStyle>
          <a:p>
            <a:pPr>
              <a:defRPr/>
            </a:pPr>
            <a:fld id="{27D8133D-E4BB-4231-8434-6787BFFDE7DD}" type="slidenum">
              <a:rPr lang="ja-JP" altLang="en-US"/>
              <a:pPr>
                <a:defRPr/>
              </a:pPr>
              <a:t>‹#›</a:t>
            </a:fld>
            <a:endParaRPr lang="ja-JP" altLang="en-US" dirty="0"/>
          </a:p>
        </p:txBody>
      </p:sp>
    </p:spTree>
    <p:extLst>
      <p:ext uri="{BB962C8B-B14F-4D97-AF65-F5344CB8AC3E}">
        <p14:creationId xmlns:p14="http://schemas.microsoft.com/office/powerpoint/2010/main" val="28300871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14"/>
          <p:cNvSpPr>
            <a:spLocks noGrp="1" noChangeArrowheads="1"/>
          </p:cNvSpPr>
          <p:nvPr>
            <p:ph type="dt" sz="half" idx="10"/>
          </p:nvPr>
        </p:nvSpPr>
        <p:spPr/>
        <p:txBody>
          <a:bodyPr/>
          <a:lstStyle>
            <a:lvl1pPr eaLnBrk="0" hangingPunct="0">
              <a:defRPr/>
            </a:lvl1pPr>
          </a:lstStyle>
          <a:p>
            <a:pPr>
              <a:defRPr/>
            </a:pPr>
            <a:fld id="{441A9251-94C6-4A64-B081-7C7E5BBFBEE4}" type="datetimeFigureOut">
              <a:rPr lang="ja-JP" altLang="en-US"/>
              <a:pPr>
                <a:defRPr/>
              </a:pPr>
              <a:t>2019/4/10</a:t>
            </a:fld>
            <a:endParaRPr lang="ja-JP" altLang="en-US" dirty="0"/>
          </a:p>
        </p:txBody>
      </p:sp>
      <p:sp>
        <p:nvSpPr>
          <p:cNvPr id="6" name="Rectangle 15"/>
          <p:cNvSpPr>
            <a:spLocks noGrp="1" noChangeArrowheads="1"/>
          </p:cNvSpPr>
          <p:nvPr>
            <p:ph type="ftr" sz="quarter" idx="11"/>
          </p:nvPr>
        </p:nvSpPr>
        <p:spPr/>
        <p:txBody>
          <a:bodyPr/>
          <a:lstStyle>
            <a:lvl1pPr eaLnBrk="0" hangingPunct="0">
              <a:defRPr/>
            </a:lvl1pPr>
          </a:lstStyle>
          <a:p>
            <a:pPr>
              <a:defRPr/>
            </a:pPr>
            <a:endParaRPr lang="ja-JP" altLang="en-US"/>
          </a:p>
        </p:txBody>
      </p:sp>
      <p:sp>
        <p:nvSpPr>
          <p:cNvPr id="7" name="Rectangle 16"/>
          <p:cNvSpPr>
            <a:spLocks noGrp="1" noChangeArrowheads="1"/>
          </p:cNvSpPr>
          <p:nvPr>
            <p:ph type="sldNum" sz="quarter" idx="12"/>
          </p:nvPr>
        </p:nvSpPr>
        <p:spPr/>
        <p:txBody>
          <a:bodyPr/>
          <a:lstStyle>
            <a:lvl1pPr eaLnBrk="0" hangingPunct="0">
              <a:defRPr/>
            </a:lvl1pPr>
          </a:lstStyle>
          <a:p>
            <a:pPr>
              <a:defRPr/>
            </a:pPr>
            <a:fld id="{5A608D90-E4F7-4DC4-A2BA-DEBA47266D33}" type="slidenum">
              <a:rPr lang="ja-JP" altLang="en-US"/>
              <a:pPr>
                <a:defRPr/>
              </a:pPr>
              <a:t>‹#›</a:t>
            </a:fld>
            <a:endParaRPr lang="ja-JP" altLang="en-US" dirty="0"/>
          </a:p>
        </p:txBody>
      </p:sp>
    </p:spTree>
    <p:extLst>
      <p:ext uri="{BB962C8B-B14F-4D97-AF65-F5344CB8AC3E}">
        <p14:creationId xmlns:p14="http://schemas.microsoft.com/office/powerpoint/2010/main" val="508422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a:ln/>
        </p:spPr>
        <p:txBody>
          <a:bodyPr/>
          <a:lstStyle>
            <a:lvl1pPr>
              <a:defRPr/>
            </a:lvl1pPr>
          </a:lstStyle>
          <a:p>
            <a:pPr>
              <a:defRPr/>
            </a:pPr>
            <a:fld id="{09BF35A5-B48E-49A4-87A4-0751817E9BC2}" type="datetimeFigureOut">
              <a:rPr lang="ja-JP" altLang="en-US"/>
              <a:pPr>
                <a:defRPr/>
              </a:pPr>
              <a:t>2019/4/10</a:t>
            </a:fld>
            <a:endParaRPr lang="ja-JP" altLang="en-US" dirty="0"/>
          </a:p>
        </p:txBody>
      </p:sp>
      <p:sp>
        <p:nvSpPr>
          <p:cNvPr id="3" name="Rectangle 15"/>
          <p:cNvSpPr>
            <a:spLocks noGrp="1" noChangeArrowheads="1"/>
          </p:cNvSpPr>
          <p:nvPr>
            <p:ph type="ftr" sz="quarter" idx="11"/>
          </p:nvPr>
        </p:nvSpPr>
        <p:spPr>
          <a:ln/>
        </p:spPr>
        <p:txBody>
          <a:bodyPr/>
          <a:lstStyle>
            <a:lvl1pPr>
              <a:defRPr/>
            </a:lvl1pPr>
          </a:lstStyle>
          <a:p>
            <a:pPr>
              <a:defRPr/>
            </a:pPr>
            <a:endParaRPr lang="ja-JP" altLang="en-US"/>
          </a:p>
        </p:txBody>
      </p:sp>
      <p:sp>
        <p:nvSpPr>
          <p:cNvPr id="4" name="Rectangle 16"/>
          <p:cNvSpPr>
            <a:spLocks noGrp="1" noChangeArrowheads="1"/>
          </p:cNvSpPr>
          <p:nvPr>
            <p:ph type="sldNum" sz="quarter" idx="12"/>
          </p:nvPr>
        </p:nvSpPr>
        <p:spPr>
          <a:ln/>
        </p:spPr>
        <p:txBody>
          <a:bodyPr/>
          <a:lstStyle>
            <a:lvl1pPr>
              <a:defRPr/>
            </a:lvl1pPr>
          </a:lstStyle>
          <a:p>
            <a:pPr>
              <a:defRPr/>
            </a:pPr>
            <a:fld id="{4CA6763F-4A4F-4872-A6D0-87BB7B1400B3}" type="slidenum">
              <a:rPr lang="ja-JP" altLang="en-US"/>
              <a:pPr>
                <a:defRPr/>
              </a:pPr>
              <a:t>‹#›</a:t>
            </a:fld>
            <a:endParaRPr lang="ja-JP" altLang="en-US" dirty="0"/>
          </a:p>
        </p:txBody>
      </p:sp>
    </p:spTree>
    <p:extLst>
      <p:ext uri="{BB962C8B-B14F-4D97-AF65-F5344CB8AC3E}">
        <p14:creationId xmlns:p14="http://schemas.microsoft.com/office/powerpoint/2010/main" val="2904379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14"/>
          <p:cNvSpPr>
            <a:spLocks noGrp="1" noChangeArrowheads="1"/>
          </p:cNvSpPr>
          <p:nvPr>
            <p:ph type="dt" sz="half" idx="10"/>
          </p:nvPr>
        </p:nvSpPr>
        <p:spPr/>
        <p:txBody>
          <a:bodyPr/>
          <a:lstStyle>
            <a:lvl1pPr eaLnBrk="0" hangingPunct="0">
              <a:defRPr/>
            </a:lvl1pPr>
          </a:lstStyle>
          <a:p>
            <a:pPr>
              <a:defRPr/>
            </a:pPr>
            <a:fld id="{690BAED8-1B1B-4ED4-B659-A85F81C585EF}" type="datetimeFigureOut">
              <a:rPr lang="ja-JP" altLang="en-US"/>
              <a:pPr>
                <a:defRPr/>
              </a:pPr>
              <a:t>2019/4/10</a:t>
            </a:fld>
            <a:endParaRPr lang="ja-JP" altLang="en-US" dirty="0"/>
          </a:p>
        </p:txBody>
      </p:sp>
      <p:sp>
        <p:nvSpPr>
          <p:cNvPr id="6" name="Rectangle 15"/>
          <p:cNvSpPr>
            <a:spLocks noGrp="1" noChangeArrowheads="1"/>
          </p:cNvSpPr>
          <p:nvPr>
            <p:ph type="ftr" sz="quarter" idx="11"/>
          </p:nvPr>
        </p:nvSpPr>
        <p:spPr/>
        <p:txBody>
          <a:bodyPr/>
          <a:lstStyle>
            <a:lvl1pPr eaLnBrk="0" hangingPunct="0">
              <a:defRPr/>
            </a:lvl1pPr>
          </a:lstStyle>
          <a:p>
            <a:pPr>
              <a:defRPr/>
            </a:pPr>
            <a:endParaRPr lang="ja-JP" altLang="en-US"/>
          </a:p>
        </p:txBody>
      </p:sp>
      <p:sp>
        <p:nvSpPr>
          <p:cNvPr id="7" name="Rectangle 16"/>
          <p:cNvSpPr>
            <a:spLocks noGrp="1" noChangeArrowheads="1"/>
          </p:cNvSpPr>
          <p:nvPr>
            <p:ph type="sldNum" sz="quarter" idx="12"/>
          </p:nvPr>
        </p:nvSpPr>
        <p:spPr/>
        <p:txBody>
          <a:bodyPr/>
          <a:lstStyle>
            <a:lvl1pPr eaLnBrk="0" hangingPunct="0">
              <a:defRPr/>
            </a:lvl1pPr>
          </a:lstStyle>
          <a:p>
            <a:pPr>
              <a:defRPr/>
            </a:pPr>
            <a:fld id="{535D271B-CFEC-41A4-840C-A3FBEE82583A}" type="slidenum">
              <a:rPr lang="ja-JP" altLang="en-US"/>
              <a:pPr>
                <a:defRPr/>
              </a:pPr>
              <a:t>‹#›</a:t>
            </a:fld>
            <a:endParaRPr lang="ja-JP" altLang="en-US" dirty="0"/>
          </a:p>
        </p:txBody>
      </p:sp>
    </p:spTree>
    <p:extLst>
      <p:ext uri="{BB962C8B-B14F-4D97-AF65-F5344CB8AC3E}">
        <p14:creationId xmlns:p14="http://schemas.microsoft.com/office/powerpoint/2010/main" val="26974794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4"/>
          <p:cNvSpPr>
            <a:spLocks noGrp="1" noChangeArrowheads="1"/>
          </p:cNvSpPr>
          <p:nvPr>
            <p:ph type="dt" sz="half" idx="10"/>
          </p:nvPr>
        </p:nvSpPr>
        <p:spPr/>
        <p:txBody>
          <a:bodyPr/>
          <a:lstStyle>
            <a:lvl1pPr eaLnBrk="0" hangingPunct="0">
              <a:defRPr/>
            </a:lvl1pPr>
          </a:lstStyle>
          <a:p>
            <a:pPr>
              <a:defRPr/>
            </a:pPr>
            <a:fld id="{0363DE0D-98E3-4845-A8AC-7B72F3F66BAE}" type="datetimeFigureOut">
              <a:rPr lang="ja-JP" altLang="en-US"/>
              <a:pPr>
                <a:defRPr/>
              </a:pPr>
              <a:t>2019/4/10</a:t>
            </a:fld>
            <a:endParaRPr lang="ja-JP" altLang="en-US" dirty="0"/>
          </a:p>
        </p:txBody>
      </p:sp>
      <p:sp>
        <p:nvSpPr>
          <p:cNvPr id="5" name="Rectangle 15"/>
          <p:cNvSpPr>
            <a:spLocks noGrp="1" noChangeArrowheads="1"/>
          </p:cNvSpPr>
          <p:nvPr>
            <p:ph type="ftr" sz="quarter" idx="11"/>
          </p:nvPr>
        </p:nvSpPr>
        <p:spPr/>
        <p:txBody>
          <a:bodyPr/>
          <a:lstStyle>
            <a:lvl1pPr eaLnBrk="0" hangingPunct="0">
              <a:defRPr/>
            </a:lvl1pPr>
          </a:lstStyle>
          <a:p>
            <a:pPr>
              <a:defRPr/>
            </a:pPr>
            <a:endParaRPr lang="ja-JP" altLang="en-US"/>
          </a:p>
        </p:txBody>
      </p:sp>
      <p:sp>
        <p:nvSpPr>
          <p:cNvPr id="6" name="Rectangle 16"/>
          <p:cNvSpPr>
            <a:spLocks noGrp="1" noChangeArrowheads="1"/>
          </p:cNvSpPr>
          <p:nvPr>
            <p:ph type="sldNum" sz="quarter" idx="12"/>
          </p:nvPr>
        </p:nvSpPr>
        <p:spPr/>
        <p:txBody>
          <a:bodyPr/>
          <a:lstStyle>
            <a:lvl1pPr eaLnBrk="0" hangingPunct="0">
              <a:defRPr/>
            </a:lvl1pPr>
          </a:lstStyle>
          <a:p>
            <a:pPr>
              <a:defRPr/>
            </a:pPr>
            <a:fld id="{0051E9D3-38FF-4F49-B5AB-5253C221985A}" type="slidenum">
              <a:rPr lang="ja-JP" altLang="en-US"/>
              <a:pPr>
                <a:defRPr/>
              </a:pPr>
              <a:t>‹#›</a:t>
            </a:fld>
            <a:endParaRPr lang="ja-JP" altLang="en-US" dirty="0"/>
          </a:p>
        </p:txBody>
      </p:sp>
    </p:spTree>
    <p:extLst>
      <p:ext uri="{BB962C8B-B14F-4D97-AF65-F5344CB8AC3E}">
        <p14:creationId xmlns:p14="http://schemas.microsoft.com/office/powerpoint/2010/main" val="32274614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70663" y="333375"/>
            <a:ext cx="1962150" cy="5976938"/>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684213" y="333375"/>
            <a:ext cx="5734050" cy="59769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4"/>
          <p:cNvSpPr>
            <a:spLocks noGrp="1" noChangeArrowheads="1"/>
          </p:cNvSpPr>
          <p:nvPr>
            <p:ph type="dt" sz="half" idx="10"/>
          </p:nvPr>
        </p:nvSpPr>
        <p:spPr/>
        <p:txBody>
          <a:bodyPr/>
          <a:lstStyle>
            <a:lvl1pPr eaLnBrk="0" hangingPunct="0">
              <a:defRPr/>
            </a:lvl1pPr>
          </a:lstStyle>
          <a:p>
            <a:pPr>
              <a:defRPr/>
            </a:pPr>
            <a:fld id="{92C5DE7A-709A-44A2-9927-2DC439ED1AFC}" type="datetimeFigureOut">
              <a:rPr lang="ja-JP" altLang="en-US"/>
              <a:pPr>
                <a:defRPr/>
              </a:pPr>
              <a:t>2019/4/10</a:t>
            </a:fld>
            <a:endParaRPr lang="ja-JP" altLang="en-US" dirty="0"/>
          </a:p>
        </p:txBody>
      </p:sp>
      <p:sp>
        <p:nvSpPr>
          <p:cNvPr id="5" name="Rectangle 15"/>
          <p:cNvSpPr>
            <a:spLocks noGrp="1" noChangeArrowheads="1"/>
          </p:cNvSpPr>
          <p:nvPr>
            <p:ph type="ftr" sz="quarter" idx="11"/>
          </p:nvPr>
        </p:nvSpPr>
        <p:spPr/>
        <p:txBody>
          <a:bodyPr/>
          <a:lstStyle>
            <a:lvl1pPr eaLnBrk="0" hangingPunct="0">
              <a:defRPr/>
            </a:lvl1pPr>
          </a:lstStyle>
          <a:p>
            <a:pPr>
              <a:defRPr/>
            </a:pPr>
            <a:endParaRPr lang="ja-JP" altLang="en-US"/>
          </a:p>
        </p:txBody>
      </p:sp>
      <p:sp>
        <p:nvSpPr>
          <p:cNvPr id="6" name="Rectangle 16"/>
          <p:cNvSpPr>
            <a:spLocks noGrp="1" noChangeArrowheads="1"/>
          </p:cNvSpPr>
          <p:nvPr>
            <p:ph type="sldNum" sz="quarter" idx="12"/>
          </p:nvPr>
        </p:nvSpPr>
        <p:spPr/>
        <p:txBody>
          <a:bodyPr/>
          <a:lstStyle>
            <a:lvl1pPr eaLnBrk="0" hangingPunct="0">
              <a:defRPr/>
            </a:lvl1pPr>
          </a:lstStyle>
          <a:p>
            <a:pPr>
              <a:defRPr/>
            </a:pPr>
            <a:fld id="{A0E1AFA4-B5ED-4476-BB0E-ADA1994F8EB0}" type="slidenum">
              <a:rPr lang="ja-JP" altLang="en-US"/>
              <a:pPr>
                <a:defRPr/>
              </a:pPr>
              <a:t>‹#›</a:t>
            </a:fld>
            <a:endParaRPr lang="ja-JP" altLang="en-US" dirty="0"/>
          </a:p>
        </p:txBody>
      </p:sp>
    </p:spTree>
    <p:extLst>
      <p:ext uri="{BB962C8B-B14F-4D97-AF65-F5344CB8AC3E}">
        <p14:creationId xmlns:p14="http://schemas.microsoft.com/office/powerpoint/2010/main" val="7507922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a:t>マスター タイトルの書式設定</a:t>
            </a:r>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145088" y="2017713"/>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a:xfrm>
            <a:off x="1162050" y="6243638"/>
            <a:ext cx="1905000" cy="457200"/>
          </a:xfrm>
        </p:spPr>
        <p:txBody>
          <a:bodyPr/>
          <a:lstStyle>
            <a:lvl1pPr eaLnBrk="0" hangingPunct="0">
              <a:defRPr/>
            </a:lvl1pPr>
          </a:lstStyle>
          <a:p>
            <a:pPr>
              <a:defRPr/>
            </a:pPr>
            <a:fld id="{A44B2142-72CB-4F69-B7AF-26F797E10588}" type="datetimeFigureOut">
              <a:rPr lang="ja-JP" altLang="en-US"/>
              <a:pPr>
                <a:defRPr/>
              </a:pPr>
              <a:t>2019/4/10</a:t>
            </a:fld>
            <a:endParaRPr lang="ja-JP" altLang="en-US" dirty="0"/>
          </a:p>
        </p:txBody>
      </p:sp>
      <p:sp>
        <p:nvSpPr>
          <p:cNvPr id="6" name="フッター プレースホルダ 5"/>
          <p:cNvSpPr>
            <a:spLocks noGrp="1"/>
          </p:cNvSpPr>
          <p:nvPr>
            <p:ph type="ftr" sz="quarter" idx="11"/>
          </p:nvPr>
        </p:nvSpPr>
        <p:spPr>
          <a:xfrm>
            <a:off x="3657600" y="6243638"/>
            <a:ext cx="2895600" cy="457200"/>
          </a:xfrm>
        </p:spPr>
        <p:txBody>
          <a:bodyPr/>
          <a:lstStyle>
            <a:lvl1pPr eaLnBrk="0" hangingPunct="0">
              <a:defRPr/>
            </a:lvl1pPr>
          </a:lstStyle>
          <a:p>
            <a:pPr>
              <a:defRPr/>
            </a:pPr>
            <a:endParaRPr lang="ja-JP" altLang="en-US"/>
          </a:p>
        </p:txBody>
      </p:sp>
      <p:sp>
        <p:nvSpPr>
          <p:cNvPr id="7" name="スライド番号プレースホルダ 6"/>
          <p:cNvSpPr>
            <a:spLocks noGrp="1"/>
          </p:cNvSpPr>
          <p:nvPr>
            <p:ph type="sldNum" sz="quarter" idx="12"/>
          </p:nvPr>
        </p:nvSpPr>
        <p:spPr>
          <a:xfrm>
            <a:off x="7042150" y="6243638"/>
            <a:ext cx="1905000" cy="457200"/>
          </a:xfrm>
        </p:spPr>
        <p:txBody>
          <a:bodyPr/>
          <a:lstStyle>
            <a:lvl1pPr eaLnBrk="0" hangingPunct="0">
              <a:defRPr/>
            </a:lvl1pPr>
          </a:lstStyle>
          <a:p>
            <a:pPr>
              <a:defRPr/>
            </a:pPr>
            <a:fld id="{B702181B-9CD9-439D-9F14-82D420EA1D56}" type="slidenum">
              <a:rPr lang="ja-JP" altLang="en-US"/>
              <a:pPr>
                <a:defRPr/>
              </a:pPr>
              <a:t>‹#›</a:t>
            </a:fld>
            <a:endParaRPr lang="ja-JP" altLang="en-US" dirty="0"/>
          </a:p>
        </p:txBody>
      </p:sp>
    </p:spTree>
    <p:extLst>
      <p:ext uri="{BB962C8B-B14F-4D97-AF65-F5344CB8AC3E}">
        <p14:creationId xmlns:p14="http://schemas.microsoft.com/office/powerpoint/2010/main" val="7139572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92100"/>
            <a:ext cx="8229600" cy="1384300"/>
          </a:xfrm>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457200" y="1905000"/>
            <a:ext cx="40386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905000"/>
            <a:ext cx="40386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4038600"/>
            <a:ext cx="40386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 5"/>
          <p:cNvSpPr>
            <a:spLocks noGrp="1"/>
          </p:cNvSpPr>
          <p:nvPr>
            <p:ph type="dt" sz="half" idx="10"/>
          </p:nvPr>
        </p:nvSpPr>
        <p:spPr>
          <a:xfrm>
            <a:off x="457200" y="6245225"/>
            <a:ext cx="2133600" cy="476250"/>
          </a:xfrm>
        </p:spPr>
        <p:txBody>
          <a:bodyPr/>
          <a:lstStyle>
            <a:lvl1pPr eaLnBrk="0" hangingPunct="0">
              <a:defRPr/>
            </a:lvl1pPr>
          </a:lstStyle>
          <a:p>
            <a:pPr>
              <a:defRPr/>
            </a:pPr>
            <a:fld id="{A03E0A39-99D7-4914-8EB5-993C2FD262B5}" type="datetimeFigureOut">
              <a:rPr lang="ja-JP" altLang="en-US"/>
              <a:pPr>
                <a:defRPr/>
              </a:pPr>
              <a:t>2019/4/10</a:t>
            </a:fld>
            <a:endParaRPr lang="ja-JP" altLang="en-US" dirty="0"/>
          </a:p>
        </p:txBody>
      </p:sp>
      <p:sp>
        <p:nvSpPr>
          <p:cNvPr id="7" name="フッター プレースホルダ 6"/>
          <p:cNvSpPr>
            <a:spLocks noGrp="1"/>
          </p:cNvSpPr>
          <p:nvPr>
            <p:ph type="ftr" sz="quarter" idx="11"/>
          </p:nvPr>
        </p:nvSpPr>
        <p:spPr>
          <a:xfrm>
            <a:off x="3124200" y="6245225"/>
            <a:ext cx="2895600" cy="476250"/>
          </a:xfrm>
        </p:spPr>
        <p:txBody>
          <a:bodyPr/>
          <a:lstStyle>
            <a:lvl1pPr eaLnBrk="0" hangingPunct="0">
              <a:defRPr/>
            </a:lvl1pPr>
          </a:lstStyle>
          <a:p>
            <a:pPr>
              <a:defRPr/>
            </a:pPr>
            <a:endParaRPr lang="ja-JP" altLang="en-US"/>
          </a:p>
        </p:txBody>
      </p:sp>
      <p:sp>
        <p:nvSpPr>
          <p:cNvPr id="8" name="スライド番号プレースホルダ 7"/>
          <p:cNvSpPr>
            <a:spLocks noGrp="1"/>
          </p:cNvSpPr>
          <p:nvPr>
            <p:ph type="sldNum" sz="quarter" idx="12"/>
          </p:nvPr>
        </p:nvSpPr>
        <p:spPr>
          <a:xfrm>
            <a:off x="6553200" y="6245225"/>
            <a:ext cx="2133600" cy="476250"/>
          </a:xfrm>
        </p:spPr>
        <p:txBody>
          <a:bodyPr/>
          <a:lstStyle>
            <a:lvl1pPr eaLnBrk="0" hangingPunct="0">
              <a:defRPr/>
            </a:lvl1pPr>
          </a:lstStyle>
          <a:p>
            <a:pPr>
              <a:defRPr/>
            </a:pPr>
            <a:fld id="{952C1C11-2EC1-4862-AB4E-BA002BC730F9}" type="slidenum">
              <a:rPr lang="ja-JP" altLang="en-US"/>
              <a:pPr>
                <a:defRPr/>
              </a:pPr>
              <a:t>‹#›</a:t>
            </a:fld>
            <a:endParaRPr lang="ja-JP" altLang="en-US" dirty="0"/>
          </a:p>
        </p:txBody>
      </p:sp>
    </p:spTree>
    <p:extLst>
      <p:ext uri="{BB962C8B-B14F-4D97-AF65-F5344CB8AC3E}">
        <p14:creationId xmlns:p14="http://schemas.microsoft.com/office/powerpoint/2010/main" val="28955121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92100"/>
            <a:ext cx="8229600" cy="57277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457200" y="6245225"/>
            <a:ext cx="2133600" cy="476250"/>
          </a:xfrm>
        </p:spPr>
        <p:txBody>
          <a:bodyPr/>
          <a:lstStyle>
            <a:lvl1pPr eaLnBrk="0" hangingPunct="0">
              <a:defRPr/>
            </a:lvl1pPr>
          </a:lstStyle>
          <a:p>
            <a:pPr>
              <a:defRPr/>
            </a:pPr>
            <a:fld id="{C417E581-7323-4909-AAB7-F69041796580}" type="datetimeFigureOut">
              <a:rPr lang="ja-JP" altLang="en-US"/>
              <a:pPr>
                <a:defRPr/>
              </a:pPr>
              <a:t>2019/4/10</a:t>
            </a:fld>
            <a:endParaRPr lang="ja-JP" altLang="en-US" dirty="0"/>
          </a:p>
        </p:txBody>
      </p:sp>
      <p:sp>
        <p:nvSpPr>
          <p:cNvPr id="4" name="フッター プレースホルダ 3"/>
          <p:cNvSpPr>
            <a:spLocks noGrp="1"/>
          </p:cNvSpPr>
          <p:nvPr>
            <p:ph type="ftr" sz="quarter" idx="11"/>
          </p:nvPr>
        </p:nvSpPr>
        <p:spPr>
          <a:xfrm>
            <a:off x="3124200" y="6245225"/>
            <a:ext cx="2895600" cy="476250"/>
          </a:xfrm>
        </p:spPr>
        <p:txBody>
          <a:bodyPr/>
          <a:lstStyle>
            <a:lvl1pPr eaLnBrk="0" hangingPunct="0">
              <a:defRPr/>
            </a:lvl1pPr>
          </a:lstStyle>
          <a:p>
            <a:pPr>
              <a:defRPr/>
            </a:pPr>
            <a:endParaRPr lang="ja-JP" altLang="en-US"/>
          </a:p>
        </p:txBody>
      </p:sp>
      <p:sp>
        <p:nvSpPr>
          <p:cNvPr id="5" name="スライド番号プレースホルダ 4"/>
          <p:cNvSpPr>
            <a:spLocks noGrp="1"/>
          </p:cNvSpPr>
          <p:nvPr>
            <p:ph type="sldNum" sz="quarter" idx="12"/>
          </p:nvPr>
        </p:nvSpPr>
        <p:spPr>
          <a:xfrm>
            <a:off x="6553200" y="6245225"/>
            <a:ext cx="2133600" cy="476250"/>
          </a:xfrm>
        </p:spPr>
        <p:txBody>
          <a:bodyPr/>
          <a:lstStyle>
            <a:lvl1pPr eaLnBrk="0" hangingPunct="0">
              <a:defRPr/>
            </a:lvl1pPr>
          </a:lstStyle>
          <a:p>
            <a:pPr>
              <a:defRPr/>
            </a:pPr>
            <a:fld id="{B5E5ED06-382D-4C1A-8FFE-4F1C62AA2282}" type="slidenum">
              <a:rPr lang="ja-JP" altLang="en-US"/>
              <a:pPr>
                <a:defRPr/>
              </a:pPr>
              <a:t>‹#›</a:t>
            </a:fld>
            <a:endParaRPr lang="ja-JP" altLang="en-US" dirty="0"/>
          </a:p>
        </p:txBody>
      </p:sp>
    </p:spTree>
    <p:extLst>
      <p:ext uri="{BB962C8B-B14F-4D97-AF65-F5344CB8AC3E}">
        <p14:creationId xmlns:p14="http://schemas.microsoft.com/office/powerpoint/2010/main" val="2210116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AndTx">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1182688" y="2017713"/>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5145088" y="2017713"/>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a:xfrm>
            <a:off x="1162050" y="6243638"/>
            <a:ext cx="1905000" cy="457200"/>
          </a:xfrm>
        </p:spPr>
        <p:txBody>
          <a:bodyPr/>
          <a:lstStyle>
            <a:lvl1pPr eaLnBrk="0" hangingPunct="0">
              <a:defRPr/>
            </a:lvl1pPr>
          </a:lstStyle>
          <a:p>
            <a:pPr>
              <a:defRPr/>
            </a:pPr>
            <a:fld id="{0B7BFEE4-8B97-408D-8A27-AD9274A7FA48}" type="datetimeFigureOut">
              <a:rPr lang="ja-JP" altLang="en-US"/>
              <a:pPr>
                <a:defRPr/>
              </a:pPr>
              <a:t>2019/4/10</a:t>
            </a:fld>
            <a:endParaRPr lang="ja-JP" altLang="en-US" dirty="0"/>
          </a:p>
        </p:txBody>
      </p:sp>
      <p:sp>
        <p:nvSpPr>
          <p:cNvPr id="6" name="フッター プレースホルダ 5"/>
          <p:cNvSpPr>
            <a:spLocks noGrp="1"/>
          </p:cNvSpPr>
          <p:nvPr>
            <p:ph type="ftr" sz="quarter" idx="11"/>
          </p:nvPr>
        </p:nvSpPr>
        <p:spPr>
          <a:xfrm>
            <a:off x="3657600" y="6243638"/>
            <a:ext cx="2895600" cy="457200"/>
          </a:xfrm>
        </p:spPr>
        <p:txBody>
          <a:bodyPr/>
          <a:lstStyle>
            <a:lvl1pPr eaLnBrk="0" hangingPunct="0">
              <a:defRPr/>
            </a:lvl1pPr>
          </a:lstStyle>
          <a:p>
            <a:pPr>
              <a:defRPr/>
            </a:pPr>
            <a:endParaRPr lang="ja-JP" altLang="en-US"/>
          </a:p>
        </p:txBody>
      </p:sp>
      <p:sp>
        <p:nvSpPr>
          <p:cNvPr id="7" name="スライド番号プレースホルダ 6"/>
          <p:cNvSpPr>
            <a:spLocks noGrp="1"/>
          </p:cNvSpPr>
          <p:nvPr>
            <p:ph type="sldNum" sz="quarter" idx="12"/>
          </p:nvPr>
        </p:nvSpPr>
        <p:spPr>
          <a:xfrm>
            <a:off x="7042150" y="6243638"/>
            <a:ext cx="1905000" cy="457200"/>
          </a:xfrm>
        </p:spPr>
        <p:txBody>
          <a:bodyPr/>
          <a:lstStyle>
            <a:lvl1pPr eaLnBrk="0" hangingPunct="0">
              <a:defRPr/>
            </a:lvl1pPr>
          </a:lstStyle>
          <a:p>
            <a:pPr>
              <a:defRPr/>
            </a:pPr>
            <a:fld id="{68909219-C330-415D-8D23-C0AD924A1155}" type="slidenum">
              <a:rPr lang="ja-JP" altLang="en-US"/>
              <a:pPr>
                <a:defRPr/>
              </a:pPr>
              <a:t>‹#›</a:t>
            </a:fld>
            <a:endParaRPr lang="ja-JP" altLang="en-US" dirty="0"/>
          </a:p>
        </p:txBody>
      </p:sp>
    </p:spTree>
    <p:extLst>
      <p:ext uri="{BB962C8B-B14F-4D97-AF65-F5344CB8AC3E}">
        <p14:creationId xmlns:p14="http://schemas.microsoft.com/office/powerpoint/2010/main" val="8203334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 3"/>
          <p:cNvSpPr>
            <a:spLocks noGrp="1"/>
          </p:cNvSpPr>
          <p:nvPr>
            <p:ph type="dt" sz="half" idx="10"/>
          </p:nvPr>
        </p:nvSpPr>
        <p:spPr/>
        <p:txBody>
          <a:bodyPr/>
          <a:lstStyle>
            <a:lvl1pPr>
              <a:defRPr>
                <a:latin typeface="+mn-lt"/>
                <a:ea typeface="+mn-ea"/>
              </a:defRPr>
            </a:lvl1pPr>
          </a:lstStyle>
          <a:p>
            <a:pPr>
              <a:defRPr/>
            </a:pPr>
            <a:fld id="{F437DE71-E824-4B91-A1E2-5FE83C635EF3}" type="datetimeFigureOut">
              <a:rPr lang="ja-JP" altLang="en-US"/>
              <a:pPr>
                <a:defRPr/>
              </a:pPr>
              <a:t>2019/4/10</a:t>
            </a:fld>
            <a:endParaRPr lang="ja-JP" altLang="en-US" dirty="0"/>
          </a:p>
        </p:txBody>
      </p:sp>
      <p:sp>
        <p:nvSpPr>
          <p:cNvPr id="5" name="フッター プレースホルダ 4"/>
          <p:cNvSpPr>
            <a:spLocks noGrp="1"/>
          </p:cNvSpPr>
          <p:nvPr>
            <p:ph type="ftr" sz="quarter" idx="11"/>
          </p:nvPr>
        </p:nvSpPr>
        <p:spPr/>
        <p:txBody>
          <a:bodyPr/>
          <a:lstStyle>
            <a:lvl1pPr>
              <a:defRPr>
                <a:latin typeface="+mn-lt"/>
                <a:ea typeface="+mn-ea"/>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atin typeface="+mn-lt"/>
                <a:ea typeface="+mn-ea"/>
              </a:defRPr>
            </a:lvl1pPr>
          </a:lstStyle>
          <a:p>
            <a:pPr>
              <a:defRPr/>
            </a:pPr>
            <a:fld id="{A94BD555-8BE1-4CF7-B651-58828386F95C}" type="slidenum">
              <a:rPr lang="ja-JP" altLang="en-US"/>
              <a:pPr>
                <a:defRPr/>
              </a:pPr>
              <a:t>‹#›</a:t>
            </a:fld>
            <a:endParaRPr lang="ja-JP" altLang="en-US" dirty="0"/>
          </a:p>
        </p:txBody>
      </p:sp>
    </p:spTree>
    <p:extLst>
      <p:ext uri="{BB962C8B-B14F-4D97-AF65-F5344CB8AC3E}">
        <p14:creationId xmlns:p14="http://schemas.microsoft.com/office/powerpoint/2010/main" val="39822739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atin typeface="+mn-lt"/>
                <a:ea typeface="+mn-ea"/>
              </a:defRPr>
            </a:lvl1pPr>
          </a:lstStyle>
          <a:p>
            <a:pPr>
              <a:defRPr/>
            </a:pPr>
            <a:fld id="{34FB3321-CE58-46DD-9E1F-2CB27F17BAA9}" type="datetimeFigureOut">
              <a:rPr lang="ja-JP" altLang="en-US"/>
              <a:pPr>
                <a:defRPr/>
              </a:pPr>
              <a:t>2019/4/10</a:t>
            </a:fld>
            <a:endParaRPr lang="ja-JP" altLang="en-US" dirty="0"/>
          </a:p>
        </p:txBody>
      </p:sp>
      <p:sp>
        <p:nvSpPr>
          <p:cNvPr id="5" name="フッター プレースホルダ 4"/>
          <p:cNvSpPr>
            <a:spLocks noGrp="1"/>
          </p:cNvSpPr>
          <p:nvPr>
            <p:ph type="ftr" sz="quarter" idx="11"/>
          </p:nvPr>
        </p:nvSpPr>
        <p:spPr/>
        <p:txBody>
          <a:bodyPr/>
          <a:lstStyle>
            <a:lvl1pPr>
              <a:defRPr>
                <a:latin typeface="+mn-lt"/>
                <a:ea typeface="+mn-ea"/>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atin typeface="+mn-lt"/>
                <a:ea typeface="+mn-ea"/>
              </a:defRPr>
            </a:lvl1pPr>
          </a:lstStyle>
          <a:p>
            <a:pPr>
              <a:defRPr/>
            </a:pPr>
            <a:fld id="{6C9634C8-4BC9-44E9-AD22-F630C83DC190}" type="slidenum">
              <a:rPr lang="ja-JP" altLang="en-US"/>
              <a:pPr>
                <a:defRPr/>
              </a:pPr>
              <a:t>‹#›</a:t>
            </a:fld>
            <a:endParaRPr lang="ja-JP" altLang="en-US" dirty="0"/>
          </a:p>
        </p:txBody>
      </p:sp>
    </p:spTree>
    <p:extLst>
      <p:ext uri="{BB962C8B-B14F-4D97-AF65-F5344CB8AC3E}">
        <p14:creationId xmlns:p14="http://schemas.microsoft.com/office/powerpoint/2010/main" val="39857404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 3"/>
          <p:cNvSpPr>
            <a:spLocks noGrp="1"/>
          </p:cNvSpPr>
          <p:nvPr>
            <p:ph type="dt" sz="half" idx="10"/>
          </p:nvPr>
        </p:nvSpPr>
        <p:spPr/>
        <p:txBody>
          <a:bodyPr/>
          <a:lstStyle>
            <a:lvl1pPr>
              <a:defRPr>
                <a:latin typeface="+mn-lt"/>
                <a:ea typeface="+mn-ea"/>
              </a:defRPr>
            </a:lvl1pPr>
          </a:lstStyle>
          <a:p>
            <a:pPr>
              <a:defRPr/>
            </a:pPr>
            <a:fld id="{E180D7F4-F44A-42FF-BA98-5148CAE24F92}" type="datetimeFigureOut">
              <a:rPr lang="ja-JP" altLang="en-US"/>
              <a:pPr>
                <a:defRPr/>
              </a:pPr>
              <a:t>2019/4/10</a:t>
            </a:fld>
            <a:endParaRPr lang="ja-JP" altLang="en-US" dirty="0"/>
          </a:p>
        </p:txBody>
      </p:sp>
      <p:sp>
        <p:nvSpPr>
          <p:cNvPr id="5" name="フッター プレースホルダ 4"/>
          <p:cNvSpPr>
            <a:spLocks noGrp="1"/>
          </p:cNvSpPr>
          <p:nvPr>
            <p:ph type="ftr" sz="quarter" idx="11"/>
          </p:nvPr>
        </p:nvSpPr>
        <p:spPr/>
        <p:txBody>
          <a:bodyPr/>
          <a:lstStyle>
            <a:lvl1pPr>
              <a:defRPr>
                <a:latin typeface="+mn-lt"/>
                <a:ea typeface="+mn-ea"/>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atin typeface="+mn-lt"/>
                <a:ea typeface="+mn-ea"/>
              </a:defRPr>
            </a:lvl1pPr>
          </a:lstStyle>
          <a:p>
            <a:pPr>
              <a:defRPr/>
            </a:pPr>
            <a:fld id="{A316BEBF-F049-44BB-A7CF-C4DF99FC8DE9}" type="slidenum">
              <a:rPr lang="ja-JP" altLang="en-US"/>
              <a:pPr>
                <a:defRPr/>
              </a:pPr>
              <a:t>‹#›</a:t>
            </a:fld>
            <a:endParaRPr lang="ja-JP" altLang="en-US" dirty="0"/>
          </a:p>
        </p:txBody>
      </p:sp>
    </p:spTree>
    <p:extLst>
      <p:ext uri="{BB962C8B-B14F-4D97-AF65-F5344CB8AC3E}">
        <p14:creationId xmlns:p14="http://schemas.microsoft.com/office/powerpoint/2010/main" val="3961506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14"/>
          <p:cNvSpPr>
            <a:spLocks noGrp="1" noChangeArrowheads="1"/>
          </p:cNvSpPr>
          <p:nvPr>
            <p:ph type="dt" sz="half" idx="10"/>
          </p:nvPr>
        </p:nvSpPr>
        <p:spPr>
          <a:ln/>
        </p:spPr>
        <p:txBody>
          <a:bodyPr/>
          <a:lstStyle>
            <a:lvl1pPr>
              <a:defRPr/>
            </a:lvl1pPr>
          </a:lstStyle>
          <a:p>
            <a:pPr>
              <a:defRPr/>
            </a:pPr>
            <a:fld id="{C4EF6420-C874-4434-BB7F-05822E594033}" type="datetimeFigureOut">
              <a:rPr lang="ja-JP" altLang="en-US"/>
              <a:pPr>
                <a:defRPr/>
              </a:pPr>
              <a:t>2019/4/10</a:t>
            </a:fld>
            <a:endParaRPr lang="ja-JP" altLang="en-US" dirty="0"/>
          </a:p>
        </p:txBody>
      </p:sp>
      <p:sp>
        <p:nvSpPr>
          <p:cNvPr id="6" name="Rectangle 15"/>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16"/>
          <p:cNvSpPr>
            <a:spLocks noGrp="1" noChangeArrowheads="1"/>
          </p:cNvSpPr>
          <p:nvPr>
            <p:ph type="sldNum" sz="quarter" idx="12"/>
          </p:nvPr>
        </p:nvSpPr>
        <p:spPr>
          <a:ln/>
        </p:spPr>
        <p:txBody>
          <a:bodyPr/>
          <a:lstStyle>
            <a:lvl1pPr>
              <a:defRPr/>
            </a:lvl1pPr>
          </a:lstStyle>
          <a:p>
            <a:pPr>
              <a:defRPr/>
            </a:pPr>
            <a:fld id="{AB0BA312-E61B-4B0E-AAFE-B17011A74156}" type="slidenum">
              <a:rPr lang="ja-JP" altLang="en-US"/>
              <a:pPr>
                <a:defRPr/>
              </a:pPr>
              <a:t>‹#›</a:t>
            </a:fld>
            <a:endParaRPr lang="ja-JP" altLang="en-US" dirty="0"/>
          </a:p>
        </p:txBody>
      </p:sp>
    </p:spTree>
    <p:extLst>
      <p:ext uri="{BB962C8B-B14F-4D97-AF65-F5344CB8AC3E}">
        <p14:creationId xmlns:p14="http://schemas.microsoft.com/office/powerpoint/2010/main" val="17168792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atin typeface="+mn-lt"/>
                <a:ea typeface="+mn-ea"/>
              </a:defRPr>
            </a:lvl1pPr>
          </a:lstStyle>
          <a:p>
            <a:pPr>
              <a:defRPr/>
            </a:pPr>
            <a:fld id="{9137179C-9D84-48AE-8480-A5F16ECC7CF5}" type="datetimeFigureOut">
              <a:rPr lang="ja-JP" altLang="en-US"/>
              <a:pPr>
                <a:defRPr/>
              </a:pPr>
              <a:t>2019/4/10</a:t>
            </a:fld>
            <a:endParaRPr lang="ja-JP" altLang="en-US" dirty="0"/>
          </a:p>
        </p:txBody>
      </p:sp>
      <p:sp>
        <p:nvSpPr>
          <p:cNvPr id="6" name="フッター プレースホルダ 5"/>
          <p:cNvSpPr>
            <a:spLocks noGrp="1"/>
          </p:cNvSpPr>
          <p:nvPr>
            <p:ph type="ftr" sz="quarter" idx="11"/>
          </p:nvPr>
        </p:nvSpPr>
        <p:spPr/>
        <p:txBody>
          <a:bodyPr/>
          <a:lstStyle>
            <a:lvl1pPr>
              <a:defRPr>
                <a:latin typeface="+mn-lt"/>
                <a:ea typeface="+mn-ea"/>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a:defRPr>
                <a:latin typeface="+mn-lt"/>
                <a:ea typeface="+mn-ea"/>
              </a:defRPr>
            </a:lvl1pPr>
          </a:lstStyle>
          <a:p>
            <a:pPr>
              <a:defRPr/>
            </a:pPr>
            <a:fld id="{5272DC88-A069-4869-ADA8-7156A8942569}" type="slidenum">
              <a:rPr lang="ja-JP" altLang="en-US"/>
              <a:pPr>
                <a:defRPr/>
              </a:pPr>
              <a:t>‹#›</a:t>
            </a:fld>
            <a:endParaRPr lang="ja-JP" altLang="en-US" dirty="0"/>
          </a:p>
        </p:txBody>
      </p:sp>
    </p:spTree>
    <p:extLst>
      <p:ext uri="{BB962C8B-B14F-4D97-AF65-F5344CB8AC3E}">
        <p14:creationId xmlns:p14="http://schemas.microsoft.com/office/powerpoint/2010/main" val="24538162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atin typeface="+mn-lt"/>
                <a:ea typeface="+mn-ea"/>
              </a:defRPr>
            </a:lvl1pPr>
          </a:lstStyle>
          <a:p>
            <a:pPr>
              <a:defRPr/>
            </a:pPr>
            <a:fld id="{6E1113B4-4A39-435D-9602-40847F7BABB3}" type="datetimeFigureOut">
              <a:rPr lang="ja-JP" altLang="en-US"/>
              <a:pPr>
                <a:defRPr/>
              </a:pPr>
              <a:t>2019/4/10</a:t>
            </a:fld>
            <a:endParaRPr lang="ja-JP" altLang="en-US" dirty="0"/>
          </a:p>
        </p:txBody>
      </p:sp>
      <p:sp>
        <p:nvSpPr>
          <p:cNvPr id="8" name="フッター プレースホルダ 7"/>
          <p:cNvSpPr>
            <a:spLocks noGrp="1"/>
          </p:cNvSpPr>
          <p:nvPr>
            <p:ph type="ftr" sz="quarter" idx="11"/>
          </p:nvPr>
        </p:nvSpPr>
        <p:spPr/>
        <p:txBody>
          <a:bodyPr/>
          <a:lstStyle>
            <a:lvl1pPr>
              <a:defRPr>
                <a:latin typeface="+mn-lt"/>
                <a:ea typeface="+mn-ea"/>
              </a:defRPr>
            </a:lvl1pPr>
          </a:lstStyle>
          <a:p>
            <a:pPr>
              <a:defRPr/>
            </a:pPr>
            <a:endParaRPr lang="ja-JP" altLang="en-US"/>
          </a:p>
        </p:txBody>
      </p:sp>
      <p:sp>
        <p:nvSpPr>
          <p:cNvPr id="9" name="スライド番号プレースホルダ 8"/>
          <p:cNvSpPr>
            <a:spLocks noGrp="1"/>
          </p:cNvSpPr>
          <p:nvPr>
            <p:ph type="sldNum" sz="quarter" idx="12"/>
          </p:nvPr>
        </p:nvSpPr>
        <p:spPr/>
        <p:txBody>
          <a:bodyPr/>
          <a:lstStyle>
            <a:lvl1pPr>
              <a:defRPr>
                <a:latin typeface="+mn-lt"/>
                <a:ea typeface="+mn-ea"/>
              </a:defRPr>
            </a:lvl1pPr>
          </a:lstStyle>
          <a:p>
            <a:pPr>
              <a:defRPr/>
            </a:pPr>
            <a:fld id="{6F8ADF3F-6080-4CEA-A483-D0BAD1F4461A}" type="slidenum">
              <a:rPr lang="ja-JP" altLang="en-US"/>
              <a:pPr>
                <a:defRPr/>
              </a:pPr>
              <a:t>‹#›</a:t>
            </a:fld>
            <a:endParaRPr lang="ja-JP" altLang="en-US" dirty="0"/>
          </a:p>
        </p:txBody>
      </p:sp>
    </p:spTree>
    <p:extLst>
      <p:ext uri="{BB962C8B-B14F-4D97-AF65-F5344CB8AC3E}">
        <p14:creationId xmlns:p14="http://schemas.microsoft.com/office/powerpoint/2010/main" val="16812899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 2"/>
          <p:cNvSpPr>
            <a:spLocks noGrp="1"/>
          </p:cNvSpPr>
          <p:nvPr>
            <p:ph type="dt" sz="half" idx="10"/>
          </p:nvPr>
        </p:nvSpPr>
        <p:spPr/>
        <p:txBody>
          <a:bodyPr/>
          <a:lstStyle>
            <a:lvl1pPr>
              <a:defRPr>
                <a:latin typeface="+mn-lt"/>
                <a:ea typeface="+mn-ea"/>
              </a:defRPr>
            </a:lvl1pPr>
          </a:lstStyle>
          <a:p>
            <a:pPr>
              <a:defRPr/>
            </a:pPr>
            <a:fld id="{0800B71B-E7DF-4738-814A-F4CC0D854C06}" type="datetimeFigureOut">
              <a:rPr lang="ja-JP" altLang="en-US"/>
              <a:pPr>
                <a:defRPr/>
              </a:pPr>
              <a:t>2019/4/10</a:t>
            </a:fld>
            <a:endParaRPr lang="ja-JP" altLang="en-US" dirty="0"/>
          </a:p>
        </p:txBody>
      </p:sp>
      <p:sp>
        <p:nvSpPr>
          <p:cNvPr id="4" name="フッター プレースホルダ 3"/>
          <p:cNvSpPr>
            <a:spLocks noGrp="1"/>
          </p:cNvSpPr>
          <p:nvPr>
            <p:ph type="ftr" sz="quarter" idx="11"/>
          </p:nvPr>
        </p:nvSpPr>
        <p:spPr/>
        <p:txBody>
          <a:bodyPr/>
          <a:lstStyle>
            <a:lvl1pPr>
              <a:defRPr>
                <a:latin typeface="+mn-lt"/>
                <a:ea typeface="+mn-ea"/>
              </a:defRPr>
            </a:lvl1pPr>
          </a:lstStyle>
          <a:p>
            <a:pPr>
              <a:defRPr/>
            </a:pPr>
            <a:endParaRPr lang="ja-JP" altLang="en-US"/>
          </a:p>
        </p:txBody>
      </p:sp>
      <p:sp>
        <p:nvSpPr>
          <p:cNvPr id="5" name="スライド番号プレースホルダ 4"/>
          <p:cNvSpPr>
            <a:spLocks noGrp="1"/>
          </p:cNvSpPr>
          <p:nvPr>
            <p:ph type="sldNum" sz="quarter" idx="12"/>
          </p:nvPr>
        </p:nvSpPr>
        <p:spPr/>
        <p:txBody>
          <a:bodyPr/>
          <a:lstStyle>
            <a:lvl1pPr>
              <a:defRPr>
                <a:latin typeface="+mn-lt"/>
                <a:ea typeface="+mn-ea"/>
              </a:defRPr>
            </a:lvl1pPr>
          </a:lstStyle>
          <a:p>
            <a:pPr>
              <a:defRPr/>
            </a:pPr>
            <a:fld id="{97A9242E-2929-4A8E-9ECA-2FDFDC435E16}" type="slidenum">
              <a:rPr lang="ja-JP" altLang="en-US"/>
              <a:pPr>
                <a:defRPr/>
              </a:pPr>
              <a:t>‹#›</a:t>
            </a:fld>
            <a:endParaRPr lang="ja-JP" altLang="en-US" dirty="0"/>
          </a:p>
        </p:txBody>
      </p:sp>
    </p:spTree>
    <p:extLst>
      <p:ext uri="{BB962C8B-B14F-4D97-AF65-F5344CB8AC3E}">
        <p14:creationId xmlns:p14="http://schemas.microsoft.com/office/powerpoint/2010/main" val="17727979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atin typeface="+mn-lt"/>
                <a:ea typeface="+mn-ea"/>
              </a:defRPr>
            </a:lvl1pPr>
          </a:lstStyle>
          <a:p>
            <a:pPr>
              <a:defRPr/>
            </a:pPr>
            <a:fld id="{5EF65F6A-5743-4AC3-A5C8-828A109B5615}" type="datetimeFigureOut">
              <a:rPr lang="ja-JP" altLang="en-US"/>
              <a:pPr>
                <a:defRPr/>
              </a:pPr>
              <a:t>2019/4/10</a:t>
            </a:fld>
            <a:endParaRPr lang="ja-JP" altLang="en-US" dirty="0"/>
          </a:p>
        </p:txBody>
      </p:sp>
      <p:sp>
        <p:nvSpPr>
          <p:cNvPr id="3" name="フッター プレースホルダ 2"/>
          <p:cNvSpPr>
            <a:spLocks noGrp="1"/>
          </p:cNvSpPr>
          <p:nvPr>
            <p:ph type="ftr" sz="quarter" idx="11"/>
          </p:nvPr>
        </p:nvSpPr>
        <p:spPr/>
        <p:txBody>
          <a:bodyPr/>
          <a:lstStyle>
            <a:lvl1pPr>
              <a:defRPr>
                <a:latin typeface="+mn-lt"/>
                <a:ea typeface="+mn-ea"/>
              </a:defRPr>
            </a:lvl1pPr>
          </a:lstStyle>
          <a:p>
            <a:pPr>
              <a:defRPr/>
            </a:pPr>
            <a:endParaRPr lang="ja-JP" altLang="en-US"/>
          </a:p>
        </p:txBody>
      </p:sp>
      <p:sp>
        <p:nvSpPr>
          <p:cNvPr id="4" name="スライド番号プレースホルダ 3"/>
          <p:cNvSpPr>
            <a:spLocks noGrp="1"/>
          </p:cNvSpPr>
          <p:nvPr>
            <p:ph type="sldNum" sz="quarter" idx="12"/>
          </p:nvPr>
        </p:nvSpPr>
        <p:spPr/>
        <p:txBody>
          <a:bodyPr/>
          <a:lstStyle>
            <a:lvl1pPr>
              <a:defRPr>
                <a:latin typeface="+mn-lt"/>
                <a:ea typeface="+mn-ea"/>
              </a:defRPr>
            </a:lvl1pPr>
          </a:lstStyle>
          <a:p>
            <a:pPr>
              <a:defRPr/>
            </a:pPr>
            <a:fld id="{892251DD-029E-4407-85F2-606804DBD393}" type="slidenum">
              <a:rPr lang="ja-JP" altLang="en-US"/>
              <a:pPr>
                <a:defRPr/>
              </a:pPr>
              <a:t>‹#›</a:t>
            </a:fld>
            <a:endParaRPr lang="ja-JP" altLang="en-US" dirty="0"/>
          </a:p>
        </p:txBody>
      </p:sp>
    </p:spTree>
    <p:extLst>
      <p:ext uri="{BB962C8B-B14F-4D97-AF65-F5344CB8AC3E}">
        <p14:creationId xmlns:p14="http://schemas.microsoft.com/office/powerpoint/2010/main" val="20146930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 4"/>
          <p:cNvSpPr>
            <a:spLocks noGrp="1"/>
          </p:cNvSpPr>
          <p:nvPr>
            <p:ph type="dt" sz="half" idx="10"/>
          </p:nvPr>
        </p:nvSpPr>
        <p:spPr/>
        <p:txBody>
          <a:bodyPr/>
          <a:lstStyle>
            <a:lvl1pPr>
              <a:defRPr>
                <a:latin typeface="+mn-lt"/>
                <a:ea typeface="+mn-ea"/>
              </a:defRPr>
            </a:lvl1pPr>
          </a:lstStyle>
          <a:p>
            <a:pPr>
              <a:defRPr/>
            </a:pPr>
            <a:fld id="{E800D8EB-14B0-48BE-844F-0FD5B444D7BD}" type="datetimeFigureOut">
              <a:rPr lang="ja-JP" altLang="en-US"/>
              <a:pPr>
                <a:defRPr/>
              </a:pPr>
              <a:t>2019/4/10</a:t>
            </a:fld>
            <a:endParaRPr lang="ja-JP" altLang="en-US" dirty="0"/>
          </a:p>
        </p:txBody>
      </p:sp>
      <p:sp>
        <p:nvSpPr>
          <p:cNvPr id="6" name="フッター プレースホルダ 5"/>
          <p:cNvSpPr>
            <a:spLocks noGrp="1"/>
          </p:cNvSpPr>
          <p:nvPr>
            <p:ph type="ftr" sz="quarter" idx="11"/>
          </p:nvPr>
        </p:nvSpPr>
        <p:spPr/>
        <p:txBody>
          <a:bodyPr/>
          <a:lstStyle>
            <a:lvl1pPr>
              <a:defRPr>
                <a:latin typeface="+mn-lt"/>
                <a:ea typeface="+mn-ea"/>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a:defRPr>
                <a:latin typeface="+mn-lt"/>
                <a:ea typeface="+mn-ea"/>
              </a:defRPr>
            </a:lvl1pPr>
          </a:lstStyle>
          <a:p>
            <a:pPr>
              <a:defRPr/>
            </a:pPr>
            <a:fld id="{7CF40FE1-7398-44F8-8C74-D32C8D8C5EE1}" type="slidenum">
              <a:rPr lang="ja-JP" altLang="en-US"/>
              <a:pPr>
                <a:defRPr/>
              </a:pPr>
              <a:t>‹#›</a:t>
            </a:fld>
            <a:endParaRPr lang="ja-JP" altLang="en-US" dirty="0"/>
          </a:p>
        </p:txBody>
      </p:sp>
    </p:spTree>
    <p:extLst>
      <p:ext uri="{BB962C8B-B14F-4D97-AF65-F5344CB8AC3E}">
        <p14:creationId xmlns:p14="http://schemas.microsoft.com/office/powerpoint/2010/main" val="17363126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a:t>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 4"/>
          <p:cNvSpPr>
            <a:spLocks noGrp="1"/>
          </p:cNvSpPr>
          <p:nvPr>
            <p:ph type="dt" sz="half" idx="10"/>
          </p:nvPr>
        </p:nvSpPr>
        <p:spPr/>
        <p:txBody>
          <a:bodyPr/>
          <a:lstStyle>
            <a:lvl1pPr>
              <a:defRPr>
                <a:latin typeface="+mn-lt"/>
                <a:ea typeface="+mn-ea"/>
              </a:defRPr>
            </a:lvl1pPr>
          </a:lstStyle>
          <a:p>
            <a:pPr>
              <a:defRPr/>
            </a:pPr>
            <a:fld id="{C7EB4AD5-6F64-4AF9-A50C-45A1F706E26D}" type="datetimeFigureOut">
              <a:rPr lang="ja-JP" altLang="en-US"/>
              <a:pPr>
                <a:defRPr/>
              </a:pPr>
              <a:t>2019/4/10</a:t>
            </a:fld>
            <a:endParaRPr lang="ja-JP" altLang="en-US" dirty="0"/>
          </a:p>
        </p:txBody>
      </p:sp>
      <p:sp>
        <p:nvSpPr>
          <p:cNvPr id="6" name="フッター プレースホルダ 5"/>
          <p:cNvSpPr>
            <a:spLocks noGrp="1"/>
          </p:cNvSpPr>
          <p:nvPr>
            <p:ph type="ftr" sz="quarter" idx="11"/>
          </p:nvPr>
        </p:nvSpPr>
        <p:spPr/>
        <p:txBody>
          <a:bodyPr/>
          <a:lstStyle>
            <a:lvl1pPr>
              <a:defRPr>
                <a:latin typeface="+mn-lt"/>
                <a:ea typeface="+mn-ea"/>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a:defRPr>
                <a:latin typeface="+mn-lt"/>
                <a:ea typeface="+mn-ea"/>
              </a:defRPr>
            </a:lvl1pPr>
          </a:lstStyle>
          <a:p>
            <a:pPr>
              <a:defRPr/>
            </a:pPr>
            <a:fld id="{2E1A9BA6-A5C8-4596-BC8F-772D20B75033}" type="slidenum">
              <a:rPr lang="ja-JP" altLang="en-US"/>
              <a:pPr>
                <a:defRPr/>
              </a:pPr>
              <a:t>‹#›</a:t>
            </a:fld>
            <a:endParaRPr lang="ja-JP" altLang="en-US" dirty="0"/>
          </a:p>
        </p:txBody>
      </p:sp>
    </p:spTree>
    <p:extLst>
      <p:ext uri="{BB962C8B-B14F-4D97-AF65-F5344CB8AC3E}">
        <p14:creationId xmlns:p14="http://schemas.microsoft.com/office/powerpoint/2010/main" val="39684020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atin typeface="+mn-lt"/>
                <a:ea typeface="+mn-ea"/>
              </a:defRPr>
            </a:lvl1pPr>
          </a:lstStyle>
          <a:p>
            <a:pPr>
              <a:defRPr/>
            </a:pPr>
            <a:fld id="{710D0EDC-A953-4BE3-A6CA-649FA8C770FA}" type="datetimeFigureOut">
              <a:rPr lang="ja-JP" altLang="en-US"/>
              <a:pPr>
                <a:defRPr/>
              </a:pPr>
              <a:t>2019/4/10</a:t>
            </a:fld>
            <a:endParaRPr lang="ja-JP" altLang="en-US" dirty="0"/>
          </a:p>
        </p:txBody>
      </p:sp>
      <p:sp>
        <p:nvSpPr>
          <p:cNvPr id="5" name="フッター プレースホルダ 4"/>
          <p:cNvSpPr>
            <a:spLocks noGrp="1"/>
          </p:cNvSpPr>
          <p:nvPr>
            <p:ph type="ftr" sz="quarter" idx="11"/>
          </p:nvPr>
        </p:nvSpPr>
        <p:spPr/>
        <p:txBody>
          <a:bodyPr/>
          <a:lstStyle>
            <a:lvl1pPr>
              <a:defRPr>
                <a:latin typeface="+mn-lt"/>
                <a:ea typeface="+mn-ea"/>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atin typeface="+mn-lt"/>
                <a:ea typeface="+mn-ea"/>
              </a:defRPr>
            </a:lvl1pPr>
          </a:lstStyle>
          <a:p>
            <a:pPr>
              <a:defRPr/>
            </a:pPr>
            <a:fld id="{57803B2B-3F4D-4EFD-89DE-BDD86C93A8FB}" type="slidenum">
              <a:rPr lang="ja-JP" altLang="en-US"/>
              <a:pPr>
                <a:defRPr/>
              </a:pPr>
              <a:t>‹#›</a:t>
            </a:fld>
            <a:endParaRPr lang="ja-JP" altLang="en-US" dirty="0"/>
          </a:p>
        </p:txBody>
      </p:sp>
    </p:spTree>
    <p:extLst>
      <p:ext uri="{BB962C8B-B14F-4D97-AF65-F5344CB8AC3E}">
        <p14:creationId xmlns:p14="http://schemas.microsoft.com/office/powerpoint/2010/main" val="17360969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atin typeface="+mn-lt"/>
                <a:ea typeface="+mn-ea"/>
              </a:defRPr>
            </a:lvl1pPr>
          </a:lstStyle>
          <a:p>
            <a:pPr>
              <a:defRPr/>
            </a:pPr>
            <a:fld id="{4BB65EDD-C769-45EE-B68A-1FA19C0A929C}" type="datetimeFigureOut">
              <a:rPr lang="ja-JP" altLang="en-US"/>
              <a:pPr>
                <a:defRPr/>
              </a:pPr>
              <a:t>2019/4/10</a:t>
            </a:fld>
            <a:endParaRPr lang="ja-JP" altLang="en-US" dirty="0"/>
          </a:p>
        </p:txBody>
      </p:sp>
      <p:sp>
        <p:nvSpPr>
          <p:cNvPr id="5" name="フッター プレースホルダ 4"/>
          <p:cNvSpPr>
            <a:spLocks noGrp="1"/>
          </p:cNvSpPr>
          <p:nvPr>
            <p:ph type="ftr" sz="quarter" idx="11"/>
          </p:nvPr>
        </p:nvSpPr>
        <p:spPr/>
        <p:txBody>
          <a:bodyPr/>
          <a:lstStyle>
            <a:lvl1pPr>
              <a:defRPr>
                <a:latin typeface="+mn-lt"/>
                <a:ea typeface="+mn-ea"/>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atin typeface="+mn-lt"/>
                <a:ea typeface="+mn-ea"/>
              </a:defRPr>
            </a:lvl1pPr>
          </a:lstStyle>
          <a:p>
            <a:pPr>
              <a:defRPr/>
            </a:pPr>
            <a:fld id="{456DB4E3-9F6E-43F9-9570-3F4BDA5C8E6A}" type="slidenum">
              <a:rPr lang="ja-JP" altLang="en-US"/>
              <a:pPr>
                <a:defRPr/>
              </a:pPr>
              <a:t>‹#›</a:t>
            </a:fld>
            <a:endParaRPr lang="ja-JP" altLang="en-US" dirty="0"/>
          </a:p>
        </p:txBody>
      </p:sp>
    </p:spTree>
    <p:extLst>
      <p:ext uri="{BB962C8B-B14F-4D97-AF65-F5344CB8AC3E}">
        <p14:creationId xmlns:p14="http://schemas.microsoft.com/office/powerpoint/2010/main" val="23104229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4"/>
          <p:cNvSpPr>
            <a:spLocks noChangeShapeType="1"/>
          </p:cNvSpPr>
          <p:nvPr/>
        </p:nvSpPr>
        <p:spPr bwMode="auto">
          <a:xfrm>
            <a:off x="0" y="6629400"/>
            <a:ext cx="9140825" cy="0"/>
          </a:xfrm>
          <a:prstGeom prst="line">
            <a:avLst/>
          </a:prstGeom>
          <a:noFill/>
          <a:ln w="38100">
            <a:solidFill>
              <a:srgbClr val="B31B1B"/>
            </a:solidFill>
            <a:round/>
            <a:headEnd/>
            <a:tailEnd/>
          </a:ln>
          <a:effectLst/>
        </p:spPr>
        <p:txBody>
          <a:bodyPr/>
          <a:lstStyle/>
          <a:p>
            <a:pPr>
              <a:defRPr/>
            </a:pPr>
            <a:endParaRPr lang="en-US"/>
          </a:p>
        </p:txBody>
      </p:sp>
      <p:sp>
        <p:nvSpPr>
          <p:cNvPr id="5" name="Rectangle 5"/>
          <p:cNvSpPr>
            <a:spLocks noChangeArrowheads="1"/>
          </p:cNvSpPr>
          <p:nvPr/>
        </p:nvSpPr>
        <p:spPr bwMode="auto">
          <a:xfrm>
            <a:off x="0" y="3067050"/>
            <a:ext cx="9144000" cy="0"/>
          </a:xfrm>
          <a:prstGeom prst="rect">
            <a:avLst/>
          </a:prstGeom>
          <a:noFill/>
          <a:ln w="9525">
            <a:noFill/>
            <a:miter lim="800000"/>
            <a:headEnd/>
            <a:tailEnd/>
          </a:ln>
          <a:effectLst/>
        </p:spPr>
        <p:txBody>
          <a:bodyPr wrap="none" anchor="ctr">
            <a:spAutoFit/>
          </a:bodyPr>
          <a:lstStyle/>
          <a:p>
            <a:pPr>
              <a:defRPr/>
            </a:pPr>
            <a:endParaRPr lang="en-US"/>
          </a:p>
        </p:txBody>
      </p:sp>
      <p:pic>
        <p:nvPicPr>
          <p:cNvPr id="6" name="Picture 6" descr="cesr_cornell"/>
          <p:cNvPicPr>
            <a:picLocks noChangeAspect="1" noChangeArrowheads="1"/>
          </p:cNvPicPr>
          <p:nvPr/>
        </p:nvPicPr>
        <p:blipFill>
          <a:blip r:embed="rId2" cstate="print"/>
          <a:srcRect b="14568"/>
          <a:stretch>
            <a:fillRect/>
          </a:stretch>
        </p:blipFill>
        <p:spPr bwMode="auto">
          <a:xfrm>
            <a:off x="3006725" y="3787775"/>
            <a:ext cx="3114675" cy="3070225"/>
          </a:xfrm>
          <a:prstGeom prst="rect">
            <a:avLst/>
          </a:prstGeom>
          <a:noFill/>
          <a:ln w="9525">
            <a:noFill/>
            <a:miter lim="800000"/>
            <a:headEnd/>
            <a:tailEnd/>
          </a:ln>
        </p:spPr>
      </p:pic>
      <p:pic>
        <p:nvPicPr>
          <p:cNvPr id="9" name="Picture 9" descr="New 36in Header"/>
          <p:cNvPicPr>
            <a:picLocks noChangeAspect="1" noChangeArrowheads="1"/>
          </p:cNvPicPr>
          <p:nvPr/>
        </p:nvPicPr>
        <p:blipFill>
          <a:blip r:embed="rId3" cstate="print"/>
          <a:srcRect/>
          <a:stretch>
            <a:fillRect/>
          </a:stretch>
        </p:blipFill>
        <p:spPr bwMode="auto">
          <a:xfrm>
            <a:off x="0" y="0"/>
            <a:ext cx="9144000" cy="966788"/>
          </a:xfrm>
          <a:prstGeom prst="rect">
            <a:avLst/>
          </a:prstGeom>
          <a:noFill/>
          <a:ln w="9525">
            <a:noFill/>
            <a:miter lim="800000"/>
            <a:headEnd/>
            <a:tailEnd/>
          </a:ln>
        </p:spPr>
      </p:pic>
      <p:sp>
        <p:nvSpPr>
          <p:cNvPr id="5122" name="Rectangle 2"/>
          <p:cNvSpPr>
            <a:spLocks noGrp="1" noChangeArrowheads="1"/>
          </p:cNvSpPr>
          <p:nvPr>
            <p:ph type="ctrTitle"/>
          </p:nvPr>
        </p:nvSpPr>
        <p:spPr>
          <a:xfrm>
            <a:off x="685800" y="914400"/>
            <a:ext cx="7772400" cy="1143000"/>
          </a:xfrm>
        </p:spPr>
        <p:txBody>
          <a:bodyPr/>
          <a:lstStyle>
            <a:lvl1pPr algn="ctr">
              <a:defRPr sz="3600">
                <a:solidFill>
                  <a:schemeClr val="accent2"/>
                </a:solidFill>
              </a:defRPr>
            </a:lvl1pPr>
          </a:lstStyle>
          <a:p>
            <a:r>
              <a:rPr lang="en-US"/>
              <a:t>Click to edit Master title style</a:t>
            </a:r>
            <a:endParaRPr lang="en-US" dirty="0"/>
          </a:p>
        </p:txBody>
      </p:sp>
      <p:sp>
        <p:nvSpPr>
          <p:cNvPr id="5123" name="Rectangle 3"/>
          <p:cNvSpPr>
            <a:spLocks noGrp="1" noChangeArrowheads="1"/>
          </p:cNvSpPr>
          <p:nvPr>
            <p:ph type="subTitle" idx="1"/>
          </p:nvPr>
        </p:nvSpPr>
        <p:spPr>
          <a:xfrm>
            <a:off x="1371600" y="2133600"/>
            <a:ext cx="6400800" cy="1752600"/>
          </a:xfrm>
        </p:spPr>
        <p:txBody>
          <a:bodyPr/>
          <a:lstStyle>
            <a:lvl1pPr marL="0" indent="0" algn="ctr">
              <a:buFontTx/>
              <a:buNone/>
              <a:defRPr/>
            </a:lvl1pPr>
          </a:lstStyle>
          <a:p>
            <a:r>
              <a:rPr lang="en-US"/>
              <a:t>Click to edit Master subtitle style</a:t>
            </a:r>
            <a:endParaRPr lang="en-US" dirty="0"/>
          </a:p>
        </p:txBody>
      </p:sp>
      <p:grpSp>
        <p:nvGrpSpPr>
          <p:cNvPr id="14" name="Group 13"/>
          <p:cNvGrpSpPr/>
          <p:nvPr/>
        </p:nvGrpSpPr>
        <p:grpSpPr>
          <a:xfrm>
            <a:off x="-22" y="-2"/>
            <a:ext cx="3733822" cy="826982"/>
            <a:chOff x="-22" y="-2"/>
            <a:chExt cx="3733822" cy="826982"/>
          </a:xfrm>
        </p:grpSpPr>
        <p:pic>
          <p:nvPicPr>
            <p:cNvPr id="12" name="Picture 2" descr="New 36in Header"/>
            <p:cNvPicPr>
              <a:picLocks noChangeAspect="1" noChangeArrowheads="1"/>
            </p:cNvPicPr>
            <p:nvPr userDrawn="1"/>
          </p:nvPicPr>
          <p:blipFill>
            <a:blip r:embed="rId3" cstate="print"/>
            <a:srcRect l="81059" r="2312" b="22222"/>
            <a:stretch>
              <a:fillRect/>
            </a:stretch>
          </p:blipFill>
          <p:spPr bwMode="auto">
            <a:xfrm>
              <a:off x="-22" y="-2"/>
              <a:ext cx="3733822" cy="826982"/>
            </a:xfrm>
            <a:prstGeom prst="rect">
              <a:avLst/>
            </a:prstGeom>
            <a:noFill/>
            <a:ln w="9525">
              <a:noFill/>
              <a:miter lim="800000"/>
              <a:headEnd/>
              <a:tailEnd/>
            </a:ln>
          </p:spPr>
        </p:pic>
        <p:pic>
          <p:nvPicPr>
            <p:cNvPr id="13" name="Picture 9" descr="CUCLASSE 3line White.png"/>
            <p:cNvPicPr>
              <a:picLocks noChangeAspect="1"/>
            </p:cNvPicPr>
            <p:nvPr userDrawn="1"/>
          </p:nvPicPr>
          <p:blipFill>
            <a:blip r:embed="rId4"/>
            <a:srcRect/>
            <a:stretch>
              <a:fillRect/>
            </a:stretch>
          </p:blipFill>
          <p:spPr bwMode="auto">
            <a:xfrm>
              <a:off x="118116" y="12826"/>
              <a:ext cx="3547128" cy="801326"/>
            </a:xfrm>
            <a:prstGeom prst="rect">
              <a:avLst/>
            </a:prstGeom>
            <a:noFill/>
            <a:ln w="9525">
              <a:noFill/>
              <a:miter lim="800000"/>
              <a:headEnd/>
              <a:tailEnd/>
            </a:ln>
          </p:spPr>
        </p:pic>
      </p:grpSp>
    </p:spTree>
    <p:extLst>
      <p:ext uri="{BB962C8B-B14F-4D97-AF65-F5344CB8AC3E}">
        <p14:creationId xmlns:p14="http://schemas.microsoft.com/office/powerpoint/2010/main" val="41809734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a:ln/>
        </p:spPr>
        <p:txBody>
          <a:bodyPr/>
          <a:lstStyle>
            <a:lvl1pPr>
              <a:defRPr/>
            </a:lvl1pPr>
          </a:lstStyle>
          <a:p>
            <a:r>
              <a:rPr lang="en-US"/>
              <a:t>24-February-2017</a:t>
            </a:r>
          </a:p>
        </p:txBody>
      </p:sp>
      <p:sp>
        <p:nvSpPr>
          <p:cNvPr id="5" name="Rectangle 5"/>
          <p:cNvSpPr>
            <a:spLocks noGrp="1" noChangeArrowheads="1"/>
          </p:cNvSpPr>
          <p:nvPr>
            <p:ph type="ftr" sz="quarter" idx="11"/>
          </p:nvPr>
        </p:nvSpPr>
        <p:spPr>
          <a:ln/>
        </p:spPr>
        <p:txBody>
          <a:bodyPr/>
          <a:lstStyle>
            <a:lvl1pPr>
              <a:defRPr/>
            </a:lvl1pPr>
          </a:lstStyle>
          <a:p>
            <a:r>
              <a:rPr lang="en-US"/>
              <a:t>D. Rubin</a:t>
            </a:r>
          </a:p>
        </p:txBody>
      </p:sp>
      <p:sp>
        <p:nvSpPr>
          <p:cNvPr id="6" name="Rectangle 6"/>
          <p:cNvSpPr>
            <a:spLocks noGrp="1" noChangeArrowheads="1"/>
          </p:cNvSpPr>
          <p:nvPr>
            <p:ph type="sldNum" sz="quarter" idx="12"/>
          </p:nvPr>
        </p:nvSpPr>
        <p:spPr>
          <a:ln/>
        </p:spPr>
        <p:txBody>
          <a:bodyPr/>
          <a:lstStyle>
            <a:lvl1pPr>
              <a:defRPr/>
            </a:lvl1pPr>
          </a:lstStyle>
          <a:p>
            <a:fld id="{2E99D63E-B6F2-0449-9D7B-6B81697152F3}" type="slidenum">
              <a:rPr lang="en-US" smtClean="0"/>
              <a:t>‹#›</a:t>
            </a:fld>
            <a:endParaRPr lang="en-US"/>
          </a:p>
        </p:txBody>
      </p:sp>
    </p:spTree>
    <p:extLst>
      <p:ext uri="{BB962C8B-B14F-4D97-AF65-F5344CB8AC3E}">
        <p14:creationId xmlns:p14="http://schemas.microsoft.com/office/powerpoint/2010/main" val="1767436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14"/>
          <p:cNvSpPr>
            <a:spLocks noGrp="1" noChangeArrowheads="1"/>
          </p:cNvSpPr>
          <p:nvPr>
            <p:ph type="dt" sz="half" idx="10"/>
          </p:nvPr>
        </p:nvSpPr>
        <p:spPr>
          <a:ln/>
        </p:spPr>
        <p:txBody>
          <a:bodyPr/>
          <a:lstStyle>
            <a:lvl1pPr>
              <a:defRPr/>
            </a:lvl1pPr>
          </a:lstStyle>
          <a:p>
            <a:pPr>
              <a:defRPr/>
            </a:pPr>
            <a:fld id="{C72EBC28-AB1D-4FE9-8CAC-A750ED02D935}" type="datetimeFigureOut">
              <a:rPr lang="ja-JP" altLang="en-US"/>
              <a:pPr>
                <a:defRPr/>
              </a:pPr>
              <a:t>2019/4/10</a:t>
            </a:fld>
            <a:endParaRPr lang="ja-JP" altLang="en-US" dirty="0"/>
          </a:p>
        </p:txBody>
      </p:sp>
      <p:sp>
        <p:nvSpPr>
          <p:cNvPr id="6" name="Rectangle 15"/>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16"/>
          <p:cNvSpPr>
            <a:spLocks noGrp="1" noChangeArrowheads="1"/>
          </p:cNvSpPr>
          <p:nvPr>
            <p:ph type="sldNum" sz="quarter" idx="12"/>
          </p:nvPr>
        </p:nvSpPr>
        <p:spPr>
          <a:ln/>
        </p:spPr>
        <p:txBody>
          <a:bodyPr/>
          <a:lstStyle>
            <a:lvl1pPr>
              <a:defRPr/>
            </a:lvl1pPr>
          </a:lstStyle>
          <a:p>
            <a:pPr>
              <a:defRPr/>
            </a:pPr>
            <a:fld id="{2A2E7674-DD73-45DF-91A6-3FA6201FCC34}" type="slidenum">
              <a:rPr lang="ja-JP" altLang="en-US"/>
              <a:pPr>
                <a:defRPr/>
              </a:pPr>
              <a:t>‹#›</a:t>
            </a:fld>
            <a:endParaRPr lang="ja-JP" altLang="en-US" dirty="0"/>
          </a:p>
        </p:txBody>
      </p:sp>
    </p:spTree>
    <p:extLst>
      <p:ext uri="{BB962C8B-B14F-4D97-AF65-F5344CB8AC3E}">
        <p14:creationId xmlns:p14="http://schemas.microsoft.com/office/powerpoint/2010/main" val="18340815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r>
              <a:rPr lang="en-US"/>
              <a:t>24-February-2017</a:t>
            </a:r>
          </a:p>
        </p:txBody>
      </p:sp>
      <p:sp>
        <p:nvSpPr>
          <p:cNvPr id="5" name="Rectangle 5"/>
          <p:cNvSpPr>
            <a:spLocks noGrp="1" noChangeArrowheads="1"/>
          </p:cNvSpPr>
          <p:nvPr>
            <p:ph type="ftr" sz="quarter" idx="11"/>
          </p:nvPr>
        </p:nvSpPr>
        <p:spPr>
          <a:ln/>
        </p:spPr>
        <p:txBody>
          <a:bodyPr/>
          <a:lstStyle>
            <a:lvl1pPr>
              <a:defRPr/>
            </a:lvl1pPr>
          </a:lstStyle>
          <a:p>
            <a:r>
              <a:rPr lang="en-US"/>
              <a:t>D. Rubin</a:t>
            </a:r>
          </a:p>
        </p:txBody>
      </p:sp>
      <p:sp>
        <p:nvSpPr>
          <p:cNvPr id="6" name="Rectangle 6"/>
          <p:cNvSpPr>
            <a:spLocks noGrp="1" noChangeArrowheads="1"/>
          </p:cNvSpPr>
          <p:nvPr>
            <p:ph type="sldNum" sz="quarter" idx="12"/>
          </p:nvPr>
        </p:nvSpPr>
        <p:spPr>
          <a:ln/>
        </p:spPr>
        <p:txBody>
          <a:bodyPr/>
          <a:lstStyle>
            <a:lvl1pPr>
              <a:defRPr/>
            </a:lvl1pPr>
          </a:lstStyle>
          <a:p>
            <a:fld id="{2E99D63E-B6F2-0449-9D7B-6B81697152F3}" type="slidenum">
              <a:rPr lang="en-US" smtClean="0"/>
              <a:t>‹#›</a:t>
            </a:fld>
            <a:endParaRPr lang="en-US"/>
          </a:p>
        </p:txBody>
      </p:sp>
    </p:spTree>
    <p:extLst>
      <p:ext uri="{BB962C8B-B14F-4D97-AF65-F5344CB8AC3E}">
        <p14:creationId xmlns:p14="http://schemas.microsoft.com/office/powerpoint/2010/main" val="2067100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609600"/>
            <a:ext cx="44958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609600"/>
            <a:ext cx="44958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r>
              <a:rPr lang="en-US"/>
              <a:t>24-February-2017</a:t>
            </a:r>
          </a:p>
        </p:txBody>
      </p:sp>
      <p:sp>
        <p:nvSpPr>
          <p:cNvPr id="6" name="Rectangle 5"/>
          <p:cNvSpPr>
            <a:spLocks noGrp="1" noChangeArrowheads="1"/>
          </p:cNvSpPr>
          <p:nvPr>
            <p:ph type="ftr" sz="quarter" idx="11"/>
          </p:nvPr>
        </p:nvSpPr>
        <p:spPr>
          <a:ln/>
        </p:spPr>
        <p:txBody>
          <a:bodyPr/>
          <a:lstStyle>
            <a:lvl1pPr>
              <a:defRPr/>
            </a:lvl1pPr>
          </a:lstStyle>
          <a:p>
            <a:r>
              <a:rPr lang="en-US"/>
              <a:t>D. Rubin</a:t>
            </a:r>
          </a:p>
        </p:txBody>
      </p:sp>
      <p:sp>
        <p:nvSpPr>
          <p:cNvPr id="7" name="Rectangle 6"/>
          <p:cNvSpPr>
            <a:spLocks noGrp="1" noChangeArrowheads="1"/>
          </p:cNvSpPr>
          <p:nvPr>
            <p:ph type="sldNum" sz="quarter" idx="12"/>
          </p:nvPr>
        </p:nvSpPr>
        <p:spPr>
          <a:ln/>
        </p:spPr>
        <p:txBody>
          <a:bodyPr/>
          <a:lstStyle>
            <a:lvl1pPr>
              <a:defRPr/>
            </a:lvl1pPr>
          </a:lstStyle>
          <a:p>
            <a:fld id="{2E99D63E-B6F2-0449-9D7B-6B81697152F3}" type="slidenum">
              <a:rPr lang="en-US" smtClean="0"/>
              <a:t>‹#›</a:t>
            </a:fld>
            <a:endParaRPr lang="en-US"/>
          </a:p>
        </p:txBody>
      </p:sp>
    </p:spTree>
    <p:extLst>
      <p:ext uri="{BB962C8B-B14F-4D97-AF65-F5344CB8AC3E}">
        <p14:creationId xmlns:p14="http://schemas.microsoft.com/office/powerpoint/2010/main" val="16424549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49275"/>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097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8097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r>
              <a:rPr lang="en-US"/>
              <a:t>24-February-2017</a:t>
            </a:r>
          </a:p>
        </p:txBody>
      </p:sp>
      <p:sp>
        <p:nvSpPr>
          <p:cNvPr id="8" name="Rectangle 5"/>
          <p:cNvSpPr>
            <a:spLocks noGrp="1" noChangeArrowheads="1"/>
          </p:cNvSpPr>
          <p:nvPr>
            <p:ph type="ftr" sz="quarter" idx="11"/>
          </p:nvPr>
        </p:nvSpPr>
        <p:spPr>
          <a:ln/>
        </p:spPr>
        <p:txBody>
          <a:bodyPr/>
          <a:lstStyle>
            <a:lvl1pPr>
              <a:defRPr/>
            </a:lvl1pPr>
          </a:lstStyle>
          <a:p>
            <a:r>
              <a:rPr lang="en-US"/>
              <a:t>D. Rubin</a:t>
            </a:r>
          </a:p>
        </p:txBody>
      </p:sp>
      <p:sp>
        <p:nvSpPr>
          <p:cNvPr id="9" name="Rectangle 6"/>
          <p:cNvSpPr>
            <a:spLocks noGrp="1" noChangeArrowheads="1"/>
          </p:cNvSpPr>
          <p:nvPr>
            <p:ph type="sldNum" sz="quarter" idx="12"/>
          </p:nvPr>
        </p:nvSpPr>
        <p:spPr>
          <a:ln/>
        </p:spPr>
        <p:txBody>
          <a:bodyPr/>
          <a:lstStyle>
            <a:lvl1pPr>
              <a:defRPr/>
            </a:lvl1pPr>
          </a:lstStyle>
          <a:p>
            <a:fld id="{2E99D63E-B6F2-0449-9D7B-6B81697152F3}" type="slidenum">
              <a:rPr lang="en-US" smtClean="0"/>
              <a:t>‹#›</a:t>
            </a:fld>
            <a:endParaRPr lang="en-US"/>
          </a:p>
        </p:txBody>
      </p:sp>
    </p:spTree>
    <p:extLst>
      <p:ext uri="{BB962C8B-B14F-4D97-AF65-F5344CB8AC3E}">
        <p14:creationId xmlns:p14="http://schemas.microsoft.com/office/powerpoint/2010/main" val="29553189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r>
              <a:rPr lang="en-US"/>
              <a:t>24-February-2017</a:t>
            </a:r>
          </a:p>
        </p:txBody>
      </p:sp>
      <p:sp>
        <p:nvSpPr>
          <p:cNvPr id="4" name="Rectangle 5"/>
          <p:cNvSpPr>
            <a:spLocks noGrp="1" noChangeArrowheads="1"/>
          </p:cNvSpPr>
          <p:nvPr>
            <p:ph type="ftr" sz="quarter" idx="11"/>
          </p:nvPr>
        </p:nvSpPr>
        <p:spPr>
          <a:ln/>
        </p:spPr>
        <p:txBody>
          <a:bodyPr/>
          <a:lstStyle>
            <a:lvl1pPr>
              <a:defRPr/>
            </a:lvl1pPr>
          </a:lstStyle>
          <a:p>
            <a:r>
              <a:rPr lang="en-US"/>
              <a:t>D. Rubin</a:t>
            </a:r>
          </a:p>
        </p:txBody>
      </p:sp>
      <p:sp>
        <p:nvSpPr>
          <p:cNvPr id="5" name="Rectangle 6"/>
          <p:cNvSpPr>
            <a:spLocks noGrp="1" noChangeArrowheads="1"/>
          </p:cNvSpPr>
          <p:nvPr>
            <p:ph type="sldNum" sz="quarter" idx="12"/>
          </p:nvPr>
        </p:nvSpPr>
        <p:spPr>
          <a:ln/>
        </p:spPr>
        <p:txBody>
          <a:bodyPr/>
          <a:lstStyle>
            <a:lvl1pPr>
              <a:defRPr/>
            </a:lvl1pPr>
          </a:lstStyle>
          <a:p>
            <a:fld id="{2E99D63E-B6F2-0449-9D7B-6B81697152F3}" type="slidenum">
              <a:rPr lang="en-US" smtClean="0"/>
              <a:t>‹#›</a:t>
            </a:fld>
            <a:endParaRPr lang="en-US"/>
          </a:p>
        </p:txBody>
      </p:sp>
    </p:spTree>
    <p:extLst>
      <p:ext uri="{BB962C8B-B14F-4D97-AF65-F5344CB8AC3E}">
        <p14:creationId xmlns:p14="http://schemas.microsoft.com/office/powerpoint/2010/main" val="7507107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r>
              <a:rPr lang="en-US"/>
              <a:t>24-February-2017</a:t>
            </a:r>
          </a:p>
        </p:txBody>
      </p:sp>
      <p:sp>
        <p:nvSpPr>
          <p:cNvPr id="3" name="Rectangle 5"/>
          <p:cNvSpPr>
            <a:spLocks noGrp="1" noChangeArrowheads="1"/>
          </p:cNvSpPr>
          <p:nvPr>
            <p:ph type="ftr" sz="quarter" idx="11"/>
          </p:nvPr>
        </p:nvSpPr>
        <p:spPr>
          <a:ln/>
        </p:spPr>
        <p:txBody>
          <a:bodyPr/>
          <a:lstStyle>
            <a:lvl1pPr>
              <a:defRPr/>
            </a:lvl1pPr>
          </a:lstStyle>
          <a:p>
            <a:r>
              <a:rPr lang="en-US"/>
              <a:t>D. Rubin</a:t>
            </a:r>
          </a:p>
        </p:txBody>
      </p:sp>
      <p:sp>
        <p:nvSpPr>
          <p:cNvPr id="4" name="Rectangle 6"/>
          <p:cNvSpPr>
            <a:spLocks noGrp="1" noChangeArrowheads="1"/>
          </p:cNvSpPr>
          <p:nvPr>
            <p:ph type="sldNum" sz="quarter" idx="12"/>
          </p:nvPr>
        </p:nvSpPr>
        <p:spPr>
          <a:ln/>
        </p:spPr>
        <p:txBody>
          <a:bodyPr/>
          <a:lstStyle>
            <a:lvl1pPr>
              <a:defRPr/>
            </a:lvl1pPr>
          </a:lstStyle>
          <a:p>
            <a:fld id="{2E99D63E-B6F2-0449-9D7B-6B81697152F3}" type="slidenum">
              <a:rPr lang="en-US" smtClean="0"/>
              <a:t>‹#›</a:t>
            </a:fld>
            <a:endParaRPr lang="en-US"/>
          </a:p>
        </p:txBody>
      </p:sp>
    </p:spTree>
    <p:extLst>
      <p:ext uri="{BB962C8B-B14F-4D97-AF65-F5344CB8AC3E}">
        <p14:creationId xmlns:p14="http://schemas.microsoft.com/office/powerpoint/2010/main" val="34179579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6096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7165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a:t>24-February-2017</a:t>
            </a:r>
          </a:p>
        </p:txBody>
      </p:sp>
      <p:sp>
        <p:nvSpPr>
          <p:cNvPr id="6" name="Rectangle 5"/>
          <p:cNvSpPr>
            <a:spLocks noGrp="1" noChangeArrowheads="1"/>
          </p:cNvSpPr>
          <p:nvPr>
            <p:ph type="ftr" sz="quarter" idx="11"/>
          </p:nvPr>
        </p:nvSpPr>
        <p:spPr>
          <a:ln/>
        </p:spPr>
        <p:txBody>
          <a:bodyPr/>
          <a:lstStyle>
            <a:lvl1pPr>
              <a:defRPr/>
            </a:lvl1pPr>
          </a:lstStyle>
          <a:p>
            <a:r>
              <a:rPr lang="en-US"/>
              <a:t>D. Rubin</a:t>
            </a:r>
          </a:p>
        </p:txBody>
      </p:sp>
      <p:sp>
        <p:nvSpPr>
          <p:cNvPr id="7" name="Rectangle 6"/>
          <p:cNvSpPr>
            <a:spLocks noGrp="1" noChangeArrowheads="1"/>
          </p:cNvSpPr>
          <p:nvPr>
            <p:ph type="sldNum" sz="quarter" idx="12"/>
          </p:nvPr>
        </p:nvSpPr>
        <p:spPr>
          <a:ln/>
        </p:spPr>
        <p:txBody>
          <a:bodyPr/>
          <a:lstStyle>
            <a:lvl1pPr>
              <a:defRPr/>
            </a:lvl1pPr>
          </a:lstStyle>
          <a:p>
            <a:fld id="{2E99D63E-B6F2-0449-9D7B-6B81697152F3}" type="slidenum">
              <a:rPr lang="en-US" smtClean="0"/>
              <a:t>‹#›</a:t>
            </a:fld>
            <a:endParaRPr lang="en-US"/>
          </a:p>
        </p:txBody>
      </p:sp>
    </p:spTree>
    <p:extLst>
      <p:ext uri="{BB962C8B-B14F-4D97-AF65-F5344CB8AC3E}">
        <p14:creationId xmlns:p14="http://schemas.microsoft.com/office/powerpoint/2010/main" val="40674056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a:t>24-February-2017</a:t>
            </a:r>
          </a:p>
        </p:txBody>
      </p:sp>
      <p:sp>
        <p:nvSpPr>
          <p:cNvPr id="6" name="Rectangle 5"/>
          <p:cNvSpPr>
            <a:spLocks noGrp="1" noChangeArrowheads="1"/>
          </p:cNvSpPr>
          <p:nvPr>
            <p:ph type="ftr" sz="quarter" idx="11"/>
          </p:nvPr>
        </p:nvSpPr>
        <p:spPr>
          <a:ln/>
        </p:spPr>
        <p:txBody>
          <a:bodyPr/>
          <a:lstStyle>
            <a:lvl1pPr>
              <a:defRPr/>
            </a:lvl1pPr>
          </a:lstStyle>
          <a:p>
            <a:r>
              <a:rPr lang="en-US"/>
              <a:t>D. Rubin</a:t>
            </a:r>
          </a:p>
        </p:txBody>
      </p:sp>
      <p:sp>
        <p:nvSpPr>
          <p:cNvPr id="7" name="Rectangle 6"/>
          <p:cNvSpPr>
            <a:spLocks noGrp="1" noChangeArrowheads="1"/>
          </p:cNvSpPr>
          <p:nvPr>
            <p:ph type="sldNum" sz="quarter" idx="12"/>
          </p:nvPr>
        </p:nvSpPr>
        <p:spPr>
          <a:ln/>
        </p:spPr>
        <p:txBody>
          <a:bodyPr/>
          <a:lstStyle>
            <a:lvl1pPr>
              <a:defRPr/>
            </a:lvl1pPr>
          </a:lstStyle>
          <a:p>
            <a:fld id="{2E99D63E-B6F2-0449-9D7B-6B81697152F3}" type="slidenum">
              <a:rPr lang="en-US" smtClean="0"/>
              <a:t>‹#›</a:t>
            </a:fld>
            <a:endParaRPr lang="en-US"/>
          </a:p>
        </p:txBody>
      </p:sp>
    </p:spTree>
    <p:extLst>
      <p:ext uri="{BB962C8B-B14F-4D97-AF65-F5344CB8AC3E}">
        <p14:creationId xmlns:p14="http://schemas.microsoft.com/office/powerpoint/2010/main" val="1383681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r>
              <a:rPr lang="en-US"/>
              <a:t>24-February-2017</a:t>
            </a:r>
          </a:p>
        </p:txBody>
      </p:sp>
      <p:sp>
        <p:nvSpPr>
          <p:cNvPr id="5" name="Rectangle 5"/>
          <p:cNvSpPr>
            <a:spLocks noGrp="1" noChangeArrowheads="1"/>
          </p:cNvSpPr>
          <p:nvPr>
            <p:ph type="ftr" sz="quarter" idx="11"/>
          </p:nvPr>
        </p:nvSpPr>
        <p:spPr>
          <a:ln/>
        </p:spPr>
        <p:txBody>
          <a:bodyPr/>
          <a:lstStyle>
            <a:lvl1pPr>
              <a:defRPr/>
            </a:lvl1pPr>
          </a:lstStyle>
          <a:p>
            <a:r>
              <a:rPr lang="en-US"/>
              <a:t>D. Rubin</a:t>
            </a:r>
          </a:p>
        </p:txBody>
      </p:sp>
      <p:sp>
        <p:nvSpPr>
          <p:cNvPr id="6" name="Rectangle 6"/>
          <p:cNvSpPr>
            <a:spLocks noGrp="1" noChangeArrowheads="1"/>
          </p:cNvSpPr>
          <p:nvPr>
            <p:ph type="sldNum" sz="quarter" idx="12"/>
          </p:nvPr>
        </p:nvSpPr>
        <p:spPr>
          <a:ln/>
        </p:spPr>
        <p:txBody>
          <a:bodyPr/>
          <a:lstStyle>
            <a:lvl1pPr>
              <a:defRPr/>
            </a:lvl1pPr>
          </a:lstStyle>
          <a:p>
            <a:fld id="{2E99D63E-B6F2-0449-9D7B-6B81697152F3}" type="slidenum">
              <a:rPr lang="en-US" smtClean="0"/>
              <a:t>‹#›</a:t>
            </a:fld>
            <a:endParaRPr lang="en-US"/>
          </a:p>
        </p:txBody>
      </p:sp>
    </p:spTree>
    <p:extLst>
      <p:ext uri="{BB962C8B-B14F-4D97-AF65-F5344CB8AC3E}">
        <p14:creationId xmlns:p14="http://schemas.microsoft.com/office/powerpoint/2010/main" val="25424794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33400"/>
            <a:ext cx="22860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533400"/>
            <a:ext cx="67056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r>
              <a:rPr lang="en-US"/>
              <a:t>24-February-2017</a:t>
            </a:r>
          </a:p>
        </p:txBody>
      </p:sp>
      <p:sp>
        <p:nvSpPr>
          <p:cNvPr id="5" name="Rectangle 5"/>
          <p:cNvSpPr>
            <a:spLocks noGrp="1" noChangeArrowheads="1"/>
          </p:cNvSpPr>
          <p:nvPr>
            <p:ph type="ftr" sz="quarter" idx="11"/>
          </p:nvPr>
        </p:nvSpPr>
        <p:spPr>
          <a:ln/>
        </p:spPr>
        <p:txBody>
          <a:bodyPr/>
          <a:lstStyle>
            <a:lvl1pPr>
              <a:defRPr/>
            </a:lvl1pPr>
          </a:lstStyle>
          <a:p>
            <a:r>
              <a:rPr lang="en-US"/>
              <a:t>D. Rubin</a:t>
            </a:r>
          </a:p>
        </p:txBody>
      </p:sp>
      <p:sp>
        <p:nvSpPr>
          <p:cNvPr id="6" name="Rectangle 6"/>
          <p:cNvSpPr>
            <a:spLocks noGrp="1" noChangeArrowheads="1"/>
          </p:cNvSpPr>
          <p:nvPr>
            <p:ph type="sldNum" sz="quarter" idx="12"/>
          </p:nvPr>
        </p:nvSpPr>
        <p:spPr>
          <a:ln/>
        </p:spPr>
        <p:txBody>
          <a:bodyPr/>
          <a:lstStyle>
            <a:lvl1pPr>
              <a:defRPr/>
            </a:lvl1pPr>
          </a:lstStyle>
          <a:p>
            <a:fld id="{2E99D63E-B6F2-0449-9D7B-6B81697152F3}" type="slidenum">
              <a:rPr lang="en-US" smtClean="0"/>
              <a:t>‹#›</a:t>
            </a:fld>
            <a:endParaRPr lang="en-US"/>
          </a:p>
        </p:txBody>
      </p:sp>
    </p:spTree>
    <p:extLst>
      <p:ext uri="{BB962C8B-B14F-4D97-AF65-F5344CB8AC3E}">
        <p14:creationId xmlns:p14="http://schemas.microsoft.com/office/powerpoint/2010/main" val="36569462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657600" y="0"/>
            <a:ext cx="5486400" cy="533400"/>
          </a:xfrm>
        </p:spPr>
        <p:txBody>
          <a:bodyPr/>
          <a:lstStyle/>
          <a:p>
            <a:r>
              <a:rPr lang="en-US"/>
              <a:t>Click to edit Master title style</a:t>
            </a:r>
          </a:p>
        </p:txBody>
      </p:sp>
      <p:sp>
        <p:nvSpPr>
          <p:cNvPr id="3" name="Content Placeholder 2"/>
          <p:cNvSpPr>
            <a:spLocks noGrp="1"/>
          </p:cNvSpPr>
          <p:nvPr>
            <p:ph sz="half" idx="1"/>
          </p:nvPr>
        </p:nvSpPr>
        <p:spPr>
          <a:xfrm>
            <a:off x="0" y="685800"/>
            <a:ext cx="91440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0" y="3657600"/>
            <a:ext cx="91440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r>
              <a:rPr lang="en-US"/>
              <a:t>24-February-2017</a:t>
            </a:r>
          </a:p>
        </p:txBody>
      </p:sp>
      <p:sp>
        <p:nvSpPr>
          <p:cNvPr id="6" name="Rectangle 5"/>
          <p:cNvSpPr>
            <a:spLocks noGrp="1" noChangeArrowheads="1"/>
          </p:cNvSpPr>
          <p:nvPr>
            <p:ph type="ftr" sz="quarter" idx="11"/>
          </p:nvPr>
        </p:nvSpPr>
        <p:spPr>
          <a:ln/>
        </p:spPr>
        <p:txBody>
          <a:bodyPr/>
          <a:lstStyle>
            <a:lvl1pPr>
              <a:defRPr/>
            </a:lvl1pPr>
          </a:lstStyle>
          <a:p>
            <a:r>
              <a:rPr lang="en-US"/>
              <a:t>D. Rubin</a:t>
            </a:r>
          </a:p>
        </p:txBody>
      </p:sp>
      <p:sp>
        <p:nvSpPr>
          <p:cNvPr id="7" name="Rectangle 6"/>
          <p:cNvSpPr>
            <a:spLocks noGrp="1" noChangeArrowheads="1"/>
          </p:cNvSpPr>
          <p:nvPr>
            <p:ph type="sldNum" sz="quarter" idx="12"/>
          </p:nvPr>
        </p:nvSpPr>
        <p:spPr>
          <a:ln/>
        </p:spPr>
        <p:txBody>
          <a:bodyPr/>
          <a:lstStyle>
            <a:lvl1pPr>
              <a:defRPr/>
            </a:lvl1pPr>
          </a:lstStyle>
          <a:p>
            <a:fld id="{2E99D63E-B6F2-0449-9D7B-6B81697152F3}" type="slidenum">
              <a:rPr lang="en-US" smtClean="0"/>
              <a:t>‹#›</a:t>
            </a:fld>
            <a:endParaRPr lang="en-US"/>
          </a:p>
        </p:txBody>
      </p:sp>
    </p:spTree>
    <p:extLst>
      <p:ext uri="{BB962C8B-B14F-4D97-AF65-F5344CB8AC3E}">
        <p14:creationId xmlns:p14="http://schemas.microsoft.com/office/powerpoint/2010/main" val="1780801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40.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theme" Target="../theme/theme13.xml"/><Relationship Id="rId5" Type="http://schemas.openxmlformats.org/officeDocument/2006/relationships/slideLayout" Target="../slideLayouts/slideLayout142.xml"/><Relationship Id="rId4"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theme" Target="../theme/theme16.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6" Type="http://schemas.openxmlformats.org/officeDocument/2006/relationships/theme" Target="../theme/theme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6" Type="http://schemas.openxmlformats.org/officeDocument/2006/relationships/image" Target="../media/image7.png"/><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image" Target="../media/image6.jpeg"/><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gray">
          <a:xfrm>
            <a:off x="-14288" y="0"/>
            <a:ext cx="9158288" cy="1268413"/>
          </a:xfrm>
          <a:prstGeom prst="rect">
            <a:avLst/>
          </a:prstGeom>
          <a:gradFill rotWithShape="1">
            <a:gsLst>
              <a:gs pos="0">
                <a:schemeClr val="accent2"/>
              </a:gs>
              <a:gs pos="100000">
                <a:schemeClr val="accent2">
                  <a:gamma/>
                  <a:shade val="78824"/>
                  <a:invGamma/>
                </a:schemeClr>
              </a:gs>
            </a:gsLst>
            <a:lin ang="0" scaled="1"/>
          </a:grad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ja-JP" altLang="en-US" dirty="0">
              <a:latin typeface="+mn-lt"/>
              <a:ea typeface="+mn-ea"/>
            </a:endParaRPr>
          </a:p>
        </p:txBody>
      </p:sp>
      <p:grpSp>
        <p:nvGrpSpPr>
          <p:cNvPr id="1027" name="Group 3"/>
          <p:cNvGrpSpPr>
            <a:grpSpLocks/>
          </p:cNvGrpSpPr>
          <p:nvPr/>
        </p:nvGrpSpPr>
        <p:grpSpPr bwMode="auto">
          <a:xfrm>
            <a:off x="152400" y="260350"/>
            <a:ext cx="1981200" cy="927100"/>
            <a:chOff x="96" y="0"/>
            <a:chExt cx="1248" cy="912"/>
          </a:xfrm>
        </p:grpSpPr>
        <p:sp>
          <p:nvSpPr>
            <p:cNvPr id="1049" name="Oval 4" descr="80%"/>
            <p:cNvSpPr>
              <a:spLocks noChangeArrowheads="1"/>
            </p:cNvSpPr>
            <p:nvPr userDrawn="1"/>
          </p:nvSpPr>
          <p:spPr bwMode="gray">
            <a:xfrm>
              <a:off x="96" y="0"/>
              <a:ext cx="1248" cy="912"/>
            </a:xfrm>
            <a:prstGeom prst="ellipse">
              <a:avLst/>
            </a:prstGeom>
            <a:pattFill prst="pct80">
              <a:fgClr>
                <a:schemeClr val="accent2"/>
              </a:fgClr>
              <a:bgClr>
                <a:schemeClr val="tx2"/>
              </a:bgClr>
            </a:patt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p>
          </p:txBody>
        </p:sp>
        <p:sp>
          <p:nvSpPr>
            <p:cNvPr id="1050" name="Oval 5" descr="75%"/>
            <p:cNvSpPr>
              <a:spLocks noChangeArrowheads="1"/>
            </p:cNvSpPr>
            <p:nvPr userDrawn="1"/>
          </p:nvSpPr>
          <p:spPr bwMode="gray">
            <a:xfrm>
              <a:off x="288" y="105"/>
              <a:ext cx="816" cy="673"/>
            </a:xfrm>
            <a:prstGeom prst="ellipse">
              <a:avLst/>
            </a:prstGeom>
            <a:pattFill prst="pct75">
              <a:fgClr>
                <a:schemeClr val="accent2"/>
              </a:fgClr>
              <a:bgClr>
                <a:schemeClr val="tx1"/>
              </a:bgClr>
            </a:patt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p>
          </p:txBody>
        </p:sp>
        <p:sp>
          <p:nvSpPr>
            <p:cNvPr id="1051" name="Oval 6" descr="80%"/>
            <p:cNvSpPr>
              <a:spLocks noChangeArrowheads="1"/>
            </p:cNvSpPr>
            <p:nvPr userDrawn="1"/>
          </p:nvSpPr>
          <p:spPr bwMode="gray">
            <a:xfrm>
              <a:off x="440" y="248"/>
              <a:ext cx="480" cy="384"/>
            </a:xfrm>
            <a:prstGeom prst="ellipse">
              <a:avLst/>
            </a:prstGeom>
            <a:pattFill prst="pct80">
              <a:fgClr>
                <a:schemeClr val="accent2"/>
              </a:fgClr>
              <a:bgClr>
                <a:schemeClr val="tx1"/>
              </a:bgClr>
            </a:patt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p>
          </p:txBody>
        </p:sp>
      </p:grpSp>
      <p:sp>
        <p:nvSpPr>
          <p:cNvPr id="3079" name="Rectangle 7"/>
          <p:cNvSpPr>
            <a:spLocks noChangeArrowheads="1"/>
          </p:cNvSpPr>
          <p:nvPr/>
        </p:nvSpPr>
        <p:spPr bwMode="gray">
          <a:xfrm>
            <a:off x="0" y="0"/>
            <a:ext cx="9144000" cy="333375"/>
          </a:xfrm>
          <a:prstGeom prst="rect">
            <a:avLst/>
          </a:prstGeom>
          <a:gradFill rotWithShape="0">
            <a:gsLst>
              <a:gs pos="0">
                <a:schemeClr val="hlink">
                  <a:gamma/>
                  <a:tint val="0"/>
                  <a:invGamma/>
                </a:schemeClr>
              </a:gs>
              <a:gs pos="100000">
                <a:schemeClr val="hlink"/>
              </a:gs>
            </a:gsLst>
            <a:lin ang="0" scaled="1"/>
          </a:gradFill>
          <a:ln w="9525">
            <a:noFill/>
            <a:miter lim="800000"/>
            <a:headEnd/>
            <a:tailEnd/>
          </a:ln>
          <a:effectLst/>
        </p:spPr>
        <p:txBody>
          <a:bodyPr wrap="none" anchor="ctr"/>
          <a:lstStyle/>
          <a:p>
            <a:pPr eaLnBrk="1" fontAlgn="auto" hangingPunct="1">
              <a:spcBef>
                <a:spcPts val="0"/>
              </a:spcBef>
              <a:spcAft>
                <a:spcPts val="0"/>
              </a:spcAft>
              <a:defRPr/>
            </a:pPr>
            <a:endParaRPr lang="ja-JP" altLang="en-US" dirty="0">
              <a:latin typeface="+mn-lt"/>
              <a:ea typeface="+mn-ea"/>
            </a:endParaRPr>
          </a:p>
        </p:txBody>
      </p:sp>
      <p:grpSp>
        <p:nvGrpSpPr>
          <p:cNvPr id="1029" name="Group 8"/>
          <p:cNvGrpSpPr>
            <a:grpSpLocks/>
          </p:cNvGrpSpPr>
          <p:nvPr/>
        </p:nvGrpSpPr>
        <p:grpSpPr bwMode="auto">
          <a:xfrm>
            <a:off x="395288" y="0"/>
            <a:ext cx="1143000" cy="304800"/>
            <a:chOff x="4704" y="0"/>
            <a:chExt cx="720" cy="336"/>
          </a:xfrm>
        </p:grpSpPr>
        <p:sp>
          <p:nvSpPr>
            <p:cNvPr id="1046" name="Rectangle 9"/>
            <p:cNvSpPr>
              <a:spLocks noChangeArrowheads="1"/>
            </p:cNvSpPr>
            <p:nvPr userDrawn="1"/>
          </p:nvSpPr>
          <p:spPr bwMode="gray">
            <a:xfrm>
              <a:off x="4704" y="0"/>
              <a:ext cx="48" cy="336"/>
            </a:xfrm>
            <a:prstGeom prst="rect">
              <a:avLst/>
            </a:prstGeom>
            <a:solidFill>
              <a:schemeClr val="accent1"/>
            </a:solid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p>
          </p:txBody>
        </p:sp>
        <p:sp>
          <p:nvSpPr>
            <p:cNvPr id="1047" name="Rectangle 10"/>
            <p:cNvSpPr>
              <a:spLocks noChangeArrowheads="1"/>
            </p:cNvSpPr>
            <p:nvPr userDrawn="1"/>
          </p:nvSpPr>
          <p:spPr bwMode="gray">
            <a:xfrm>
              <a:off x="5040" y="0"/>
              <a:ext cx="48" cy="336"/>
            </a:xfrm>
            <a:prstGeom prst="rect">
              <a:avLst/>
            </a:prstGeom>
            <a:solidFill>
              <a:schemeClr val="folHlink"/>
            </a:solid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p>
          </p:txBody>
        </p:sp>
        <p:sp>
          <p:nvSpPr>
            <p:cNvPr id="1048" name="Rectangle 11"/>
            <p:cNvSpPr>
              <a:spLocks noChangeArrowheads="1"/>
            </p:cNvSpPr>
            <p:nvPr userDrawn="1"/>
          </p:nvSpPr>
          <p:spPr bwMode="gray">
            <a:xfrm>
              <a:off x="5376" y="0"/>
              <a:ext cx="48" cy="336"/>
            </a:xfrm>
            <a:prstGeom prst="rect">
              <a:avLst/>
            </a:prstGeom>
            <a:solidFill>
              <a:schemeClr val="accent2"/>
            </a:solid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p>
          </p:txBody>
        </p:sp>
      </p:grpSp>
      <p:sp>
        <p:nvSpPr>
          <p:cNvPr id="1030" name="Text Box 12"/>
          <p:cNvSpPr txBox="1">
            <a:spLocks noChangeArrowheads="1"/>
          </p:cNvSpPr>
          <p:nvPr/>
        </p:nvSpPr>
        <p:spPr bwMode="gray">
          <a:xfrm>
            <a:off x="7226300" y="0"/>
            <a:ext cx="1700213" cy="307975"/>
          </a:xfrm>
          <a:prstGeom prst="rect">
            <a:avLst/>
          </a:prstGeom>
          <a:noFill/>
          <a:ln>
            <a:noFill/>
          </a:ln>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fontAlgn="auto" hangingPunct="1">
              <a:spcBef>
                <a:spcPts val="0"/>
              </a:spcBef>
              <a:spcAft>
                <a:spcPts val="0"/>
              </a:spcAft>
              <a:defRPr/>
            </a:pPr>
            <a:r>
              <a:rPr lang="en-US" altLang="ja-JP" sz="1400" b="1" dirty="0">
                <a:solidFill>
                  <a:schemeClr val="bg1"/>
                </a:solidFill>
                <a:latin typeface="ＭＳ Ｐゴシック" charset="-128"/>
              </a:rPr>
              <a:t>SuperKEKB BxB FB</a:t>
            </a:r>
          </a:p>
        </p:txBody>
      </p:sp>
      <p:sp>
        <p:nvSpPr>
          <p:cNvPr id="1031" name="Rectangle 13"/>
          <p:cNvSpPr>
            <a:spLocks noGrp="1" noChangeArrowheads="1"/>
          </p:cNvSpPr>
          <p:nvPr>
            <p:ph type="body" idx="1"/>
          </p:nvPr>
        </p:nvSpPr>
        <p:spPr bwMode="gray">
          <a:xfrm>
            <a:off x="684213" y="1412875"/>
            <a:ext cx="7848600"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ja-JP" altLang="ja-JP"/>
          </a:p>
        </p:txBody>
      </p:sp>
      <p:sp>
        <p:nvSpPr>
          <p:cNvPr id="3086" name="Rectangle 14"/>
          <p:cNvSpPr>
            <a:spLocks noGrp="1" noChangeArrowheads="1"/>
          </p:cNvSpPr>
          <p:nvPr>
            <p:ph type="dt" sz="half" idx="2"/>
          </p:nvPr>
        </p:nvSpPr>
        <p:spPr bwMode="gray">
          <a:xfrm>
            <a:off x="457200" y="6453188"/>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000">
                <a:latin typeface="+mn-lt"/>
                <a:ea typeface="+mn-ea"/>
              </a:defRPr>
            </a:lvl1pPr>
          </a:lstStyle>
          <a:p>
            <a:pPr>
              <a:defRPr/>
            </a:pPr>
            <a:fld id="{C502F2CC-9E00-4A2A-9FCB-4CC6CA1CE67F}" type="datetimeFigureOut">
              <a:rPr lang="ja-JP" altLang="en-US"/>
              <a:pPr>
                <a:defRPr/>
              </a:pPr>
              <a:t>2019/4/10</a:t>
            </a:fld>
            <a:endParaRPr lang="ja-JP" altLang="en-US" dirty="0"/>
          </a:p>
        </p:txBody>
      </p:sp>
      <p:sp>
        <p:nvSpPr>
          <p:cNvPr id="3087" name="Rectangle 15"/>
          <p:cNvSpPr>
            <a:spLocks noGrp="1" noChangeArrowheads="1"/>
          </p:cNvSpPr>
          <p:nvPr>
            <p:ph type="ftr" sz="quarter" idx="3"/>
          </p:nvPr>
        </p:nvSpPr>
        <p:spPr bwMode="gray">
          <a:xfrm>
            <a:off x="5940425" y="6453188"/>
            <a:ext cx="2895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latinLnBrk="1" hangingPunct="1">
              <a:spcBef>
                <a:spcPct val="50000"/>
              </a:spcBef>
              <a:spcAft>
                <a:spcPts val="0"/>
              </a:spcAft>
              <a:defRPr kumimoji="1" sz="1400">
                <a:latin typeface="Verdana" pitchFamily="34" charset="0"/>
                <a:ea typeface="+mn-ea"/>
              </a:defRPr>
            </a:lvl1pPr>
          </a:lstStyle>
          <a:p>
            <a:pPr>
              <a:defRPr/>
            </a:pPr>
            <a:endParaRPr lang="ja-JP" altLang="en-US"/>
          </a:p>
        </p:txBody>
      </p:sp>
      <p:sp>
        <p:nvSpPr>
          <p:cNvPr id="3088" name="Rectangle 16"/>
          <p:cNvSpPr>
            <a:spLocks noGrp="1" noChangeArrowheads="1"/>
          </p:cNvSpPr>
          <p:nvPr>
            <p:ph type="sldNum" sz="quarter" idx="4"/>
          </p:nvPr>
        </p:nvSpPr>
        <p:spPr bwMode="gray">
          <a:xfrm>
            <a:off x="3276600" y="6453188"/>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F7032FFE-297B-4AFD-BDF6-1EE6A80DFAE1}" type="slidenum">
              <a:rPr lang="ja-JP" altLang="en-US"/>
              <a:pPr>
                <a:defRPr/>
              </a:pPr>
              <a:t>‹#›</a:t>
            </a:fld>
            <a:endParaRPr lang="ja-JP" altLang="en-US" dirty="0"/>
          </a:p>
        </p:txBody>
      </p:sp>
      <p:grpSp>
        <p:nvGrpSpPr>
          <p:cNvPr id="1035" name="Group 17"/>
          <p:cNvGrpSpPr>
            <a:grpSpLocks/>
          </p:cNvGrpSpPr>
          <p:nvPr/>
        </p:nvGrpSpPr>
        <p:grpSpPr bwMode="auto">
          <a:xfrm>
            <a:off x="0" y="892175"/>
            <a:ext cx="9144000" cy="400050"/>
            <a:chOff x="0" y="562"/>
            <a:chExt cx="5760" cy="252"/>
          </a:xfrm>
        </p:grpSpPr>
        <p:sp>
          <p:nvSpPr>
            <p:cNvPr id="3090" name="Rectangle 18"/>
            <p:cNvSpPr>
              <a:spLocks noChangeArrowheads="1"/>
            </p:cNvSpPr>
            <p:nvPr/>
          </p:nvSpPr>
          <p:spPr bwMode="gray">
            <a:xfrm>
              <a:off x="0" y="678"/>
              <a:ext cx="5760" cy="136"/>
            </a:xfrm>
            <a:prstGeom prst="rect">
              <a:avLst/>
            </a:prstGeom>
            <a:gradFill rotWithShape="1">
              <a:gsLst>
                <a:gs pos="0">
                  <a:schemeClr val="tx2"/>
                </a:gs>
                <a:gs pos="100000">
                  <a:schemeClr val="tx2">
                    <a:gamma/>
                    <a:tint val="0"/>
                    <a:invGamma/>
                  </a:schemeClr>
                </a:gs>
              </a:gsLst>
              <a:lin ang="5400000" scaled="1"/>
            </a:gradFill>
            <a:ln w="9525">
              <a:noFill/>
              <a:miter lim="800000"/>
              <a:headEnd/>
              <a:tailEnd/>
            </a:ln>
            <a:effectLst/>
          </p:spPr>
          <p:txBody>
            <a:bodyPr wrap="none" anchor="ctr"/>
            <a:lstStyle/>
            <a:p>
              <a:pPr eaLnBrk="1" fontAlgn="auto" hangingPunct="1">
                <a:spcBef>
                  <a:spcPts val="0"/>
                </a:spcBef>
                <a:spcAft>
                  <a:spcPts val="0"/>
                </a:spcAft>
                <a:defRPr/>
              </a:pPr>
              <a:endParaRPr lang="ja-JP" altLang="en-US" dirty="0">
                <a:latin typeface="+mn-lt"/>
                <a:ea typeface="+mn-ea"/>
              </a:endParaRPr>
            </a:p>
          </p:txBody>
        </p:sp>
        <p:grpSp>
          <p:nvGrpSpPr>
            <p:cNvPr id="1038" name="Group 19"/>
            <p:cNvGrpSpPr>
              <a:grpSpLocks/>
            </p:cNvGrpSpPr>
            <p:nvPr/>
          </p:nvGrpSpPr>
          <p:grpSpPr bwMode="auto">
            <a:xfrm>
              <a:off x="0" y="562"/>
              <a:ext cx="5760" cy="138"/>
              <a:chOff x="0" y="576"/>
              <a:chExt cx="5760" cy="138"/>
            </a:xfrm>
          </p:grpSpPr>
          <p:sp>
            <p:nvSpPr>
              <p:cNvPr id="1043" name="Rectangle 20"/>
              <p:cNvSpPr>
                <a:spLocks noChangeArrowheads="1"/>
              </p:cNvSpPr>
              <p:nvPr/>
            </p:nvSpPr>
            <p:spPr bwMode="gray">
              <a:xfrm flipH="1" flipV="1">
                <a:off x="0" y="666"/>
                <a:ext cx="5760" cy="48"/>
              </a:xfrm>
              <a:prstGeom prst="rect">
                <a:avLst/>
              </a:prstGeom>
              <a:solidFill>
                <a:schemeClr val="bg1"/>
              </a:solid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p>
            </p:txBody>
          </p:sp>
          <p:sp>
            <p:nvSpPr>
              <p:cNvPr id="1044" name="Rectangle 21"/>
              <p:cNvSpPr>
                <a:spLocks noChangeArrowheads="1"/>
              </p:cNvSpPr>
              <p:nvPr/>
            </p:nvSpPr>
            <p:spPr bwMode="gray">
              <a:xfrm flipH="1" flipV="1">
                <a:off x="4656" y="576"/>
                <a:ext cx="1104" cy="96"/>
              </a:xfrm>
              <a:prstGeom prst="rect">
                <a:avLst/>
              </a:prstGeom>
              <a:solidFill>
                <a:schemeClr val="bg1"/>
              </a:solid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p>
            </p:txBody>
          </p:sp>
          <p:sp>
            <p:nvSpPr>
              <p:cNvPr id="1045" name="Freeform 22"/>
              <p:cNvSpPr>
                <a:spLocks/>
              </p:cNvSpPr>
              <p:nvPr/>
            </p:nvSpPr>
            <p:spPr bwMode="gray">
              <a:xfrm flipH="1" flipV="1">
                <a:off x="4560" y="576"/>
                <a:ext cx="96" cy="96"/>
              </a:xfrm>
              <a:custGeom>
                <a:avLst/>
                <a:gdLst>
                  <a:gd name="T0" fmla="*/ 1 w 192"/>
                  <a:gd name="T1" fmla="*/ 0 h 192"/>
                  <a:gd name="T2" fmla="*/ 0 w 192"/>
                  <a:gd name="T3" fmla="*/ 0 h 192"/>
                  <a:gd name="T4" fmla="*/ 0 w 192"/>
                  <a:gd name="T5" fmla="*/ 1 h 192"/>
                  <a:gd name="T6" fmla="*/ 1 w 192"/>
                  <a:gd name="T7" fmla="*/ 0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192">
                    <a:moveTo>
                      <a:pt x="192" y="0"/>
                    </a:moveTo>
                    <a:lnTo>
                      <a:pt x="0" y="0"/>
                    </a:lnTo>
                    <a:lnTo>
                      <a:pt x="0" y="192"/>
                    </a:lnTo>
                    <a:lnTo>
                      <a:pt x="19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1039" name="Group 23"/>
            <p:cNvGrpSpPr>
              <a:grpSpLocks/>
            </p:cNvGrpSpPr>
            <p:nvPr userDrawn="1"/>
          </p:nvGrpSpPr>
          <p:grpSpPr bwMode="auto">
            <a:xfrm>
              <a:off x="0" y="571"/>
              <a:ext cx="5760" cy="138"/>
              <a:chOff x="0" y="576"/>
              <a:chExt cx="5760" cy="138"/>
            </a:xfrm>
          </p:grpSpPr>
          <p:sp>
            <p:nvSpPr>
              <p:cNvPr id="1040" name="Rectangle 24"/>
              <p:cNvSpPr>
                <a:spLocks noChangeArrowheads="1"/>
              </p:cNvSpPr>
              <p:nvPr/>
            </p:nvSpPr>
            <p:spPr bwMode="gray">
              <a:xfrm flipH="1" flipV="1">
                <a:off x="0" y="666"/>
                <a:ext cx="5760" cy="48"/>
              </a:xfrm>
              <a:prstGeom prst="rect">
                <a:avLst/>
              </a:prstGeom>
              <a:solidFill>
                <a:schemeClr val="accent1"/>
              </a:solid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p>
            </p:txBody>
          </p:sp>
          <p:sp>
            <p:nvSpPr>
              <p:cNvPr id="1041" name="Rectangle 25"/>
              <p:cNvSpPr>
                <a:spLocks noChangeArrowheads="1"/>
              </p:cNvSpPr>
              <p:nvPr/>
            </p:nvSpPr>
            <p:spPr bwMode="gray">
              <a:xfrm flipH="1" flipV="1">
                <a:off x="4656" y="576"/>
                <a:ext cx="1104" cy="96"/>
              </a:xfrm>
              <a:prstGeom prst="rect">
                <a:avLst/>
              </a:prstGeom>
              <a:solidFill>
                <a:schemeClr val="accent1"/>
              </a:solidFill>
              <a:ln>
                <a:noFill/>
              </a:ln>
              <a:extLst/>
            </p:spPr>
            <p:txBody>
              <a:bodyPr wrap="none" anchor="ctr"/>
              <a:lstStyle>
                <a:lvl1pPr eaLnBrk="0" hangingPunct="0">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p>
            </p:txBody>
          </p:sp>
          <p:sp>
            <p:nvSpPr>
              <p:cNvPr id="1042" name="Freeform 26"/>
              <p:cNvSpPr>
                <a:spLocks/>
              </p:cNvSpPr>
              <p:nvPr/>
            </p:nvSpPr>
            <p:spPr bwMode="gray">
              <a:xfrm flipH="1" flipV="1">
                <a:off x="4560" y="576"/>
                <a:ext cx="96" cy="96"/>
              </a:xfrm>
              <a:custGeom>
                <a:avLst/>
                <a:gdLst>
                  <a:gd name="T0" fmla="*/ 1 w 192"/>
                  <a:gd name="T1" fmla="*/ 0 h 192"/>
                  <a:gd name="T2" fmla="*/ 0 w 192"/>
                  <a:gd name="T3" fmla="*/ 0 h 192"/>
                  <a:gd name="T4" fmla="*/ 0 w 192"/>
                  <a:gd name="T5" fmla="*/ 1 h 192"/>
                  <a:gd name="T6" fmla="*/ 1 w 192"/>
                  <a:gd name="T7" fmla="*/ 0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192">
                    <a:moveTo>
                      <a:pt x="192" y="0"/>
                    </a:moveTo>
                    <a:lnTo>
                      <a:pt x="0" y="0"/>
                    </a:lnTo>
                    <a:lnTo>
                      <a:pt x="0" y="192"/>
                    </a:lnTo>
                    <a:lnTo>
                      <a:pt x="19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sp>
        <p:nvSpPr>
          <p:cNvPr id="1036" name="Rectangle 27"/>
          <p:cNvSpPr>
            <a:spLocks noGrp="1" noChangeArrowheads="1"/>
          </p:cNvSpPr>
          <p:nvPr>
            <p:ph type="title"/>
          </p:nvPr>
        </p:nvSpPr>
        <p:spPr bwMode="gray">
          <a:xfrm>
            <a:off x="971550" y="333375"/>
            <a:ext cx="72009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ja-JP" altLang="ja-JP"/>
          </a:p>
        </p:txBody>
      </p:sp>
    </p:spTree>
  </p:cSld>
  <p:clrMap bg1="lt1" tx1="dk1" bg2="lt2" tx2="dk2" accent1="accent1" accent2="accent2" accent3="accent3" accent4="accent4" accent5="accent5" accent6="accent6" hlink="hlink" folHlink="folHlink"/>
  <p:sldLayoutIdLst>
    <p:sldLayoutId id="2147488803" r:id="rId1"/>
    <p:sldLayoutId id="2147488760" r:id="rId2"/>
    <p:sldLayoutId id="2147488761" r:id="rId3"/>
    <p:sldLayoutId id="2147488762" r:id="rId4"/>
    <p:sldLayoutId id="2147488763" r:id="rId5"/>
    <p:sldLayoutId id="2147488764" r:id="rId6"/>
    <p:sldLayoutId id="2147488765" r:id="rId7"/>
    <p:sldLayoutId id="2147488766" r:id="rId8"/>
    <p:sldLayoutId id="2147488767" r:id="rId9"/>
    <p:sldLayoutId id="2147488768" r:id="rId10"/>
    <p:sldLayoutId id="2147488769" r:id="rId11"/>
    <p:sldLayoutId id="2147488804" r:id="rId12"/>
    <p:sldLayoutId id="2147488805" r:id="rId13"/>
    <p:sldLayoutId id="2147488806" r:id="rId14"/>
    <p:sldLayoutId id="2147488807" r:id="rId15"/>
  </p:sldLayoutIdLst>
  <p:txStyles>
    <p:titleStyle>
      <a:lvl1pPr algn="l" rtl="0" eaLnBrk="0" fontAlgn="base" hangingPunct="0">
        <a:spcBef>
          <a:spcPct val="0"/>
        </a:spcBef>
        <a:spcAft>
          <a:spcPct val="0"/>
        </a:spcAft>
        <a:defRPr kumimoji="1" sz="3600">
          <a:solidFill>
            <a:schemeClr val="bg1"/>
          </a:solidFill>
          <a:latin typeface="+mj-lt"/>
          <a:ea typeface="+mj-ea"/>
          <a:cs typeface="+mj-cs"/>
        </a:defRPr>
      </a:lvl1pPr>
      <a:lvl2pPr algn="l" rtl="0" eaLnBrk="0" fontAlgn="base" hangingPunct="0">
        <a:spcBef>
          <a:spcPct val="0"/>
        </a:spcBef>
        <a:spcAft>
          <a:spcPct val="0"/>
        </a:spcAft>
        <a:defRPr kumimoji="1" sz="3600">
          <a:solidFill>
            <a:schemeClr val="bg1"/>
          </a:solidFill>
          <a:latin typeface="ＭＳ Ｐゴシック" charset="-128"/>
          <a:ea typeface="ＭＳ Ｐゴシック" charset="-128"/>
        </a:defRPr>
      </a:lvl2pPr>
      <a:lvl3pPr algn="l" rtl="0" eaLnBrk="0" fontAlgn="base" hangingPunct="0">
        <a:spcBef>
          <a:spcPct val="0"/>
        </a:spcBef>
        <a:spcAft>
          <a:spcPct val="0"/>
        </a:spcAft>
        <a:defRPr kumimoji="1" sz="3600">
          <a:solidFill>
            <a:schemeClr val="bg1"/>
          </a:solidFill>
          <a:latin typeface="ＭＳ Ｐゴシック" charset="-128"/>
          <a:ea typeface="ＭＳ Ｐゴシック" charset="-128"/>
        </a:defRPr>
      </a:lvl3pPr>
      <a:lvl4pPr algn="l" rtl="0" eaLnBrk="0" fontAlgn="base" hangingPunct="0">
        <a:spcBef>
          <a:spcPct val="0"/>
        </a:spcBef>
        <a:spcAft>
          <a:spcPct val="0"/>
        </a:spcAft>
        <a:defRPr kumimoji="1" sz="3600">
          <a:solidFill>
            <a:schemeClr val="bg1"/>
          </a:solidFill>
          <a:latin typeface="ＭＳ Ｐゴシック" charset="-128"/>
          <a:ea typeface="ＭＳ Ｐゴシック" charset="-128"/>
        </a:defRPr>
      </a:lvl4pPr>
      <a:lvl5pPr algn="l" rtl="0" eaLnBrk="0" fontAlgn="base" hangingPunct="0">
        <a:spcBef>
          <a:spcPct val="0"/>
        </a:spcBef>
        <a:spcAft>
          <a:spcPct val="0"/>
        </a:spcAft>
        <a:defRPr kumimoji="1" sz="3600">
          <a:solidFill>
            <a:schemeClr val="bg1"/>
          </a:solidFill>
          <a:latin typeface="ＭＳ Ｐゴシック" charset="-128"/>
          <a:ea typeface="ＭＳ Ｐゴシック" charset="-128"/>
        </a:defRPr>
      </a:lvl5pPr>
      <a:lvl6pPr marL="4572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6pPr>
      <a:lvl7pPr marL="9144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7pPr>
      <a:lvl8pPr marL="13716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8pPr>
      <a:lvl9pPr marL="18288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9pPr>
    </p:titleStyle>
    <p:bodyStyle>
      <a:lvl1pPr marL="342900" indent="-342900" algn="l" rtl="0" eaLnBrk="0" fontAlgn="base" hangingPunct="0">
        <a:spcBef>
          <a:spcPct val="20000"/>
        </a:spcBef>
        <a:spcAft>
          <a:spcPct val="0"/>
        </a:spcAft>
        <a:buClr>
          <a:schemeClr val="folHlink"/>
        </a:buClr>
        <a:buSzPct val="50000"/>
        <a:buFont typeface="Wingdings" panose="05000000000000000000" pitchFamily="2" charset="2"/>
        <a:buChar char="n"/>
        <a:defRPr kumimoji="1"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0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a:solidFill>
            <a:schemeClr val="tx1"/>
          </a:solidFill>
          <a:latin typeface="+mn-lt"/>
          <a:ea typeface="+mn-ea"/>
        </a:defRPr>
      </a:lvl3pPr>
      <a:lvl4pPr marL="1600200" indent="-228600" algn="l" rtl="0" eaLnBrk="0" fontAlgn="base" hangingPunct="0">
        <a:spcBef>
          <a:spcPct val="20000"/>
        </a:spcBef>
        <a:spcAft>
          <a:spcPct val="0"/>
        </a:spcAft>
        <a:buChar char="–"/>
        <a:defRPr kumimoji="1">
          <a:solidFill>
            <a:schemeClr val="tx1"/>
          </a:solidFill>
          <a:latin typeface="+mn-lt"/>
          <a:ea typeface="+mn-ea"/>
        </a:defRPr>
      </a:lvl4pPr>
      <a:lvl5pPr marL="2057400" indent="-228600" algn="l" rtl="0" eaLnBrk="0" fontAlgn="base" hangingPunct="0">
        <a:spcBef>
          <a:spcPct val="20000"/>
        </a:spcBef>
        <a:spcAft>
          <a:spcPct val="0"/>
        </a:spcAft>
        <a:buChar char="•"/>
        <a:defRPr kumimoji="1">
          <a:solidFill>
            <a:schemeClr val="tx1"/>
          </a:solidFill>
          <a:latin typeface="+mn-lt"/>
          <a:ea typeface="+mn-ea"/>
        </a:defRPr>
      </a:lvl5pPr>
      <a:lvl6pPr marL="2514600" indent="-228600" algn="l" rtl="0" eaLnBrk="1" fontAlgn="base" hangingPunct="1">
        <a:spcBef>
          <a:spcPct val="20000"/>
        </a:spcBef>
        <a:spcAft>
          <a:spcPct val="0"/>
        </a:spcAft>
        <a:buChar char="•"/>
        <a:defRPr kumimoji="1">
          <a:solidFill>
            <a:schemeClr val="tx1"/>
          </a:solidFill>
          <a:latin typeface="+mn-lt"/>
          <a:ea typeface="+mn-ea"/>
        </a:defRPr>
      </a:lvl6pPr>
      <a:lvl7pPr marL="2971800" indent="-228600" algn="l" rtl="0" eaLnBrk="1" fontAlgn="base" hangingPunct="1">
        <a:spcBef>
          <a:spcPct val="20000"/>
        </a:spcBef>
        <a:spcAft>
          <a:spcPct val="0"/>
        </a:spcAft>
        <a:buChar char="•"/>
        <a:defRPr kumimoji="1">
          <a:solidFill>
            <a:schemeClr val="tx1"/>
          </a:solidFill>
          <a:latin typeface="+mn-lt"/>
          <a:ea typeface="+mn-ea"/>
        </a:defRPr>
      </a:lvl7pPr>
      <a:lvl8pPr marL="3429000" indent="-228600" algn="l" rtl="0" eaLnBrk="1" fontAlgn="base" hangingPunct="1">
        <a:spcBef>
          <a:spcPct val="20000"/>
        </a:spcBef>
        <a:spcAft>
          <a:spcPct val="0"/>
        </a:spcAft>
        <a:buChar char="•"/>
        <a:defRPr kumimoji="1">
          <a:solidFill>
            <a:schemeClr val="tx1"/>
          </a:solidFill>
          <a:latin typeface="+mn-lt"/>
          <a:ea typeface="+mn-ea"/>
        </a:defRPr>
      </a:lvl8pPr>
      <a:lvl9pPr marL="3886200" indent="-228600" algn="l" rtl="0" eaLnBrk="1" fontAlgn="base" hangingPunct="1">
        <a:spcBef>
          <a:spcPct val="20000"/>
        </a:spcBef>
        <a:spcAft>
          <a:spcPct val="0"/>
        </a:spcAft>
        <a:buChar char="•"/>
        <a:defRPr kumimoji="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3979AF3-1BB0-457C-8A10-51D44DA056C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6E937B6D-60E9-4E88-9FAA-B8041AAE35D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7AD8BF6A-69EC-4093-82F0-A29F427203E8}"/>
              </a:ext>
            </a:extLst>
          </p:cNvPr>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ja-JP"/>
          </a:p>
        </p:txBody>
      </p:sp>
      <p:sp>
        <p:nvSpPr>
          <p:cNvPr id="1029" name="Rectangle 5">
            <a:extLst>
              <a:ext uri="{FF2B5EF4-FFF2-40B4-BE49-F238E27FC236}">
                <a16:creationId xmlns:a16="http://schemas.microsoft.com/office/drawing/2014/main" id="{9726E8B5-F7BC-4666-96D0-8653FDE4AFBF}"/>
              </a:ext>
            </a:extLst>
          </p:cNvPr>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ja-JP"/>
          </a:p>
        </p:txBody>
      </p:sp>
      <p:sp>
        <p:nvSpPr>
          <p:cNvPr id="1030" name="Rectangle 6">
            <a:extLst>
              <a:ext uri="{FF2B5EF4-FFF2-40B4-BE49-F238E27FC236}">
                <a16:creationId xmlns:a16="http://schemas.microsoft.com/office/drawing/2014/main" id="{365F3EDC-4C98-4669-8DEA-1A70DF39D20A}"/>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6D6016E-392D-4BAF-9445-0D4F30EB4331}" type="slidenum">
              <a:rPr lang="en-US" altLang="ja-JP"/>
              <a:pPr>
                <a:defRPr/>
              </a:pPr>
              <a:t>‹#›</a:t>
            </a:fld>
            <a:endParaRPr lang="en-US" altLang="ja-JP"/>
          </a:p>
        </p:txBody>
      </p:sp>
    </p:spTree>
    <p:extLst>
      <p:ext uri="{BB962C8B-B14F-4D97-AF65-F5344CB8AC3E}">
        <p14:creationId xmlns:p14="http://schemas.microsoft.com/office/powerpoint/2010/main" val="2251547969"/>
      </p:ext>
    </p:extLst>
  </p:cSld>
  <p:clrMap bg1="lt1" tx1="dk1" bg2="lt2" tx2="dk2" accent1="accent1" accent2="accent2" accent3="accent3" accent4="accent4" accent5="accent5" accent6="accent6" hlink="hlink" folHlink="folHlink"/>
  <p:sldLayoutIdLst>
    <p:sldLayoutId id="2147489003" r:id="rId1"/>
    <p:sldLayoutId id="2147489004" r:id="rId2"/>
    <p:sldLayoutId id="2147489005" r:id="rId3"/>
    <p:sldLayoutId id="2147489006" r:id="rId4"/>
    <p:sldLayoutId id="2147489007" r:id="rId5"/>
    <p:sldLayoutId id="2147489008" r:id="rId6"/>
    <p:sldLayoutId id="2147489009" r:id="rId7"/>
    <p:sldLayoutId id="2147489010" r:id="rId8"/>
    <p:sldLayoutId id="2147489011" r:id="rId9"/>
    <p:sldLayoutId id="2147489012" r:id="rId10"/>
    <p:sldLayoutId id="2147489013" r:id="rId11"/>
    <p:sldLayoutId id="2147489014" r:id="rId12"/>
    <p:sldLayoutId id="2147489015" r:id="rId13"/>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D7723D-8891-0942-B299-93B48227D5BA}" type="datetimeFigureOut">
              <a:rPr kumimoji="1" lang="ja-JP" altLang="en-US" smtClean="0"/>
              <a:t>2019/4/10</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91464B-F09A-5C4B-83F5-B40CE6CB1F99}" type="slidenum">
              <a:rPr kumimoji="1" lang="ja-JP" altLang="en-US" smtClean="0"/>
              <a:t>‹#›</a:t>
            </a:fld>
            <a:endParaRPr kumimoji="1" lang="ja-JP" altLang="en-US"/>
          </a:p>
        </p:txBody>
      </p:sp>
    </p:spTree>
    <p:extLst>
      <p:ext uri="{BB962C8B-B14F-4D97-AF65-F5344CB8AC3E}">
        <p14:creationId xmlns:p14="http://schemas.microsoft.com/office/powerpoint/2010/main" val="308230330"/>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72660AF4-007B-46FF-B458-067D5DEE638F}"/>
              </a:ext>
            </a:extLst>
          </p:cNvPr>
          <p:cNvSpPr>
            <a:spLocks noGrp="1" noChangeArrowheads="1"/>
          </p:cNvSpPr>
          <p:nvPr>
            <p:ph type="title"/>
          </p:nvPr>
        </p:nvSpPr>
        <p:spPr bwMode="auto">
          <a:xfrm>
            <a:off x="457399" y="272521"/>
            <a:ext cx="8223250" cy="11377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ja-JP"/>
              <a:t>Click to edit the title text format</a:t>
            </a:r>
          </a:p>
        </p:txBody>
      </p:sp>
      <p:sp>
        <p:nvSpPr>
          <p:cNvPr id="1027" name="Rectangle 2">
            <a:extLst>
              <a:ext uri="{FF2B5EF4-FFF2-40B4-BE49-F238E27FC236}">
                <a16:creationId xmlns:a16="http://schemas.microsoft.com/office/drawing/2014/main" id="{5D3ED972-A92E-4835-AB9F-99EEB2F9D4B4}"/>
              </a:ext>
            </a:extLst>
          </p:cNvPr>
          <p:cNvSpPr>
            <a:spLocks noGrp="1" noChangeArrowheads="1"/>
          </p:cNvSpPr>
          <p:nvPr>
            <p:ph type="body" idx="1"/>
          </p:nvPr>
        </p:nvSpPr>
        <p:spPr bwMode="auto">
          <a:xfrm>
            <a:off x="457399" y="1604698"/>
            <a:ext cx="8223250" cy="396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0960" rIns="0" bIns="0" numCol="1" anchor="t" anchorCtr="0" compatLnSpc="1">
            <a:prstTxWarp prst="textNoShape">
              <a:avLst/>
            </a:prstTxWarp>
          </a:bodyPr>
          <a:lstStyle/>
          <a:p>
            <a:pPr lvl="0"/>
            <a:r>
              <a:rPr lang="en-GB" altLang="ja-JP"/>
              <a:t>Click to edit the outline text format</a:t>
            </a:r>
          </a:p>
          <a:p>
            <a:pPr lvl="1"/>
            <a:r>
              <a:rPr lang="en-GB" altLang="ja-JP"/>
              <a:t>Second Outline Level</a:t>
            </a:r>
          </a:p>
          <a:p>
            <a:pPr lvl="2"/>
            <a:r>
              <a:rPr lang="en-GB" altLang="ja-JP"/>
              <a:t>Third Outline Level</a:t>
            </a:r>
          </a:p>
          <a:p>
            <a:pPr lvl="3"/>
            <a:r>
              <a:rPr lang="en-GB" altLang="ja-JP"/>
              <a:t>Fourth Outline Level</a:t>
            </a:r>
          </a:p>
          <a:p>
            <a:pPr lvl="4"/>
            <a:r>
              <a:rPr lang="en-GB" altLang="ja-JP"/>
              <a:t>Fifth Outline Level</a:t>
            </a:r>
          </a:p>
          <a:p>
            <a:pPr lvl="4"/>
            <a:r>
              <a:rPr lang="en-GB" altLang="ja-JP"/>
              <a:t>Sixth Outline Level</a:t>
            </a:r>
          </a:p>
          <a:p>
            <a:pPr lvl="4"/>
            <a:r>
              <a:rPr lang="en-GB" altLang="ja-JP"/>
              <a:t>Seventh Outline Level</a:t>
            </a:r>
          </a:p>
          <a:p>
            <a:pPr lvl="4"/>
            <a:r>
              <a:rPr lang="en-GB" altLang="ja-JP"/>
              <a:t>Eighth Outline Level</a:t>
            </a:r>
          </a:p>
          <a:p>
            <a:pPr lvl="4"/>
            <a:r>
              <a:rPr lang="en-GB" altLang="ja-JP"/>
              <a:t>Ninth Outline Level</a:t>
            </a:r>
          </a:p>
        </p:txBody>
      </p:sp>
      <p:sp>
        <p:nvSpPr>
          <p:cNvPr id="2" name="Rectangle 3">
            <a:extLst>
              <a:ext uri="{FF2B5EF4-FFF2-40B4-BE49-F238E27FC236}">
                <a16:creationId xmlns:a16="http://schemas.microsoft.com/office/drawing/2014/main" id="{7601AD3E-BCA6-4808-ABD3-D01CA989D612}"/>
              </a:ext>
            </a:extLst>
          </p:cNvPr>
          <p:cNvSpPr>
            <a:spLocks noGrp="1" noChangeArrowheads="1"/>
          </p:cNvSpPr>
          <p:nvPr>
            <p:ph type="dt"/>
          </p:nvPr>
        </p:nvSpPr>
        <p:spPr bwMode="auto">
          <a:xfrm>
            <a:off x="457399" y="6248136"/>
            <a:ext cx="2124273" cy="464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3000"/>
              </a:lnSpc>
              <a:buSzPct val="100000"/>
              <a:tabLst>
                <a:tab pos="0" algn="l"/>
                <a:tab pos="285750" algn="l"/>
                <a:tab pos="571500" algn="l"/>
                <a:tab pos="857250" algn="l"/>
                <a:tab pos="1143000" algn="l"/>
                <a:tab pos="1428750" algn="l"/>
                <a:tab pos="1714500" algn="l"/>
                <a:tab pos="2000250" algn="l"/>
                <a:tab pos="2286000" algn="l"/>
                <a:tab pos="2571750" algn="l"/>
                <a:tab pos="2857500" algn="l"/>
                <a:tab pos="3143250" algn="l"/>
                <a:tab pos="3429000" algn="l"/>
                <a:tab pos="3714750" algn="l"/>
                <a:tab pos="4000500" algn="l"/>
                <a:tab pos="4286250" algn="l"/>
                <a:tab pos="4572000" algn="l"/>
                <a:tab pos="4857750" algn="l"/>
                <a:tab pos="5143500" algn="l"/>
                <a:tab pos="5429250" algn="l"/>
                <a:tab pos="5715000" algn="l"/>
              </a:tabLst>
              <a:defRPr>
                <a:solidFill>
                  <a:srgbClr val="000000"/>
                </a:solidFill>
                <a:ea typeface="ＭＳ Ｐゴシック" panose="020B0600070205080204" pitchFamily="50" charset="-128"/>
              </a:defRPr>
            </a:lvl1pPr>
          </a:lstStyle>
          <a:p>
            <a:endParaRPr lang="en-US" altLang="ja-JP"/>
          </a:p>
        </p:txBody>
      </p:sp>
      <p:sp>
        <p:nvSpPr>
          <p:cNvPr id="1028" name="Rectangle 4">
            <a:extLst>
              <a:ext uri="{FF2B5EF4-FFF2-40B4-BE49-F238E27FC236}">
                <a16:creationId xmlns:a16="http://schemas.microsoft.com/office/drawing/2014/main" id="{713B4B83-6CD0-4D42-B70E-D850E6DEBBA9}"/>
              </a:ext>
            </a:extLst>
          </p:cNvPr>
          <p:cNvSpPr>
            <a:spLocks noGrp="1" noChangeArrowheads="1"/>
          </p:cNvSpPr>
          <p:nvPr>
            <p:ph type="ftr"/>
          </p:nvPr>
        </p:nvSpPr>
        <p:spPr bwMode="auto">
          <a:xfrm>
            <a:off x="3127375" y="6248136"/>
            <a:ext cx="2892227" cy="464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3000"/>
              </a:lnSpc>
              <a:buSzPct val="100000"/>
              <a:tabLst>
                <a:tab pos="0" algn="l"/>
                <a:tab pos="285750" algn="l"/>
                <a:tab pos="571500" algn="l"/>
                <a:tab pos="857250" algn="l"/>
                <a:tab pos="1143000" algn="l"/>
                <a:tab pos="1428750" algn="l"/>
                <a:tab pos="1714500" algn="l"/>
                <a:tab pos="2000250" algn="l"/>
                <a:tab pos="2286000" algn="l"/>
                <a:tab pos="2571750" algn="l"/>
                <a:tab pos="2857500" algn="l"/>
                <a:tab pos="3143250" algn="l"/>
                <a:tab pos="3429000" algn="l"/>
                <a:tab pos="3714750" algn="l"/>
                <a:tab pos="4000500" algn="l"/>
                <a:tab pos="4286250" algn="l"/>
                <a:tab pos="4572000" algn="l"/>
                <a:tab pos="4857750" algn="l"/>
                <a:tab pos="5143500" algn="l"/>
                <a:tab pos="5429250" algn="l"/>
                <a:tab pos="5715000" algn="l"/>
              </a:tabLst>
              <a:defRPr>
                <a:solidFill>
                  <a:srgbClr val="000000"/>
                </a:solidFill>
                <a:ea typeface="ＭＳ Ｐゴシック" panose="020B0600070205080204" pitchFamily="50" charset="-128"/>
              </a:defRPr>
            </a:lvl1pPr>
          </a:lstStyle>
          <a:p>
            <a:endParaRPr lang="en-US" altLang="ja-JP"/>
          </a:p>
        </p:txBody>
      </p:sp>
      <p:sp>
        <p:nvSpPr>
          <p:cNvPr id="1029" name="Rectangle 5">
            <a:extLst>
              <a:ext uri="{FF2B5EF4-FFF2-40B4-BE49-F238E27FC236}">
                <a16:creationId xmlns:a16="http://schemas.microsoft.com/office/drawing/2014/main" id="{0A201DFF-B5E8-4C26-92F0-B80EAE58CDDC}"/>
              </a:ext>
            </a:extLst>
          </p:cNvPr>
          <p:cNvSpPr>
            <a:spLocks noGrp="1" noChangeArrowheads="1"/>
          </p:cNvSpPr>
          <p:nvPr>
            <p:ph type="sldNum"/>
          </p:nvPr>
        </p:nvSpPr>
        <p:spPr bwMode="auto">
          <a:xfrm>
            <a:off x="6555384" y="6248136"/>
            <a:ext cx="2124273" cy="464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3000"/>
              </a:lnSpc>
              <a:buSzPct val="100000"/>
              <a:tabLst>
                <a:tab pos="0" algn="l"/>
                <a:tab pos="285750" algn="l"/>
                <a:tab pos="571500" algn="l"/>
                <a:tab pos="857250" algn="l"/>
                <a:tab pos="1143000" algn="l"/>
                <a:tab pos="1428750" algn="l"/>
                <a:tab pos="1714500" algn="l"/>
                <a:tab pos="2000250" algn="l"/>
                <a:tab pos="2286000" algn="l"/>
                <a:tab pos="2571750" algn="l"/>
                <a:tab pos="2857500" algn="l"/>
                <a:tab pos="3143250" algn="l"/>
                <a:tab pos="3429000" algn="l"/>
                <a:tab pos="3714750" algn="l"/>
                <a:tab pos="4000500" algn="l"/>
                <a:tab pos="4286250" algn="l"/>
                <a:tab pos="4572000" algn="l"/>
                <a:tab pos="4857750" algn="l"/>
                <a:tab pos="5143500" algn="l"/>
                <a:tab pos="5429250" algn="l"/>
                <a:tab pos="5715000" algn="l"/>
              </a:tabLst>
              <a:defRPr>
                <a:solidFill>
                  <a:srgbClr val="000000"/>
                </a:solidFill>
                <a:ea typeface="ＭＳ Ｐゴシック" panose="020B0600070205080204" pitchFamily="50" charset="-128"/>
              </a:defRPr>
            </a:lvl1pPr>
          </a:lstStyle>
          <a:p>
            <a:fld id="{8B6CFD3A-1BA1-4917-9019-1F26293DE556}" type="slidenum">
              <a:rPr lang="en-US" altLang="ja-JP"/>
              <a:pPr/>
              <a:t>‹#›</a:t>
            </a:fld>
            <a:endParaRPr lang="en-US" altLang="ja-JP"/>
          </a:p>
        </p:txBody>
      </p:sp>
    </p:spTree>
    <p:extLst>
      <p:ext uri="{BB962C8B-B14F-4D97-AF65-F5344CB8AC3E}">
        <p14:creationId xmlns:p14="http://schemas.microsoft.com/office/powerpoint/2010/main" val="3605969203"/>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 id="2147489040" r:id="rId12"/>
    <p:sldLayoutId id="2147489041" r:id="rId13"/>
  </p:sldLayoutIdLst>
  <p:txStyles>
    <p:titleStyle>
      <a:lvl1pPr algn="ctr" defTabSz="285750" rtl="0" eaLnBrk="0" fontAlgn="base" hangingPunct="0">
        <a:lnSpc>
          <a:spcPct val="93000"/>
        </a:lnSpc>
        <a:spcBef>
          <a:spcPct val="0"/>
        </a:spcBef>
        <a:spcAft>
          <a:spcPct val="0"/>
        </a:spcAft>
        <a:buClr>
          <a:srgbClr val="000000"/>
        </a:buClr>
        <a:buSzPct val="100000"/>
        <a:buFont typeface="Times New Roman" panose="02020603050405020304" pitchFamily="18" charset="0"/>
        <a:defRPr sz="3000" kern="1200">
          <a:solidFill>
            <a:srgbClr val="000000"/>
          </a:solidFill>
          <a:latin typeface="+mj-lt"/>
          <a:ea typeface="+mj-ea"/>
          <a:cs typeface="+mj-cs"/>
        </a:defRPr>
      </a:lvl1pPr>
      <a:lvl2pPr algn="ctr" defTabSz="285750" rtl="0" eaLnBrk="0" fontAlgn="base" hangingPunct="0">
        <a:lnSpc>
          <a:spcPct val="93000"/>
        </a:lnSpc>
        <a:spcBef>
          <a:spcPct val="0"/>
        </a:spcBef>
        <a:spcAft>
          <a:spcPct val="0"/>
        </a:spcAft>
        <a:buClr>
          <a:srgbClr val="000000"/>
        </a:buClr>
        <a:buSzPct val="100000"/>
        <a:buFont typeface="Times New Roman" panose="02020603050405020304" pitchFamily="18" charset="0"/>
        <a:defRPr sz="3000">
          <a:solidFill>
            <a:srgbClr val="000000"/>
          </a:solidFill>
          <a:latin typeface="Arial" panose="020B0604020202020204" pitchFamily="34" charset="0"/>
          <a:cs typeface="Droid Sans Fallback" charset="0"/>
        </a:defRPr>
      </a:lvl2pPr>
      <a:lvl3pPr algn="ctr" defTabSz="285750" rtl="0" eaLnBrk="0" fontAlgn="base" hangingPunct="0">
        <a:lnSpc>
          <a:spcPct val="93000"/>
        </a:lnSpc>
        <a:spcBef>
          <a:spcPct val="0"/>
        </a:spcBef>
        <a:spcAft>
          <a:spcPct val="0"/>
        </a:spcAft>
        <a:buClr>
          <a:srgbClr val="000000"/>
        </a:buClr>
        <a:buSzPct val="100000"/>
        <a:buFont typeface="Times New Roman" panose="02020603050405020304" pitchFamily="18" charset="0"/>
        <a:defRPr sz="3000">
          <a:solidFill>
            <a:srgbClr val="000000"/>
          </a:solidFill>
          <a:latin typeface="Arial" panose="020B0604020202020204" pitchFamily="34" charset="0"/>
          <a:cs typeface="Droid Sans Fallback" charset="0"/>
        </a:defRPr>
      </a:lvl3pPr>
      <a:lvl4pPr algn="ctr" defTabSz="285750" rtl="0" eaLnBrk="0" fontAlgn="base" hangingPunct="0">
        <a:lnSpc>
          <a:spcPct val="93000"/>
        </a:lnSpc>
        <a:spcBef>
          <a:spcPct val="0"/>
        </a:spcBef>
        <a:spcAft>
          <a:spcPct val="0"/>
        </a:spcAft>
        <a:buClr>
          <a:srgbClr val="000000"/>
        </a:buClr>
        <a:buSzPct val="100000"/>
        <a:buFont typeface="Times New Roman" panose="02020603050405020304" pitchFamily="18" charset="0"/>
        <a:defRPr sz="3000">
          <a:solidFill>
            <a:srgbClr val="000000"/>
          </a:solidFill>
          <a:latin typeface="Arial" panose="020B0604020202020204" pitchFamily="34" charset="0"/>
          <a:cs typeface="Droid Sans Fallback" charset="0"/>
        </a:defRPr>
      </a:lvl4pPr>
      <a:lvl5pPr algn="ctr" defTabSz="285750" rtl="0" eaLnBrk="0" fontAlgn="base" hangingPunct="0">
        <a:lnSpc>
          <a:spcPct val="93000"/>
        </a:lnSpc>
        <a:spcBef>
          <a:spcPct val="0"/>
        </a:spcBef>
        <a:spcAft>
          <a:spcPct val="0"/>
        </a:spcAft>
        <a:buClr>
          <a:srgbClr val="000000"/>
        </a:buClr>
        <a:buSzPct val="100000"/>
        <a:buFont typeface="Times New Roman" panose="02020603050405020304" pitchFamily="18" charset="0"/>
        <a:defRPr sz="3000">
          <a:solidFill>
            <a:srgbClr val="000000"/>
          </a:solidFill>
          <a:latin typeface="Arial" panose="020B0604020202020204" pitchFamily="34" charset="0"/>
          <a:cs typeface="Droid Sans Fallback" charset="0"/>
        </a:defRPr>
      </a:lvl5pPr>
      <a:lvl6pPr marL="1571625" indent="-142875" algn="ctr" defTabSz="285750" rtl="0" fontAlgn="base" hangingPunct="0">
        <a:lnSpc>
          <a:spcPct val="93000"/>
        </a:lnSpc>
        <a:spcBef>
          <a:spcPct val="0"/>
        </a:spcBef>
        <a:spcAft>
          <a:spcPct val="0"/>
        </a:spcAft>
        <a:buClr>
          <a:srgbClr val="000000"/>
        </a:buClr>
        <a:buSzPct val="100000"/>
        <a:buFont typeface="Times New Roman" panose="02020603050405020304" pitchFamily="18" charset="0"/>
        <a:defRPr sz="3000">
          <a:solidFill>
            <a:srgbClr val="000000"/>
          </a:solidFill>
          <a:latin typeface="Arial" panose="020B0604020202020204" pitchFamily="34" charset="0"/>
          <a:cs typeface="Droid Sans Fallback" charset="0"/>
        </a:defRPr>
      </a:lvl6pPr>
      <a:lvl7pPr marL="1857375" indent="-142875" algn="ctr" defTabSz="285750" rtl="0" fontAlgn="base" hangingPunct="0">
        <a:lnSpc>
          <a:spcPct val="93000"/>
        </a:lnSpc>
        <a:spcBef>
          <a:spcPct val="0"/>
        </a:spcBef>
        <a:spcAft>
          <a:spcPct val="0"/>
        </a:spcAft>
        <a:buClr>
          <a:srgbClr val="000000"/>
        </a:buClr>
        <a:buSzPct val="100000"/>
        <a:buFont typeface="Times New Roman" panose="02020603050405020304" pitchFamily="18" charset="0"/>
        <a:defRPr sz="3000">
          <a:solidFill>
            <a:srgbClr val="000000"/>
          </a:solidFill>
          <a:latin typeface="Arial" panose="020B0604020202020204" pitchFamily="34" charset="0"/>
          <a:cs typeface="Droid Sans Fallback" charset="0"/>
        </a:defRPr>
      </a:lvl7pPr>
      <a:lvl8pPr marL="2143125" indent="-142875" algn="ctr" defTabSz="285750" rtl="0" fontAlgn="base" hangingPunct="0">
        <a:lnSpc>
          <a:spcPct val="93000"/>
        </a:lnSpc>
        <a:spcBef>
          <a:spcPct val="0"/>
        </a:spcBef>
        <a:spcAft>
          <a:spcPct val="0"/>
        </a:spcAft>
        <a:buClr>
          <a:srgbClr val="000000"/>
        </a:buClr>
        <a:buSzPct val="100000"/>
        <a:buFont typeface="Times New Roman" panose="02020603050405020304" pitchFamily="18" charset="0"/>
        <a:defRPr sz="3000">
          <a:solidFill>
            <a:srgbClr val="000000"/>
          </a:solidFill>
          <a:latin typeface="Arial" panose="020B0604020202020204" pitchFamily="34" charset="0"/>
          <a:cs typeface="Droid Sans Fallback" charset="0"/>
        </a:defRPr>
      </a:lvl8pPr>
      <a:lvl9pPr marL="2428875" indent="-142875" algn="ctr" defTabSz="285750" rtl="0" fontAlgn="base" hangingPunct="0">
        <a:lnSpc>
          <a:spcPct val="93000"/>
        </a:lnSpc>
        <a:spcBef>
          <a:spcPct val="0"/>
        </a:spcBef>
        <a:spcAft>
          <a:spcPct val="0"/>
        </a:spcAft>
        <a:buClr>
          <a:srgbClr val="000000"/>
        </a:buClr>
        <a:buSzPct val="100000"/>
        <a:buFont typeface="Times New Roman" panose="02020603050405020304" pitchFamily="18" charset="0"/>
        <a:defRPr sz="3000">
          <a:solidFill>
            <a:srgbClr val="000000"/>
          </a:solidFill>
          <a:latin typeface="Arial" panose="020B0604020202020204" pitchFamily="34" charset="0"/>
          <a:cs typeface="Droid Sans Fallback" charset="0"/>
        </a:defRPr>
      </a:lvl9pPr>
    </p:titleStyle>
    <p:bodyStyle>
      <a:lvl1pPr marL="214313" indent="-214313" algn="l" defTabSz="285750" rtl="0" eaLnBrk="0" fontAlgn="base" hangingPunct="0">
        <a:lnSpc>
          <a:spcPct val="93000"/>
        </a:lnSpc>
        <a:spcBef>
          <a:spcPct val="0"/>
        </a:spcBef>
        <a:spcAft>
          <a:spcPts val="969"/>
        </a:spcAft>
        <a:buClr>
          <a:srgbClr val="000000"/>
        </a:buClr>
        <a:buSzPct val="100000"/>
        <a:buFont typeface="Times New Roman" panose="02020603050405020304" pitchFamily="18" charset="0"/>
        <a:defRPr sz="2188" kern="1200">
          <a:solidFill>
            <a:srgbClr val="000000"/>
          </a:solidFill>
          <a:latin typeface="+mn-lt"/>
          <a:ea typeface="+mn-ea"/>
          <a:cs typeface="+mn-cs"/>
        </a:defRPr>
      </a:lvl1pPr>
      <a:lvl2pPr marL="464344" indent="-178594" algn="l" defTabSz="285750" rtl="0" eaLnBrk="0" fontAlgn="base" hangingPunct="0">
        <a:lnSpc>
          <a:spcPct val="93000"/>
        </a:lnSpc>
        <a:spcBef>
          <a:spcPct val="0"/>
        </a:spcBef>
        <a:spcAft>
          <a:spcPts val="766"/>
        </a:spcAft>
        <a:buClr>
          <a:srgbClr val="000000"/>
        </a:buClr>
        <a:buSzPct val="100000"/>
        <a:buFont typeface="Times New Roman" panose="02020603050405020304" pitchFamily="18" charset="0"/>
        <a:defRPr sz="1938" kern="1200">
          <a:solidFill>
            <a:srgbClr val="000000"/>
          </a:solidFill>
          <a:latin typeface="+mn-lt"/>
          <a:ea typeface="+mn-ea"/>
          <a:cs typeface="+mn-cs"/>
        </a:defRPr>
      </a:lvl2pPr>
      <a:lvl3pPr marL="714375" indent="-142875" algn="l" defTabSz="285750" rtl="0" eaLnBrk="0" fontAlgn="base" hangingPunct="0">
        <a:lnSpc>
          <a:spcPct val="93000"/>
        </a:lnSpc>
        <a:spcBef>
          <a:spcPct val="0"/>
        </a:spcBef>
        <a:spcAft>
          <a:spcPts val="578"/>
        </a:spcAft>
        <a:buClr>
          <a:srgbClr val="000000"/>
        </a:buClr>
        <a:buSzPct val="100000"/>
        <a:buFont typeface="Times New Roman" panose="02020603050405020304" pitchFamily="18" charset="0"/>
        <a:defRPr sz="1625" kern="1200">
          <a:solidFill>
            <a:srgbClr val="000000"/>
          </a:solidFill>
          <a:latin typeface="+mn-lt"/>
          <a:ea typeface="+mn-ea"/>
          <a:cs typeface="+mn-cs"/>
        </a:defRPr>
      </a:lvl3pPr>
      <a:lvl4pPr marL="1000125" indent="-142875" algn="l" defTabSz="285750" rtl="0" eaLnBrk="0" fontAlgn="base" hangingPunct="0">
        <a:lnSpc>
          <a:spcPct val="93000"/>
        </a:lnSpc>
        <a:spcBef>
          <a:spcPct val="0"/>
        </a:spcBef>
        <a:spcAft>
          <a:spcPts val="383"/>
        </a:spcAft>
        <a:buClr>
          <a:srgbClr val="000000"/>
        </a:buClr>
        <a:buSzPct val="100000"/>
        <a:buFont typeface="Times New Roman" panose="02020603050405020304" pitchFamily="18" charset="0"/>
        <a:defRPr sz="1375" kern="1200">
          <a:solidFill>
            <a:srgbClr val="000000"/>
          </a:solidFill>
          <a:latin typeface="+mn-lt"/>
          <a:ea typeface="+mn-ea"/>
          <a:cs typeface="+mn-cs"/>
        </a:defRPr>
      </a:lvl4pPr>
      <a:lvl5pPr marL="1285875" indent="-142875" algn="l" defTabSz="285750" rtl="0" eaLnBrk="0" fontAlgn="base" hangingPunct="0">
        <a:lnSpc>
          <a:spcPct val="93000"/>
        </a:lnSpc>
        <a:spcBef>
          <a:spcPct val="0"/>
        </a:spcBef>
        <a:spcAft>
          <a:spcPts val="196"/>
        </a:spcAft>
        <a:buClr>
          <a:srgbClr val="000000"/>
        </a:buClr>
        <a:buSzPct val="100000"/>
        <a:buFont typeface="Times New Roman" panose="02020603050405020304" pitchFamily="18" charset="0"/>
        <a:defRPr sz="1375" kern="1200">
          <a:solidFill>
            <a:srgbClr val="000000"/>
          </a:solidFill>
          <a:latin typeface="+mn-lt"/>
          <a:ea typeface="+mn-ea"/>
          <a:cs typeface="+mn-cs"/>
        </a:defRPr>
      </a:lvl5pPr>
      <a:lvl6pPr marL="1571625" indent="-142875" algn="l" defTabSz="571500" rtl="0" eaLnBrk="1" latinLnBrk="0" hangingPunct="1">
        <a:lnSpc>
          <a:spcPct val="90000"/>
        </a:lnSpc>
        <a:spcBef>
          <a:spcPts val="313"/>
        </a:spcBef>
        <a:buFont typeface="Arial" panose="020B0604020202020204" pitchFamily="34" charset="0"/>
        <a:buChar char="•"/>
        <a:defRPr kumimoji="1" sz="1125" kern="1200">
          <a:solidFill>
            <a:schemeClr val="tx1"/>
          </a:solidFill>
          <a:latin typeface="+mn-lt"/>
          <a:ea typeface="+mn-ea"/>
          <a:cs typeface="+mn-cs"/>
        </a:defRPr>
      </a:lvl6pPr>
      <a:lvl7pPr marL="1857375" indent="-142875" algn="l" defTabSz="571500" rtl="0" eaLnBrk="1" latinLnBrk="0" hangingPunct="1">
        <a:lnSpc>
          <a:spcPct val="90000"/>
        </a:lnSpc>
        <a:spcBef>
          <a:spcPts val="313"/>
        </a:spcBef>
        <a:buFont typeface="Arial" panose="020B0604020202020204" pitchFamily="34" charset="0"/>
        <a:buChar char="•"/>
        <a:defRPr kumimoji="1" sz="1125" kern="1200">
          <a:solidFill>
            <a:schemeClr val="tx1"/>
          </a:solidFill>
          <a:latin typeface="+mn-lt"/>
          <a:ea typeface="+mn-ea"/>
          <a:cs typeface="+mn-cs"/>
        </a:defRPr>
      </a:lvl7pPr>
      <a:lvl8pPr marL="2143125" indent="-142875" algn="l" defTabSz="571500" rtl="0" eaLnBrk="1" latinLnBrk="0" hangingPunct="1">
        <a:lnSpc>
          <a:spcPct val="90000"/>
        </a:lnSpc>
        <a:spcBef>
          <a:spcPts val="313"/>
        </a:spcBef>
        <a:buFont typeface="Arial" panose="020B0604020202020204" pitchFamily="34" charset="0"/>
        <a:buChar char="•"/>
        <a:defRPr kumimoji="1" sz="1125" kern="1200">
          <a:solidFill>
            <a:schemeClr val="tx1"/>
          </a:solidFill>
          <a:latin typeface="+mn-lt"/>
          <a:ea typeface="+mn-ea"/>
          <a:cs typeface="+mn-cs"/>
        </a:defRPr>
      </a:lvl8pPr>
      <a:lvl9pPr marL="2428875" indent="-142875" algn="l" defTabSz="571500" rtl="0" eaLnBrk="1" latinLnBrk="0" hangingPunct="1">
        <a:lnSpc>
          <a:spcPct val="90000"/>
        </a:lnSpc>
        <a:spcBef>
          <a:spcPts val="313"/>
        </a:spcBef>
        <a:buFont typeface="Arial" panose="020B0604020202020204" pitchFamily="34" charset="0"/>
        <a:buChar char="•"/>
        <a:defRPr kumimoji="1" sz="1125" kern="1200">
          <a:solidFill>
            <a:schemeClr val="tx1"/>
          </a:solidFill>
          <a:latin typeface="+mn-lt"/>
          <a:ea typeface="+mn-ea"/>
          <a:cs typeface="+mn-cs"/>
        </a:defRPr>
      </a:lvl9pPr>
    </p:bodyStyle>
    <p:otherStyle>
      <a:defPPr>
        <a:defRPr lang="ja-JP"/>
      </a:defPPr>
      <a:lvl1pPr marL="0" algn="l" defTabSz="571500" rtl="0" eaLnBrk="1" latinLnBrk="0" hangingPunct="1">
        <a:defRPr kumimoji="1" sz="1125" kern="1200">
          <a:solidFill>
            <a:schemeClr val="tx1"/>
          </a:solidFill>
          <a:latin typeface="+mn-lt"/>
          <a:ea typeface="+mn-ea"/>
          <a:cs typeface="+mn-cs"/>
        </a:defRPr>
      </a:lvl1pPr>
      <a:lvl2pPr marL="285750" algn="l" defTabSz="571500" rtl="0" eaLnBrk="1" latinLnBrk="0" hangingPunct="1">
        <a:defRPr kumimoji="1" sz="1125" kern="1200">
          <a:solidFill>
            <a:schemeClr val="tx1"/>
          </a:solidFill>
          <a:latin typeface="+mn-lt"/>
          <a:ea typeface="+mn-ea"/>
          <a:cs typeface="+mn-cs"/>
        </a:defRPr>
      </a:lvl2pPr>
      <a:lvl3pPr marL="571500" algn="l" defTabSz="571500" rtl="0" eaLnBrk="1" latinLnBrk="0" hangingPunct="1">
        <a:defRPr kumimoji="1" sz="1125" kern="1200">
          <a:solidFill>
            <a:schemeClr val="tx1"/>
          </a:solidFill>
          <a:latin typeface="+mn-lt"/>
          <a:ea typeface="+mn-ea"/>
          <a:cs typeface="+mn-cs"/>
        </a:defRPr>
      </a:lvl3pPr>
      <a:lvl4pPr marL="857250" algn="l" defTabSz="571500" rtl="0" eaLnBrk="1" latinLnBrk="0" hangingPunct="1">
        <a:defRPr kumimoji="1" sz="1125" kern="1200">
          <a:solidFill>
            <a:schemeClr val="tx1"/>
          </a:solidFill>
          <a:latin typeface="+mn-lt"/>
          <a:ea typeface="+mn-ea"/>
          <a:cs typeface="+mn-cs"/>
        </a:defRPr>
      </a:lvl4pPr>
      <a:lvl5pPr marL="1143000" algn="l" defTabSz="571500" rtl="0" eaLnBrk="1" latinLnBrk="0" hangingPunct="1">
        <a:defRPr kumimoji="1" sz="1125" kern="1200">
          <a:solidFill>
            <a:schemeClr val="tx1"/>
          </a:solidFill>
          <a:latin typeface="+mn-lt"/>
          <a:ea typeface="+mn-ea"/>
          <a:cs typeface="+mn-cs"/>
        </a:defRPr>
      </a:lvl5pPr>
      <a:lvl6pPr marL="1428750" algn="l" defTabSz="571500" rtl="0" eaLnBrk="1" latinLnBrk="0" hangingPunct="1">
        <a:defRPr kumimoji="1" sz="1125" kern="1200">
          <a:solidFill>
            <a:schemeClr val="tx1"/>
          </a:solidFill>
          <a:latin typeface="+mn-lt"/>
          <a:ea typeface="+mn-ea"/>
          <a:cs typeface="+mn-cs"/>
        </a:defRPr>
      </a:lvl6pPr>
      <a:lvl7pPr marL="1714500" algn="l" defTabSz="571500" rtl="0" eaLnBrk="1" latinLnBrk="0" hangingPunct="1">
        <a:defRPr kumimoji="1" sz="1125" kern="1200">
          <a:solidFill>
            <a:schemeClr val="tx1"/>
          </a:solidFill>
          <a:latin typeface="+mn-lt"/>
          <a:ea typeface="+mn-ea"/>
          <a:cs typeface="+mn-cs"/>
        </a:defRPr>
      </a:lvl7pPr>
      <a:lvl8pPr marL="2000250" algn="l" defTabSz="571500" rtl="0" eaLnBrk="1" latinLnBrk="0" hangingPunct="1">
        <a:defRPr kumimoji="1" sz="1125" kern="1200">
          <a:solidFill>
            <a:schemeClr val="tx1"/>
          </a:solidFill>
          <a:latin typeface="+mn-lt"/>
          <a:ea typeface="+mn-ea"/>
          <a:cs typeface="+mn-cs"/>
        </a:defRPr>
      </a:lvl8pPr>
      <a:lvl9pPr marL="2286000" algn="l" defTabSz="571500" rtl="0" eaLnBrk="1" latinLnBrk="0" hangingPunct="1">
        <a:defRPr kumimoji="1" sz="1125"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45473" y="1667866"/>
            <a:ext cx="8109919" cy="465038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45472" y="6543674"/>
            <a:ext cx="4126528" cy="314326"/>
          </a:xfrm>
          <a:prstGeom prst="rect">
            <a:avLst/>
          </a:prstGeom>
        </p:spPr>
        <p:txBody>
          <a:bodyPr vert="horz" lIns="0" tIns="0" rIns="0" bIns="0" rtlCol="0" anchor="t" anchorCtr="0"/>
          <a:lstStyle>
            <a:lvl1pPr algn="l">
              <a:defRPr sz="700">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700" b="0">
                <a:solidFill>
                  <a:schemeClr val="tx1"/>
                </a:solidFill>
                <a:latin typeface="Arial" pitchFamily="34" charset="0"/>
                <a:cs typeface="Arial" pitchFamily="34" charset="0"/>
              </a:defRPr>
            </a:lvl1pPr>
          </a:lstStyle>
          <a:p>
            <a:fld id="{5BD36294-2849-48A8-8531-5354CF3095D2}" type="slidenum">
              <a:rPr lang="en-US" smtClean="0"/>
              <a:pPr/>
              <a:t>‹#›</a:t>
            </a:fld>
            <a:endParaRPr lang="en-US" dirty="0"/>
          </a:p>
        </p:txBody>
      </p:sp>
    </p:spTree>
    <p:extLst>
      <p:ext uri="{BB962C8B-B14F-4D97-AF65-F5344CB8AC3E}">
        <p14:creationId xmlns:p14="http://schemas.microsoft.com/office/powerpoint/2010/main" val="3552719363"/>
      </p:ext>
    </p:extLst>
  </p:cSld>
  <p:clrMap bg1="lt1" tx1="dk1" bg2="lt2" tx2="dk2" accent1="accent1" accent2="accent2" accent3="accent3" accent4="accent4" accent5="accent5" accent6="accent6" hlink="hlink" folHlink="folHlink"/>
  <p:sldLayoutIdLst>
    <p:sldLayoutId id="2147489043" r:id="rId1"/>
    <p:sldLayoutId id="2147489044" r:id="rId2"/>
    <p:sldLayoutId id="2147489045" r:id="rId3"/>
    <p:sldLayoutId id="2147489046" r:id="rId4"/>
    <p:sldLayoutId id="2147489047" r:id="rId5"/>
  </p:sldLayoutIdLst>
  <p:hf hdr="0" ft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1600" b="0" kern="1200" baseline="0">
          <a:solidFill>
            <a:schemeClr val="tx1"/>
          </a:solidFill>
          <a:latin typeface="Arial" pitchFamily="34" charset="0"/>
          <a:ea typeface="+mn-ea"/>
          <a:cs typeface="Arial" pitchFamily="34" charset="0"/>
        </a:defRPr>
      </a:lvl1pPr>
      <a:lvl2pPr marL="180000" indent="-180000" algn="l" defTabSz="914400" rtl="0" eaLnBrk="1" latinLnBrk="0" hangingPunct="1">
        <a:lnSpc>
          <a:spcPct val="120000"/>
        </a:lnSpc>
        <a:spcBef>
          <a:spcPts val="800"/>
        </a:spcBef>
        <a:spcAft>
          <a:spcPts val="0"/>
        </a:spcAft>
        <a:buClr>
          <a:schemeClr val="bg2"/>
        </a:buClr>
        <a:buSzPct val="100000"/>
        <a:buFont typeface="Arial" pitchFamily="34" charset="0"/>
        <a:buChar char="•"/>
        <a:defRPr sz="1600" kern="1200">
          <a:solidFill>
            <a:schemeClr val="tx1"/>
          </a:solidFill>
          <a:latin typeface="Arial" pitchFamily="34" charset="0"/>
          <a:ea typeface="+mn-ea"/>
          <a:cs typeface="Arial" pitchFamily="34" charset="0"/>
        </a:defRPr>
      </a:lvl2pPr>
      <a:lvl3pPr marL="504000" indent="-180000"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Arial" pitchFamily="34" charset="0"/>
          <a:ea typeface="+mn-ea"/>
          <a:cs typeface="Arial" pitchFamily="34" charset="0"/>
        </a:defRPr>
      </a:lvl3pPr>
      <a:lvl4pPr marL="828000" indent="-180000"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D0441C-C6D3-4CDA-9FAD-28BA43656263}" type="datetime1">
              <a:rPr kumimoji="1" lang="ja-JP" altLang="en-US" smtClean="0"/>
              <a:t>2019/4/10</a:t>
            </a:fld>
            <a:endParaRPr kumimoji="1" lang="ja-JP" altLang="en-US" dirty="0"/>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a:t>QCS research collaboration with BNL, FNAL and ANL</a:t>
            </a:r>
            <a:endParaRPr kumimoji="1" lang="ja-JP" altLang="en-US" dirty="0"/>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56D25A-B31B-4378-9DDB-CAB5A54EE140}" type="slidenum">
              <a:rPr kumimoji="1" lang="ja-JP" altLang="en-US" smtClean="0"/>
              <a:pPr/>
              <a:t>‹#›</a:t>
            </a:fld>
            <a:endParaRPr kumimoji="1" lang="ja-JP" altLang="en-US" dirty="0"/>
          </a:p>
        </p:txBody>
      </p:sp>
    </p:spTree>
    <p:extLst>
      <p:ext uri="{BB962C8B-B14F-4D97-AF65-F5344CB8AC3E}">
        <p14:creationId xmlns:p14="http://schemas.microsoft.com/office/powerpoint/2010/main" val="4138681235"/>
      </p:ext>
    </p:extLst>
  </p:cSld>
  <p:clrMap bg1="lt1" tx1="dk1" bg2="lt2" tx2="dk2" accent1="accent1" accent2="accent2" accent3="accent3" accent4="accent4" accent5="accent5" accent6="accent6" hlink="hlink" folHlink="folHlink"/>
  <p:sldLayoutIdLst>
    <p:sldLayoutId id="2147489049" r:id="rId1"/>
    <p:sldLayoutId id="2147489050" r:id="rId2"/>
    <p:sldLayoutId id="2147489051" r:id="rId3"/>
    <p:sldLayoutId id="2147489052" r:id="rId4"/>
    <p:sldLayoutId id="2147489053" r:id="rId5"/>
    <p:sldLayoutId id="2147489054" r:id="rId6"/>
    <p:sldLayoutId id="2147489055" r:id="rId7"/>
    <p:sldLayoutId id="2147489056" r:id="rId8"/>
    <p:sldLayoutId id="2147489057" r:id="rId9"/>
    <p:sldLayoutId id="2147489058" r:id="rId10"/>
    <p:sldLayoutId id="2147489059" r:id="rId11"/>
  </p:sldLayoutIdLst>
  <p:hf hdr="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90B169-B3F4-4B4B-A54E-DDCFE48E7A82}" type="datetimeFigureOut">
              <a:rPr lang="en-US" smtClean="0"/>
              <a:t>4/10/2019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2B6905-1A42-9F4D-B965-0E7A3C481C68}" type="slidenum">
              <a:rPr lang="en-US" smtClean="0"/>
              <a:t>‹#›</a:t>
            </a:fld>
            <a:endParaRPr lang="en-US"/>
          </a:p>
        </p:txBody>
      </p:sp>
    </p:spTree>
    <p:extLst>
      <p:ext uri="{BB962C8B-B14F-4D97-AF65-F5344CB8AC3E}">
        <p14:creationId xmlns:p14="http://schemas.microsoft.com/office/powerpoint/2010/main" val="1035192690"/>
      </p:ext>
    </p:extLst>
  </p:cSld>
  <p:clrMap bg1="lt1" tx1="dk1" bg2="lt2" tx2="dk2" accent1="accent1" accent2="accent2" accent3="accent3" accent4="accent4" accent5="accent5" accent6="accent6" hlink="hlink" folHlink="folHlink"/>
  <p:sldLayoutIdLst>
    <p:sldLayoutId id="2147489061" r:id="rId1"/>
    <p:sldLayoutId id="2147489062" r:id="rId2"/>
    <p:sldLayoutId id="2147489063" r:id="rId3"/>
    <p:sldLayoutId id="2147489064" r:id="rId4"/>
    <p:sldLayoutId id="2147489065" r:id="rId5"/>
    <p:sldLayoutId id="2147489066" r:id="rId6"/>
    <p:sldLayoutId id="2147489067" r:id="rId7"/>
    <p:sldLayoutId id="2147489068" r:id="rId8"/>
    <p:sldLayoutId id="2147489069" r:id="rId9"/>
    <p:sldLayoutId id="2147489070" r:id="rId10"/>
    <p:sldLayoutId id="21474890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C60E94-515A-E549-BCFE-6E62F58EB3A1}" type="datetime1">
              <a:rPr lang="en-US" smtClean="0">
                <a:solidFill>
                  <a:prstClr val="black">
                    <a:tint val="75000"/>
                  </a:prstClr>
                </a:solidFill>
                <a:latin typeface="Calibri"/>
                <a:ea typeface="ＭＳ Ｐゴシック" charset="0"/>
                <a:cs typeface="ＭＳ Ｐゴシック" charset="0"/>
              </a:rPr>
              <a:pPr/>
              <a:t>4/10/2019</a:t>
            </a:fld>
            <a:endParaRPr lang="en-US">
              <a:solidFill>
                <a:prstClr val="black">
                  <a:tint val="75000"/>
                </a:prstClr>
              </a:solidFill>
              <a:latin typeface="Calibri"/>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D68EC-1E92-5F40-99CB-2855E5FF9889}" type="slidenum">
              <a:rPr lang="en-US" smtClean="0">
                <a:solidFill>
                  <a:prstClr val="black">
                    <a:tint val="75000"/>
                  </a:prstClr>
                </a:solidFill>
                <a:latin typeface="Calibri"/>
                <a:ea typeface="ＭＳ Ｐゴシック" charset="0"/>
                <a:cs typeface="ＭＳ Ｐゴシック" charset="0"/>
              </a:rPr>
              <a:pPr/>
              <a:t>‹#›</a:t>
            </a:fld>
            <a:endParaRPr lang="en-US">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52890361"/>
      </p:ext>
    </p:extLst>
  </p:cSld>
  <p:clrMap bg1="lt1" tx1="dk1" bg2="lt2" tx2="dk2" accent1="accent1" accent2="accent2" accent3="accent3" accent4="accent4" accent5="accent5" accent6="accent6" hlink="hlink" folHlink="folHlink"/>
  <p:sldLayoutIdLst>
    <p:sldLayoutId id="2147489073" r:id="rId1"/>
    <p:sldLayoutId id="2147489074" r:id="rId2"/>
    <p:sldLayoutId id="2147489075" r:id="rId3"/>
    <p:sldLayoutId id="2147489076" r:id="rId4"/>
    <p:sldLayoutId id="2147489077" r:id="rId5"/>
    <p:sldLayoutId id="2147489078" r:id="rId6"/>
    <p:sldLayoutId id="2147489079" r:id="rId7"/>
    <p:sldLayoutId id="2147489080" r:id="rId8"/>
    <p:sldLayoutId id="2147489081" r:id="rId9"/>
    <p:sldLayoutId id="2147489082" r:id="rId10"/>
    <p:sldLayoutId id="2147489083" r:id="rId11"/>
    <p:sldLayoutId id="2147489084" r:id="rId12"/>
    <p:sldLayoutId id="2147489085" r:id="rId13"/>
    <p:sldLayoutId id="2147489086" r:id="rId14"/>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150938" y="836613"/>
            <a:ext cx="7793037"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a:t>マスター タイトルの書式設定</a:t>
            </a:r>
            <a:endParaRPr lang="en-US" altLang="ja-JP"/>
          </a:p>
        </p:txBody>
      </p:sp>
      <p:sp>
        <p:nvSpPr>
          <p:cNvPr id="2051" name="Rectangle 3"/>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4100" name="Rectangle 4"/>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kumimoji="0" sz="1400">
                <a:solidFill>
                  <a:srgbClr val="000000"/>
                </a:solidFill>
                <a:latin typeface="+mn-lt"/>
                <a:ea typeface="+mn-ea"/>
              </a:defRPr>
            </a:lvl1pPr>
          </a:lstStyle>
          <a:p>
            <a:pPr>
              <a:defRPr/>
            </a:pPr>
            <a:endParaRPr lang="en-US" altLang="ja-JP"/>
          </a:p>
        </p:txBody>
      </p:sp>
      <p:sp>
        <p:nvSpPr>
          <p:cNvPr id="4101" name="Rectangle 5"/>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auto" hangingPunct="1">
              <a:spcBef>
                <a:spcPts val="0"/>
              </a:spcBef>
              <a:spcAft>
                <a:spcPts val="0"/>
              </a:spcAft>
              <a:defRPr kumimoji="0" sz="1400">
                <a:solidFill>
                  <a:srgbClr val="000000"/>
                </a:solidFill>
                <a:latin typeface="+mn-lt"/>
                <a:ea typeface="+mn-ea"/>
              </a:defRPr>
            </a:lvl1pPr>
          </a:lstStyle>
          <a:p>
            <a:pPr>
              <a:defRPr/>
            </a:pPr>
            <a:endParaRPr lang="en-US" altLang="ja-JP"/>
          </a:p>
        </p:txBody>
      </p:sp>
      <p:sp>
        <p:nvSpPr>
          <p:cNvPr id="4102" name="Rectangle 6"/>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0" sz="1400">
                <a:solidFill>
                  <a:srgbClr val="000000"/>
                </a:solidFill>
                <a:latin typeface="Tahoma" panose="020B0604030504040204" pitchFamily="34" charset="0"/>
              </a:defRPr>
            </a:lvl1pPr>
          </a:lstStyle>
          <a:p>
            <a:pPr>
              <a:defRPr/>
            </a:pPr>
            <a:fld id="{D3E4DC64-BF48-435D-A384-948A8E797804}" type="slidenum">
              <a:rPr lang="en-US" altLang="ja-JP"/>
              <a:pPr>
                <a:defRPr/>
              </a:pPr>
              <a:t>‹#›</a:t>
            </a:fld>
            <a:endParaRPr lang="en-US" altLang="ja-JP" dirty="0"/>
          </a:p>
        </p:txBody>
      </p:sp>
      <p:pic>
        <p:nvPicPr>
          <p:cNvPr id="2055"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0825" y="188913"/>
            <a:ext cx="345757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808" r:id="rId1"/>
    <p:sldLayoutId id="2147488770" r:id="rId2"/>
    <p:sldLayoutId id="2147488771" r:id="rId3"/>
    <p:sldLayoutId id="2147488772" r:id="rId4"/>
    <p:sldLayoutId id="2147488773" r:id="rId5"/>
    <p:sldLayoutId id="2147488774" r:id="rId6"/>
    <p:sldLayoutId id="2147488775" r:id="rId7"/>
    <p:sldLayoutId id="2147488776" r:id="rId8"/>
    <p:sldLayoutId id="2147488777" r:id="rId9"/>
    <p:sldLayoutId id="2147488778" r:id="rId10"/>
    <p:sldLayoutId id="2147488779"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ＭＳ Ｐゴシック" charset="-128"/>
        </a:defRPr>
      </a:lvl2pPr>
      <a:lvl3pPr algn="l" rtl="0" eaLnBrk="0" fontAlgn="base" hangingPunct="0">
        <a:spcBef>
          <a:spcPct val="0"/>
        </a:spcBef>
        <a:spcAft>
          <a:spcPct val="0"/>
        </a:spcAft>
        <a:defRPr kumimoji="1" sz="4400">
          <a:solidFill>
            <a:schemeClr val="tx2"/>
          </a:solidFill>
          <a:latin typeface="Tahoma" pitchFamily="34" charset="0"/>
          <a:ea typeface="ＭＳ Ｐゴシック" charset="-128"/>
        </a:defRPr>
      </a:lvl3pPr>
      <a:lvl4pPr algn="l" rtl="0" eaLnBrk="0" fontAlgn="base" hangingPunct="0">
        <a:spcBef>
          <a:spcPct val="0"/>
        </a:spcBef>
        <a:spcAft>
          <a:spcPct val="0"/>
        </a:spcAft>
        <a:defRPr kumimoji="1" sz="4400">
          <a:solidFill>
            <a:schemeClr val="tx2"/>
          </a:solidFill>
          <a:latin typeface="Tahoma" pitchFamily="34" charset="0"/>
          <a:ea typeface="ＭＳ Ｐゴシック" charset="-128"/>
        </a:defRPr>
      </a:lvl4pPr>
      <a:lvl5pPr algn="l" rtl="0" eaLnBrk="0" fontAlgn="base" hangingPunct="0">
        <a:spcBef>
          <a:spcPct val="0"/>
        </a:spcBef>
        <a:spcAft>
          <a:spcPct val="0"/>
        </a:spcAft>
        <a:defRPr kumimoji="1" sz="4400">
          <a:solidFill>
            <a:schemeClr val="tx2"/>
          </a:solidFill>
          <a:latin typeface="Tahoma" pitchFamily="34" charset="0"/>
          <a:ea typeface="ＭＳ Ｐゴシック" charset="-128"/>
        </a:defRPr>
      </a:lvl5pPr>
      <a:lvl6pPr marL="457200" algn="l" rtl="0" eaLnBrk="1" fontAlgn="base" hangingPunct="1">
        <a:spcBef>
          <a:spcPct val="0"/>
        </a:spcBef>
        <a:spcAft>
          <a:spcPct val="0"/>
        </a:spcAft>
        <a:defRPr kumimoji="1" sz="4400">
          <a:solidFill>
            <a:schemeClr val="tx2"/>
          </a:solidFill>
          <a:latin typeface="Tahoma" pitchFamily="34" charset="0"/>
          <a:ea typeface="ＭＳ Ｐゴシック" charset="-128"/>
        </a:defRPr>
      </a:lvl6pPr>
      <a:lvl7pPr marL="914400" algn="l" rtl="0" eaLnBrk="1" fontAlgn="base" hangingPunct="1">
        <a:spcBef>
          <a:spcPct val="0"/>
        </a:spcBef>
        <a:spcAft>
          <a:spcPct val="0"/>
        </a:spcAft>
        <a:defRPr kumimoji="1" sz="4400">
          <a:solidFill>
            <a:schemeClr val="tx2"/>
          </a:solidFill>
          <a:latin typeface="Tahoma" pitchFamily="34" charset="0"/>
          <a:ea typeface="ＭＳ Ｐゴシック" charset="-128"/>
        </a:defRPr>
      </a:lvl7pPr>
      <a:lvl8pPr marL="1371600" algn="l" rtl="0" eaLnBrk="1" fontAlgn="base" hangingPunct="1">
        <a:spcBef>
          <a:spcPct val="0"/>
        </a:spcBef>
        <a:spcAft>
          <a:spcPct val="0"/>
        </a:spcAft>
        <a:defRPr kumimoji="1" sz="4400">
          <a:solidFill>
            <a:schemeClr val="tx2"/>
          </a:solidFill>
          <a:latin typeface="Tahoma" pitchFamily="34" charset="0"/>
          <a:ea typeface="ＭＳ Ｐゴシック" charset="-128"/>
        </a:defRPr>
      </a:lvl8pPr>
      <a:lvl9pPr marL="1828800" algn="l" rtl="0" eaLnBrk="1" fontAlgn="base" hangingPunct="1">
        <a:spcBef>
          <a:spcPct val="0"/>
        </a:spcBef>
        <a:spcAft>
          <a:spcPct val="0"/>
        </a:spcAft>
        <a:defRPr kumimoji="1" sz="4400">
          <a:solidFill>
            <a:schemeClr val="tx2"/>
          </a:solidFill>
          <a:latin typeface="Tahoma" pitchFamily="34" charset="0"/>
          <a:ea typeface="ＭＳ Ｐゴシック" charset="-128"/>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mn-lt"/>
          <a:ea typeface="+mn-ea"/>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3075"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ＭＳ Ｐゴシック"/>
              </a:defRPr>
            </a:lvl1pPr>
          </a:lstStyle>
          <a:p>
            <a:pPr>
              <a:defRPr/>
            </a:pPr>
            <a:fld id="{3905C7F5-60D2-475C-8FCB-1DBA382CD535}" type="datetimeFigureOut">
              <a:rPr lang="ja-JP" altLang="en-US"/>
              <a:pPr>
                <a:defRPr/>
              </a:pPr>
              <a:t>2019/4/10</a:t>
            </a:fld>
            <a:endParaRPr lang="ja-JP" altLang="en-US" dirty="0"/>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ＭＳ Ｐゴシック"/>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B3000ED2-1C65-4B1E-9F72-A366BB6AF450}" type="slidenum">
              <a:rPr lang="ja-JP" altLang="en-US"/>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88809" r:id="rId1"/>
    <p:sldLayoutId id="2147488810" r:id="rId2"/>
    <p:sldLayoutId id="2147488811" r:id="rId3"/>
    <p:sldLayoutId id="2147488812" r:id="rId4"/>
    <p:sldLayoutId id="2147488813" r:id="rId5"/>
    <p:sldLayoutId id="2147488814" r:id="rId6"/>
    <p:sldLayoutId id="2147488815" r:id="rId7"/>
    <p:sldLayoutId id="2147488816" r:id="rId8"/>
    <p:sldLayoutId id="2147488817" r:id="rId9"/>
    <p:sldLayoutId id="2147488818" r:id="rId10"/>
    <p:sldLayoutId id="214748881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eaLnBrk="1" fontAlgn="base" hangingPunct="1">
        <a:spcBef>
          <a:spcPct val="0"/>
        </a:spcBef>
        <a:spcAft>
          <a:spcPct val="0"/>
        </a:spcAft>
        <a:defRPr kumimoji="1" sz="4400">
          <a:solidFill>
            <a:schemeClr val="tx1"/>
          </a:solidFill>
          <a:latin typeface="Calibri" pitchFamily="34" charset="0"/>
          <a:ea typeface="ＭＳ Ｐゴシック" charset="-128"/>
        </a:defRPr>
      </a:lvl6pPr>
      <a:lvl7pPr marL="914400" algn="ctr" rtl="0" eaLnBrk="1" fontAlgn="base" hangingPunct="1">
        <a:spcBef>
          <a:spcPct val="0"/>
        </a:spcBef>
        <a:spcAft>
          <a:spcPct val="0"/>
        </a:spcAft>
        <a:defRPr kumimoji="1" sz="4400">
          <a:solidFill>
            <a:schemeClr val="tx1"/>
          </a:solidFill>
          <a:latin typeface="Calibri" pitchFamily="34" charset="0"/>
          <a:ea typeface="ＭＳ Ｐゴシック" charset="-128"/>
        </a:defRPr>
      </a:lvl7pPr>
      <a:lvl8pPr marL="1371600" algn="ctr" rtl="0" eaLnBrk="1" fontAlgn="base" hangingPunct="1">
        <a:spcBef>
          <a:spcPct val="0"/>
        </a:spcBef>
        <a:spcAft>
          <a:spcPct val="0"/>
        </a:spcAft>
        <a:defRPr kumimoji="1" sz="4400">
          <a:solidFill>
            <a:schemeClr val="tx1"/>
          </a:solidFill>
          <a:latin typeface="Calibri" pitchFamily="34" charset="0"/>
          <a:ea typeface="ＭＳ Ｐゴシック" charset="-128"/>
        </a:defRPr>
      </a:lvl8pPr>
      <a:lvl9pPr marL="1828800" algn="ctr" rtl="0" eaLnBrk="1" fontAlgn="base" hangingPunct="1">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endParaRPr lang="en-US" altLang="ja-JP"/>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Tree>
  </p:cSld>
  <p:clrMap bg1="lt1" tx1="dk1" bg2="lt2" tx2="dk2" accent1="accent1" accent2="accent2" accent3="accent3" accent4="accent4" accent5="accent5" accent6="accent6" hlink="hlink" folHlink="folHlink"/>
  <p:sldLayoutIdLst>
    <p:sldLayoutId id="2147488820" r:id="rId1"/>
    <p:sldLayoutId id="2147488821" r:id="rId2"/>
  </p:sldLayoutIdLst>
  <p:txStyles>
    <p:titleStyle>
      <a:lvl1pPr algn="ctr" rtl="0" eaLnBrk="0" fontAlgn="base" hangingPunct="0">
        <a:spcBef>
          <a:spcPct val="0"/>
        </a:spcBef>
        <a:spcAft>
          <a:spcPct val="0"/>
        </a:spcAft>
        <a:defRPr kumimoji="1" sz="4400" kern="1200">
          <a:solidFill>
            <a:schemeClr val="tx1"/>
          </a:solidFill>
          <a:latin typeface="Arial" charset="0"/>
          <a:ea typeface="+mj-ea"/>
          <a:cs typeface="+mj-cs"/>
        </a:defRPr>
      </a:lvl1pPr>
      <a:lvl2pPr algn="ctr" rtl="0" eaLnBrk="0" fontAlgn="base" hangingPunct="0">
        <a:spcBef>
          <a:spcPct val="0"/>
        </a:spcBef>
        <a:spcAft>
          <a:spcPct val="0"/>
        </a:spcAft>
        <a:defRPr kumimoji="1" sz="4400">
          <a:solidFill>
            <a:schemeClr val="tx1"/>
          </a:solidFill>
          <a:latin typeface="Arial" charset="0"/>
          <a:ea typeface="ＭＳ Ｐゴシック" charset="-128"/>
        </a:defRPr>
      </a:lvl2pPr>
      <a:lvl3pPr algn="ctr" rtl="0" eaLnBrk="0" fontAlgn="base" hangingPunct="0">
        <a:spcBef>
          <a:spcPct val="0"/>
        </a:spcBef>
        <a:spcAft>
          <a:spcPct val="0"/>
        </a:spcAft>
        <a:defRPr kumimoji="1" sz="4400">
          <a:solidFill>
            <a:schemeClr val="tx1"/>
          </a:solidFill>
          <a:latin typeface="Arial" charset="0"/>
          <a:ea typeface="ＭＳ Ｐゴシック" charset="-128"/>
        </a:defRPr>
      </a:lvl3pPr>
      <a:lvl4pPr algn="ctr" rtl="0" eaLnBrk="0" fontAlgn="base" hangingPunct="0">
        <a:spcBef>
          <a:spcPct val="0"/>
        </a:spcBef>
        <a:spcAft>
          <a:spcPct val="0"/>
        </a:spcAft>
        <a:defRPr kumimoji="1" sz="4400">
          <a:solidFill>
            <a:schemeClr val="tx1"/>
          </a:solidFill>
          <a:latin typeface="Arial" charset="0"/>
          <a:ea typeface="ＭＳ Ｐゴシック" charset="-128"/>
        </a:defRPr>
      </a:lvl4pPr>
      <a:lvl5pPr algn="ctr" rtl="0" eaLnBrk="0" fontAlgn="base" hangingPunct="0">
        <a:spcBef>
          <a:spcPct val="0"/>
        </a:spcBef>
        <a:spcAft>
          <a:spcPct val="0"/>
        </a:spcAft>
        <a:defRPr kumimoji="1" sz="4400">
          <a:solidFill>
            <a:schemeClr val="tx1"/>
          </a:solidFill>
          <a:latin typeface="Arial" charset="0"/>
          <a:ea typeface="ＭＳ Ｐゴシック" charset="-128"/>
        </a:defRPr>
      </a:lvl5pPr>
      <a:lvl6pPr marL="457200" algn="ctr" rtl="0" eaLnBrk="1" fontAlgn="base" hangingPunct="1">
        <a:spcBef>
          <a:spcPct val="0"/>
        </a:spcBef>
        <a:spcAft>
          <a:spcPct val="0"/>
        </a:spcAft>
        <a:defRPr kumimoji="1" sz="4400">
          <a:solidFill>
            <a:schemeClr val="tx1"/>
          </a:solidFill>
          <a:latin typeface="Calibri" pitchFamily="1" charset="0"/>
          <a:ea typeface="ＭＳ Ｐゴシック" charset="-128"/>
        </a:defRPr>
      </a:lvl6pPr>
      <a:lvl7pPr marL="914400" algn="ctr" rtl="0" eaLnBrk="1" fontAlgn="base" hangingPunct="1">
        <a:spcBef>
          <a:spcPct val="0"/>
        </a:spcBef>
        <a:spcAft>
          <a:spcPct val="0"/>
        </a:spcAft>
        <a:defRPr kumimoji="1" sz="4400">
          <a:solidFill>
            <a:schemeClr val="tx1"/>
          </a:solidFill>
          <a:latin typeface="Calibri" pitchFamily="1" charset="0"/>
          <a:ea typeface="ＭＳ Ｐゴシック" charset="-128"/>
        </a:defRPr>
      </a:lvl7pPr>
      <a:lvl8pPr marL="1371600" algn="ctr" rtl="0" eaLnBrk="1" fontAlgn="base" hangingPunct="1">
        <a:spcBef>
          <a:spcPct val="0"/>
        </a:spcBef>
        <a:spcAft>
          <a:spcPct val="0"/>
        </a:spcAft>
        <a:defRPr kumimoji="1" sz="4400">
          <a:solidFill>
            <a:schemeClr val="tx1"/>
          </a:solidFill>
          <a:latin typeface="Calibri" pitchFamily="1" charset="0"/>
          <a:ea typeface="ＭＳ Ｐゴシック" charset="-128"/>
        </a:defRPr>
      </a:lvl8pPr>
      <a:lvl9pPr marL="1828800" algn="ctr" rtl="0" eaLnBrk="1" fontAlgn="base" hangingPunct="1">
        <a:spcBef>
          <a:spcPct val="0"/>
        </a:spcBef>
        <a:spcAft>
          <a:spcPct val="0"/>
        </a:spcAft>
        <a:defRPr kumimoji="1" sz="4400">
          <a:solidFill>
            <a:schemeClr val="tx1"/>
          </a:solidFill>
          <a:latin typeface="Calibri" pitchFamily="1"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Arial"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Arial"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Arial"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Arial"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5123"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04DAD6F9-ADC2-4C60-B6F8-DB1101049BA2}" type="datetimeFigureOut">
              <a:rPr lang="ja-JP" altLang="en-US"/>
              <a:pPr>
                <a:defRPr/>
              </a:pPr>
              <a:t>2019/4/10</a:t>
            </a:fld>
            <a:endParaRPr lang="ja-JP" altLang="en-US" dirty="0"/>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anose="020F0502020204030204" pitchFamily="34" charset="0"/>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861DA776-8308-4E20-8801-46FF24D2D1FB}" type="slidenum">
              <a:rPr lang="ja-JP" altLang="en-US"/>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88822" r:id="rId1"/>
    <p:sldLayoutId id="2147488823" r:id="rId2"/>
    <p:sldLayoutId id="2147488824" r:id="rId3"/>
    <p:sldLayoutId id="2147488825" r:id="rId4"/>
    <p:sldLayoutId id="2147488826" r:id="rId5"/>
    <p:sldLayoutId id="2147488827" r:id="rId6"/>
    <p:sldLayoutId id="2147488828" r:id="rId7"/>
    <p:sldLayoutId id="2147488829" r:id="rId8"/>
    <p:sldLayoutId id="2147488830" r:id="rId9"/>
    <p:sldLayoutId id="2147488831" r:id="rId10"/>
    <p:sldLayoutId id="2147488832" r:id="rId11"/>
  </p:sldLayoutIdLst>
  <p:txStyles>
    <p:titleStyle>
      <a:lvl1pPr algn="ctr" defTabSz="457200" rtl="0" eaLnBrk="0" fontAlgn="base" hangingPunct="0">
        <a:spcBef>
          <a:spcPct val="0"/>
        </a:spcBef>
        <a:spcAft>
          <a:spcPct val="0"/>
        </a:spcAft>
        <a:defRPr kumimoji="1" sz="4400" kern="1200">
          <a:solidFill>
            <a:schemeClr val="tx1"/>
          </a:solidFill>
          <a:latin typeface="+mj-lt"/>
          <a:ea typeface="+mj-ea"/>
          <a:cs typeface="+mj-cs"/>
        </a:defRPr>
      </a:lvl1pPr>
      <a:lvl2pPr algn="ctr" defTabSz="457200"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defTabSz="457200"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defTabSz="457200"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defTabSz="457200"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defTabSz="457200" rtl="0" eaLnBrk="1" fontAlgn="base" hangingPunct="1">
        <a:spcBef>
          <a:spcPct val="0"/>
        </a:spcBef>
        <a:spcAft>
          <a:spcPct val="0"/>
        </a:spcAft>
        <a:defRPr kumimoji="1" sz="4400">
          <a:solidFill>
            <a:schemeClr val="tx1"/>
          </a:solidFill>
          <a:latin typeface="Calibri" pitchFamily="34" charset="0"/>
          <a:ea typeface="ＭＳ Ｐゴシック" charset="-128"/>
        </a:defRPr>
      </a:lvl6pPr>
      <a:lvl7pPr marL="914400" algn="ctr" defTabSz="457200" rtl="0" eaLnBrk="1" fontAlgn="base" hangingPunct="1">
        <a:spcBef>
          <a:spcPct val="0"/>
        </a:spcBef>
        <a:spcAft>
          <a:spcPct val="0"/>
        </a:spcAft>
        <a:defRPr kumimoji="1" sz="4400">
          <a:solidFill>
            <a:schemeClr val="tx1"/>
          </a:solidFill>
          <a:latin typeface="Calibri" pitchFamily="34" charset="0"/>
          <a:ea typeface="ＭＳ Ｐゴシック" charset="-128"/>
        </a:defRPr>
      </a:lvl7pPr>
      <a:lvl8pPr marL="1371600" algn="ctr" defTabSz="457200" rtl="0" eaLnBrk="1" fontAlgn="base" hangingPunct="1">
        <a:spcBef>
          <a:spcPct val="0"/>
        </a:spcBef>
        <a:spcAft>
          <a:spcPct val="0"/>
        </a:spcAft>
        <a:defRPr kumimoji="1" sz="4400">
          <a:solidFill>
            <a:schemeClr val="tx1"/>
          </a:solidFill>
          <a:latin typeface="Calibri" pitchFamily="34" charset="0"/>
          <a:ea typeface="ＭＳ Ｐゴシック" charset="-128"/>
        </a:defRPr>
      </a:lvl8pPr>
      <a:lvl9pPr marL="1828800" algn="ctr" defTabSz="457200" rtl="0" eaLnBrk="1" fontAlgn="base" hangingPunct="1">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srgbClr val="000000"/>
                </a:solidFill>
                <a:latin typeface="Times New Roman" pitchFamily="18" charset="0"/>
                <a:ea typeface="+mn-ea"/>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srgbClr val="000000"/>
                </a:solidFill>
                <a:latin typeface="Times New Roman" pitchFamily="18" charset="0"/>
                <a:ea typeface="+mn-ea"/>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792EE625-A6AA-4E62-95E4-348FBC75DF52}" type="slidenum">
              <a:rPr lang="en-US" altLang="ja-JP"/>
              <a:pPr>
                <a:defRPr/>
              </a:pPr>
              <a:t>‹#›</a:t>
            </a:fld>
            <a:endParaRPr lang="en-US" altLang="ja-JP" dirty="0"/>
          </a:p>
        </p:txBody>
      </p:sp>
    </p:spTree>
  </p:cSld>
  <p:clrMap bg1="lt1" tx1="dk1" bg2="lt2" tx2="dk2" accent1="accent1" accent2="accent2" accent3="accent3" accent4="accent4" accent5="accent5" accent6="accent6" hlink="hlink" folHlink="folHlink"/>
  <p:sldLayoutIdLst>
    <p:sldLayoutId id="2147488833" r:id="rId1"/>
    <p:sldLayoutId id="2147488834" r:id="rId2"/>
    <p:sldLayoutId id="2147488835" r:id="rId3"/>
    <p:sldLayoutId id="2147488836" r:id="rId4"/>
    <p:sldLayoutId id="2147488837" r:id="rId5"/>
    <p:sldLayoutId id="2147488838" r:id="rId6"/>
    <p:sldLayoutId id="2147488839" r:id="rId7"/>
    <p:sldLayoutId id="2147488840" r:id="rId8"/>
    <p:sldLayoutId id="2147488841" r:id="rId9"/>
    <p:sldLayoutId id="2147488842" r:id="rId10"/>
    <p:sldLayoutId id="2147488843"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5pPr>
      <a:lvl6pPr marL="457200" algn="ctr" rtl="0" eaLnBrk="1" fontAlgn="base" hangingPunct="1">
        <a:spcBef>
          <a:spcPct val="0"/>
        </a:spcBef>
        <a:spcAft>
          <a:spcPct val="0"/>
        </a:spcAft>
        <a:defRPr kumimoji="1" sz="4400">
          <a:solidFill>
            <a:schemeClr val="tx2"/>
          </a:solidFill>
          <a:latin typeface="Times New Roman" pitchFamily="18" charset="0"/>
          <a:ea typeface="ＭＳ Ｐゴシック" charset="-128"/>
        </a:defRPr>
      </a:lvl6pPr>
      <a:lvl7pPr marL="914400" algn="ctr" rtl="0" eaLnBrk="1" fontAlgn="base" hangingPunct="1">
        <a:spcBef>
          <a:spcPct val="0"/>
        </a:spcBef>
        <a:spcAft>
          <a:spcPct val="0"/>
        </a:spcAft>
        <a:defRPr kumimoji="1" sz="4400">
          <a:solidFill>
            <a:schemeClr val="tx2"/>
          </a:solidFill>
          <a:latin typeface="Times New Roman" pitchFamily="18" charset="0"/>
          <a:ea typeface="ＭＳ Ｐゴシック" charset="-128"/>
        </a:defRPr>
      </a:lvl7pPr>
      <a:lvl8pPr marL="1371600" algn="ctr" rtl="0" eaLnBrk="1" fontAlgn="base" hangingPunct="1">
        <a:spcBef>
          <a:spcPct val="0"/>
        </a:spcBef>
        <a:spcAft>
          <a:spcPct val="0"/>
        </a:spcAft>
        <a:defRPr kumimoji="1" sz="4400">
          <a:solidFill>
            <a:schemeClr val="tx2"/>
          </a:solidFill>
          <a:latin typeface="Times New Roman" pitchFamily="18" charset="0"/>
          <a:ea typeface="ＭＳ Ｐゴシック" charset="-128"/>
        </a:defRPr>
      </a:lvl8pPr>
      <a:lvl9pPr marL="1828800" algn="ctr" rtl="0" eaLnBrk="1" fontAlgn="base" hangingPunct="1">
        <a:spcBef>
          <a:spcPct val="0"/>
        </a:spcBef>
        <a:spcAft>
          <a:spcPct val="0"/>
        </a:spcAft>
        <a:defRPr kumimoji="1" sz="4400">
          <a:solidFill>
            <a:schemeClr val="tx2"/>
          </a:solidFill>
          <a:latin typeface="Times New Roman" pitchFamily="18"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gray">
          <a:xfrm>
            <a:off x="-14288" y="0"/>
            <a:ext cx="9158288" cy="1268413"/>
          </a:xfrm>
          <a:prstGeom prst="rect">
            <a:avLst/>
          </a:prstGeom>
          <a:gradFill rotWithShape="1">
            <a:gsLst>
              <a:gs pos="0">
                <a:schemeClr val="accent2"/>
              </a:gs>
              <a:gs pos="100000">
                <a:schemeClr val="accent2">
                  <a:gamma/>
                  <a:shade val="78824"/>
                  <a:invGamma/>
                </a:schemeClr>
              </a:gs>
            </a:gsLst>
            <a:lin ang="0" scaled="1"/>
          </a:grad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ja-JP" altLang="en-US" dirty="0">
              <a:solidFill>
                <a:srgbClr val="000000"/>
              </a:solidFill>
              <a:latin typeface="ＭＳ Ｐゴシック"/>
              <a:ea typeface="ＭＳ Ｐゴシック"/>
            </a:endParaRPr>
          </a:p>
        </p:txBody>
      </p:sp>
      <p:grpSp>
        <p:nvGrpSpPr>
          <p:cNvPr id="7171" name="Group 3"/>
          <p:cNvGrpSpPr>
            <a:grpSpLocks/>
          </p:cNvGrpSpPr>
          <p:nvPr/>
        </p:nvGrpSpPr>
        <p:grpSpPr bwMode="auto">
          <a:xfrm>
            <a:off x="152400" y="260350"/>
            <a:ext cx="1981200" cy="927100"/>
            <a:chOff x="96" y="0"/>
            <a:chExt cx="1248" cy="912"/>
          </a:xfrm>
        </p:grpSpPr>
        <p:sp>
          <p:nvSpPr>
            <p:cNvPr id="7193" name="Oval 4" descr="80%"/>
            <p:cNvSpPr>
              <a:spLocks noChangeArrowheads="1"/>
            </p:cNvSpPr>
            <p:nvPr userDrawn="1"/>
          </p:nvSpPr>
          <p:spPr bwMode="gray">
            <a:xfrm>
              <a:off x="96" y="0"/>
              <a:ext cx="1248" cy="912"/>
            </a:xfrm>
            <a:prstGeom prst="ellipse">
              <a:avLst/>
            </a:prstGeom>
            <a:pattFill prst="pct80">
              <a:fgClr>
                <a:schemeClr val="accent2"/>
              </a:fgClr>
              <a:bgClr>
                <a:schemeClr val="tx2"/>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solidFill>
                  <a:srgbClr val="000000"/>
                </a:solidFill>
              </a:endParaRPr>
            </a:p>
          </p:txBody>
        </p:sp>
        <p:sp>
          <p:nvSpPr>
            <p:cNvPr id="7194" name="Oval 5" descr="75%"/>
            <p:cNvSpPr>
              <a:spLocks noChangeArrowheads="1"/>
            </p:cNvSpPr>
            <p:nvPr userDrawn="1"/>
          </p:nvSpPr>
          <p:spPr bwMode="gray">
            <a:xfrm>
              <a:off x="288" y="105"/>
              <a:ext cx="816" cy="673"/>
            </a:xfrm>
            <a:prstGeom prst="ellipse">
              <a:avLst/>
            </a:prstGeom>
            <a:pattFill prst="pct75">
              <a:fgClr>
                <a:schemeClr val="accent2"/>
              </a:fgClr>
              <a:bgClr>
                <a:schemeClr val="tx1"/>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solidFill>
                  <a:srgbClr val="000000"/>
                </a:solidFill>
              </a:endParaRPr>
            </a:p>
          </p:txBody>
        </p:sp>
        <p:sp>
          <p:nvSpPr>
            <p:cNvPr id="7195" name="Oval 6" descr="80%"/>
            <p:cNvSpPr>
              <a:spLocks noChangeArrowheads="1"/>
            </p:cNvSpPr>
            <p:nvPr userDrawn="1"/>
          </p:nvSpPr>
          <p:spPr bwMode="gray">
            <a:xfrm>
              <a:off x="440" y="248"/>
              <a:ext cx="480" cy="384"/>
            </a:xfrm>
            <a:prstGeom prst="ellipse">
              <a:avLst/>
            </a:prstGeom>
            <a:pattFill prst="pct80">
              <a:fgClr>
                <a:schemeClr val="accent2"/>
              </a:fgClr>
              <a:bgClr>
                <a:schemeClr val="tx1"/>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solidFill>
                  <a:srgbClr val="000000"/>
                </a:solidFill>
              </a:endParaRPr>
            </a:p>
          </p:txBody>
        </p:sp>
      </p:grpSp>
      <p:sp>
        <p:nvSpPr>
          <p:cNvPr id="3079" name="Rectangle 7"/>
          <p:cNvSpPr>
            <a:spLocks noChangeArrowheads="1"/>
          </p:cNvSpPr>
          <p:nvPr/>
        </p:nvSpPr>
        <p:spPr bwMode="gray">
          <a:xfrm>
            <a:off x="0" y="0"/>
            <a:ext cx="9144000" cy="333375"/>
          </a:xfrm>
          <a:prstGeom prst="rect">
            <a:avLst/>
          </a:prstGeom>
          <a:gradFill rotWithShape="0">
            <a:gsLst>
              <a:gs pos="0">
                <a:schemeClr val="hlink">
                  <a:gamma/>
                  <a:tint val="0"/>
                  <a:invGamma/>
                </a:schemeClr>
              </a:gs>
              <a:gs pos="100000">
                <a:schemeClr val="hlink"/>
              </a:gs>
            </a:gsLst>
            <a:lin ang="0" scaled="1"/>
          </a:gradFill>
          <a:ln w="9525">
            <a:noFill/>
            <a:miter lim="800000"/>
            <a:headEnd/>
            <a:tailEnd/>
          </a:ln>
          <a:effectLst/>
        </p:spPr>
        <p:txBody>
          <a:bodyPr wrap="none" anchor="ctr"/>
          <a:lstStyle/>
          <a:p>
            <a:pPr eaLnBrk="1" fontAlgn="auto" hangingPunct="1">
              <a:spcBef>
                <a:spcPts val="0"/>
              </a:spcBef>
              <a:spcAft>
                <a:spcPts val="0"/>
              </a:spcAft>
              <a:defRPr/>
            </a:pPr>
            <a:endParaRPr lang="ja-JP" altLang="en-US" dirty="0">
              <a:solidFill>
                <a:srgbClr val="000000"/>
              </a:solidFill>
              <a:latin typeface="ＭＳ Ｐゴシック"/>
              <a:ea typeface="ＭＳ Ｐゴシック"/>
            </a:endParaRPr>
          </a:p>
        </p:txBody>
      </p:sp>
      <p:grpSp>
        <p:nvGrpSpPr>
          <p:cNvPr id="7173" name="Group 8"/>
          <p:cNvGrpSpPr>
            <a:grpSpLocks/>
          </p:cNvGrpSpPr>
          <p:nvPr/>
        </p:nvGrpSpPr>
        <p:grpSpPr bwMode="auto">
          <a:xfrm>
            <a:off x="395288" y="0"/>
            <a:ext cx="1143000" cy="304800"/>
            <a:chOff x="4704" y="0"/>
            <a:chExt cx="720" cy="336"/>
          </a:xfrm>
        </p:grpSpPr>
        <p:sp>
          <p:nvSpPr>
            <p:cNvPr id="7190" name="Rectangle 9"/>
            <p:cNvSpPr>
              <a:spLocks noChangeArrowheads="1"/>
            </p:cNvSpPr>
            <p:nvPr userDrawn="1"/>
          </p:nvSpPr>
          <p:spPr bwMode="gray">
            <a:xfrm>
              <a:off x="4704" y="0"/>
              <a:ext cx="48" cy="33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solidFill>
                  <a:srgbClr val="000000"/>
                </a:solidFill>
              </a:endParaRPr>
            </a:p>
          </p:txBody>
        </p:sp>
        <p:sp>
          <p:nvSpPr>
            <p:cNvPr id="7191" name="Rectangle 10"/>
            <p:cNvSpPr>
              <a:spLocks noChangeArrowheads="1"/>
            </p:cNvSpPr>
            <p:nvPr userDrawn="1"/>
          </p:nvSpPr>
          <p:spPr bwMode="gray">
            <a:xfrm>
              <a:off x="5040" y="0"/>
              <a:ext cx="48" cy="33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solidFill>
                  <a:srgbClr val="000000"/>
                </a:solidFill>
              </a:endParaRPr>
            </a:p>
          </p:txBody>
        </p:sp>
        <p:sp>
          <p:nvSpPr>
            <p:cNvPr id="7192" name="Rectangle 11"/>
            <p:cNvSpPr>
              <a:spLocks noChangeArrowheads="1"/>
            </p:cNvSpPr>
            <p:nvPr userDrawn="1"/>
          </p:nvSpPr>
          <p:spPr bwMode="gray">
            <a:xfrm>
              <a:off x="5376" y="0"/>
              <a:ext cx="48" cy="33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solidFill>
                  <a:srgbClr val="000000"/>
                </a:solidFill>
              </a:endParaRPr>
            </a:p>
          </p:txBody>
        </p:sp>
      </p:grpSp>
      <p:sp>
        <p:nvSpPr>
          <p:cNvPr id="1030" name="Text Box 12"/>
          <p:cNvSpPr txBox="1">
            <a:spLocks noChangeArrowheads="1"/>
          </p:cNvSpPr>
          <p:nvPr/>
        </p:nvSpPr>
        <p:spPr bwMode="gray">
          <a:xfrm>
            <a:off x="7226300" y="0"/>
            <a:ext cx="1700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fontAlgn="auto" hangingPunct="1">
              <a:spcBef>
                <a:spcPts val="0"/>
              </a:spcBef>
              <a:spcAft>
                <a:spcPts val="0"/>
              </a:spcAft>
              <a:defRPr/>
            </a:pPr>
            <a:r>
              <a:rPr lang="en-US" altLang="ja-JP" sz="1400" b="1" dirty="0">
                <a:solidFill>
                  <a:srgbClr val="FFFFFF"/>
                </a:solidFill>
                <a:latin typeface="ＭＳ Ｐゴシック" charset="-128"/>
              </a:rPr>
              <a:t>SuperKEKB BxB FB</a:t>
            </a:r>
          </a:p>
        </p:txBody>
      </p:sp>
      <p:sp>
        <p:nvSpPr>
          <p:cNvPr id="7175" name="Rectangle 13"/>
          <p:cNvSpPr>
            <a:spLocks noGrp="1" noChangeArrowheads="1"/>
          </p:cNvSpPr>
          <p:nvPr>
            <p:ph type="body" idx="1"/>
          </p:nvPr>
        </p:nvSpPr>
        <p:spPr bwMode="gray">
          <a:xfrm>
            <a:off x="684213" y="1412875"/>
            <a:ext cx="7848600"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ja-JP" altLang="ja-JP"/>
          </a:p>
        </p:txBody>
      </p:sp>
      <p:sp>
        <p:nvSpPr>
          <p:cNvPr id="3086" name="Rectangle 14"/>
          <p:cNvSpPr>
            <a:spLocks noGrp="1" noChangeArrowheads="1"/>
          </p:cNvSpPr>
          <p:nvPr>
            <p:ph type="dt" sz="half" idx="2"/>
          </p:nvPr>
        </p:nvSpPr>
        <p:spPr bwMode="gray">
          <a:xfrm>
            <a:off x="457200" y="6453188"/>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000">
                <a:solidFill>
                  <a:srgbClr val="000000"/>
                </a:solidFill>
                <a:latin typeface="+mn-lt"/>
                <a:ea typeface="+mn-ea"/>
              </a:defRPr>
            </a:lvl1pPr>
          </a:lstStyle>
          <a:p>
            <a:pPr>
              <a:defRPr/>
            </a:pPr>
            <a:fld id="{5C239C12-45FC-435F-913D-C775EF606604}" type="datetimeFigureOut">
              <a:rPr lang="ja-JP" altLang="en-US"/>
              <a:pPr>
                <a:defRPr/>
              </a:pPr>
              <a:t>2019/4/10</a:t>
            </a:fld>
            <a:endParaRPr lang="ja-JP" altLang="en-US" dirty="0"/>
          </a:p>
        </p:txBody>
      </p:sp>
      <p:sp>
        <p:nvSpPr>
          <p:cNvPr id="3087" name="Rectangle 15"/>
          <p:cNvSpPr>
            <a:spLocks noGrp="1" noChangeArrowheads="1"/>
          </p:cNvSpPr>
          <p:nvPr>
            <p:ph type="ftr" sz="quarter" idx="3"/>
          </p:nvPr>
        </p:nvSpPr>
        <p:spPr bwMode="gray">
          <a:xfrm>
            <a:off x="5940425" y="6453188"/>
            <a:ext cx="2895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latinLnBrk="1" hangingPunct="1">
              <a:spcBef>
                <a:spcPct val="50000"/>
              </a:spcBef>
              <a:spcAft>
                <a:spcPts val="0"/>
              </a:spcAft>
              <a:defRPr kumimoji="1" sz="1400">
                <a:solidFill>
                  <a:srgbClr val="000000"/>
                </a:solidFill>
                <a:latin typeface="Verdana" pitchFamily="34" charset="0"/>
                <a:ea typeface="+mn-ea"/>
              </a:defRPr>
            </a:lvl1pPr>
          </a:lstStyle>
          <a:p>
            <a:pPr>
              <a:defRPr/>
            </a:pPr>
            <a:endParaRPr lang="ja-JP" altLang="en-US"/>
          </a:p>
        </p:txBody>
      </p:sp>
      <p:sp>
        <p:nvSpPr>
          <p:cNvPr id="3088" name="Rectangle 16"/>
          <p:cNvSpPr>
            <a:spLocks noGrp="1" noChangeArrowheads="1"/>
          </p:cNvSpPr>
          <p:nvPr>
            <p:ph type="sldNum" sz="quarter" idx="4"/>
          </p:nvPr>
        </p:nvSpPr>
        <p:spPr bwMode="gray">
          <a:xfrm>
            <a:off x="3276600" y="6453188"/>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000">
                <a:solidFill>
                  <a:srgbClr val="000000"/>
                </a:solidFill>
                <a:latin typeface="+mn-lt"/>
                <a:ea typeface="+mn-ea"/>
              </a:defRPr>
            </a:lvl1pPr>
          </a:lstStyle>
          <a:p>
            <a:pPr>
              <a:defRPr/>
            </a:pPr>
            <a:fld id="{18568D24-6B0A-4751-8F95-14BD0AB133CA}" type="slidenum">
              <a:rPr lang="ja-JP" altLang="en-US"/>
              <a:pPr>
                <a:defRPr/>
              </a:pPr>
              <a:t>‹#›</a:t>
            </a:fld>
            <a:endParaRPr lang="ja-JP" altLang="en-US" dirty="0"/>
          </a:p>
        </p:txBody>
      </p:sp>
      <p:grpSp>
        <p:nvGrpSpPr>
          <p:cNvPr id="7179" name="Group 17"/>
          <p:cNvGrpSpPr>
            <a:grpSpLocks/>
          </p:cNvGrpSpPr>
          <p:nvPr/>
        </p:nvGrpSpPr>
        <p:grpSpPr bwMode="auto">
          <a:xfrm>
            <a:off x="0" y="892175"/>
            <a:ext cx="9144000" cy="400050"/>
            <a:chOff x="0" y="562"/>
            <a:chExt cx="5760" cy="252"/>
          </a:xfrm>
        </p:grpSpPr>
        <p:sp>
          <p:nvSpPr>
            <p:cNvPr id="3090" name="Rectangle 18"/>
            <p:cNvSpPr>
              <a:spLocks noChangeArrowheads="1"/>
            </p:cNvSpPr>
            <p:nvPr/>
          </p:nvSpPr>
          <p:spPr bwMode="gray">
            <a:xfrm>
              <a:off x="0" y="678"/>
              <a:ext cx="5760" cy="136"/>
            </a:xfrm>
            <a:prstGeom prst="rect">
              <a:avLst/>
            </a:prstGeom>
            <a:gradFill rotWithShape="1">
              <a:gsLst>
                <a:gs pos="0">
                  <a:schemeClr val="tx2"/>
                </a:gs>
                <a:gs pos="100000">
                  <a:schemeClr val="tx2">
                    <a:gamma/>
                    <a:tint val="0"/>
                    <a:invGamma/>
                  </a:schemeClr>
                </a:gs>
              </a:gsLst>
              <a:lin ang="5400000" scaled="1"/>
            </a:gradFill>
            <a:ln w="9525">
              <a:noFill/>
              <a:miter lim="800000"/>
              <a:headEnd/>
              <a:tailEnd/>
            </a:ln>
            <a:effectLst/>
          </p:spPr>
          <p:txBody>
            <a:bodyPr wrap="none" anchor="ctr"/>
            <a:lstStyle/>
            <a:p>
              <a:pPr eaLnBrk="1" fontAlgn="auto" hangingPunct="1">
                <a:spcBef>
                  <a:spcPts val="0"/>
                </a:spcBef>
                <a:spcAft>
                  <a:spcPts val="0"/>
                </a:spcAft>
                <a:defRPr/>
              </a:pPr>
              <a:endParaRPr lang="ja-JP" altLang="en-US" dirty="0">
                <a:solidFill>
                  <a:srgbClr val="000000"/>
                </a:solidFill>
                <a:latin typeface="ＭＳ Ｐゴシック"/>
                <a:ea typeface="ＭＳ Ｐゴシック"/>
              </a:endParaRPr>
            </a:p>
          </p:txBody>
        </p:sp>
        <p:grpSp>
          <p:nvGrpSpPr>
            <p:cNvPr id="7182" name="Group 19"/>
            <p:cNvGrpSpPr>
              <a:grpSpLocks/>
            </p:cNvGrpSpPr>
            <p:nvPr/>
          </p:nvGrpSpPr>
          <p:grpSpPr bwMode="auto">
            <a:xfrm>
              <a:off x="0" y="562"/>
              <a:ext cx="5760" cy="138"/>
              <a:chOff x="0" y="576"/>
              <a:chExt cx="5760" cy="138"/>
            </a:xfrm>
          </p:grpSpPr>
          <p:sp>
            <p:nvSpPr>
              <p:cNvPr id="7187" name="Rectangle 20"/>
              <p:cNvSpPr>
                <a:spLocks noChangeArrowheads="1"/>
              </p:cNvSpPr>
              <p:nvPr/>
            </p:nvSpPr>
            <p:spPr bwMode="gray">
              <a:xfrm flipH="1" flipV="1">
                <a:off x="0" y="66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solidFill>
                    <a:srgbClr val="000000"/>
                  </a:solidFill>
                </a:endParaRPr>
              </a:p>
            </p:txBody>
          </p:sp>
          <p:sp>
            <p:nvSpPr>
              <p:cNvPr id="7188" name="Rectangle 21"/>
              <p:cNvSpPr>
                <a:spLocks noChangeArrowheads="1"/>
              </p:cNvSpPr>
              <p:nvPr/>
            </p:nvSpPr>
            <p:spPr bwMode="gray">
              <a:xfrm flipH="1" flipV="1">
                <a:off x="4656" y="576"/>
                <a:ext cx="1104"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solidFill>
                    <a:srgbClr val="000000"/>
                  </a:solidFill>
                </a:endParaRPr>
              </a:p>
            </p:txBody>
          </p:sp>
          <p:sp>
            <p:nvSpPr>
              <p:cNvPr id="7189" name="Freeform 22"/>
              <p:cNvSpPr>
                <a:spLocks/>
              </p:cNvSpPr>
              <p:nvPr/>
            </p:nvSpPr>
            <p:spPr bwMode="gray">
              <a:xfrm flipH="1" flipV="1">
                <a:off x="4560" y="576"/>
                <a:ext cx="96" cy="96"/>
              </a:xfrm>
              <a:custGeom>
                <a:avLst/>
                <a:gdLst>
                  <a:gd name="T0" fmla="*/ 1 w 192"/>
                  <a:gd name="T1" fmla="*/ 0 h 192"/>
                  <a:gd name="T2" fmla="*/ 0 w 192"/>
                  <a:gd name="T3" fmla="*/ 0 h 192"/>
                  <a:gd name="T4" fmla="*/ 0 w 192"/>
                  <a:gd name="T5" fmla="*/ 1 h 192"/>
                  <a:gd name="T6" fmla="*/ 1 w 192"/>
                  <a:gd name="T7" fmla="*/ 0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192">
                    <a:moveTo>
                      <a:pt x="192" y="0"/>
                    </a:moveTo>
                    <a:lnTo>
                      <a:pt x="0" y="0"/>
                    </a:lnTo>
                    <a:lnTo>
                      <a:pt x="0" y="192"/>
                    </a:lnTo>
                    <a:lnTo>
                      <a:pt x="19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7183" name="Group 23"/>
            <p:cNvGrpSpPr>
              <a:grpSpLocks/>
            </p:cNvGrpSpPr>
            <p:nvPr userDrawn="1"/>
          </p:nvGrpSpPr>
          <p:grpSpPr bwMode="auto">
            <a:xfrm>
              <a:off x="0" y="571"/>
              <a:ext cx="5760" cy="138"/>
              <a:chOff x="0" y="576"/>
              <a:chExt cx="5760" cy="138"/>
            </a:xfrm>
          </p:grpSpPr>
          <p:sp>
            <p:nvSpPr>
              <p:cNvPr id="7184" name="Rectangle 24"/>
              <p:cNvSpPr>
                <a:spLocks noChangeArrowheads="1"/>
              </p:cNvSpPr>
              <p:nvPr/>
            </p:nvSpPr>
            <p:spPr bwMode="gray">
              <a:xfrm flipH="1" flipV="1">
                <a:off x="0" y="666"/>
                <a:ext cx="5760" cy="4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solidFill>
                    <a:srgbClr val="000000"/>
                  </a:solidFill>
                </a:endParaRPr>
              </a:p>
            </p:txBody>
          </p:sp>
          <p:sp>
            <p:nvSpPr>
              <p:cNvPr id="7185" name="Rectangle 25"/>
              <p:cNvSpPr>
                <a:spLocks noChangeArrowheads="1"/>
              </p:cNvSpPr>
              <p:nvPr/>
            </p:nvSpPr>
            <p:spPr bwMode="gray">
              <a:xfrm flipH="1" flipV="1">
                <a:off x="4656" y="576"/>
                <a:ext cx="1104" cy="9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dirty="0">
                  <a:solidFill>
                    <a:srgbClr val="000000"/>
                  </a:solidFill>
                </a:endParaRPr>
              </a:p>
            </p:txBody>
          </p:sp>
          <p:sp>
            <p:nvSpPr>
              <p:cNvPr id="7186" name="Freeform 26"/>
              <p:cNvSpPr>
                <a:spLocks/>
              </p:cNvSpPr>
              <p:nvPr/>
            </p:nvSpPr>
            <p:spPr bwMode="gray">
              <a:xfrm flipH="1" flipV="1">
                <a:off x="4560" y="576"/>
                <a:ext cx="96" cy="96"/>
              </a:xfrm>
              <a:custGeom>
                <a:avLst/>
                <a:gdLst>
                  <a:gd name="T0" fmla="*/ 1 w 192"/>
                  <a:gd name="T1" fmla="*/ 0 h 192"/>
                  <a:gd name="T2" fmla="*/ 0 w 192"/>
                  <a:gd name="T3" fmla="*/ 0 h 192"/>
                  <a:gd name="T4" fmla="*/ 0 w 192"/>
                  <a:gd name="T5" fmla="*/ 1 h 192"/>
                  <a:gd name="T6" fmla="*/ 1 w 192"/>
                  <a:gd name="T7" fmla="*/ 0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192">
                    <a:moveTo>
                      <a:pt x="192" y="0"/>
                    </a:moveTo>
                    <a:lnTo>
                      <a:pt x="0" y="0"/>
                    </a:lnTo>
                    <a:lnTo>
                      <a:pt x="0" y="192"/>
                    </a:lnTo>
                    <a:lnTo>
                      <a:pt x="19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sp>
        <p:nvSpPr>
          <p:cNvPr id="7180" name="Rectangle 27"/>
          <p:cNvSpPr>
            <a:spLocks noGrp="1" noChangeArrowheads="1"/>
          </p:cNvSpPr>
          <p:nvPr>
            <p:ph type="title"/>
          </p:nvPr>
        </p:nvSpPr>
        <p:spPr bwMode="gray">
          <a:xfrm>
            <a:off x="971550" y="333375"/>
            <a:ext cx="72009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ja-JP" altLang="ja-JP"/>
          </a:p>
        </p:txBody>
      </p:sp>
    </p:spTree>
  </p:cSld>
  <p:clrMap bg1="lt1" tx1="dk1" bg2="lt2" tx2="dk2" accent1="accent1" accent2="accent2" accent3="accent3" accent4="accent4" accent5="accent5" accent6="accent6" hlink="hlink" folHlink="folHlink"/>
  <p:sldLayoutIdLst>
    <p:sldLayoutId id="2147488844" r:id="rId1"/>
    <p:sldLayoutId id="2147488845" r:id="rId2"/>
    <p:sldLayoutId id="2147488846" r:id="rId3"/>
    <p:sldLayoutId id="2147488847" r:id="rId4"/>
    <p:sldLayoutId id="2147488848" r:id="rId5"/>
    <p:sldLayoutId id="2147488849" r:id="rId6"/>
    <p:sldLayoutId id="2147488850" r:id="rId7"/>
    <p:sldLayoutId id="2147488851" r:id="rId8"/>
    <p:sldLayoutId id="2147488852" r:id="rId9"/>
    <p:sldLayoutId id="2147488853" r:id="rId10"/>
    <p:sldLayoutId id="2147488854" r:id="rId11"/>
    <p:sldLayoutId id="2147488855" r:id="rId12"/>
    <p:sldLayoutId id="2147488856" r:id="rId13"/>
    <p:sldLayoutId id="2147488857" r:id="rId14"/>
    <p:sldLayoutId id="2147488858" r:id="rId15"/>
  </p:sldLayoutIdLst>
  <p:txStyles>
    <p:titleStyle>
      <a:lvl1pPr algn="l" rtl="0" eaLnBrk="0" fontAlgn="base" hangingPunct="0">
        <a:spcBef>
          <a:spcPct val="0"/>
        </a:spcBef>
        <a:spcAft>
          <a:spcPct val="0"/>
        </a:spcAft>
        <a:defRPr kumimoji="1" sz="3600">
          <a:solidFill>
            <a:schemeClr val="bg1"/>
          </a:solidFill>
          <a:latin typeface="+mj-lt"/>
          <a:ea typeface="+mj-ea"/>
          <a:cs typeface="+mj-cs"/>
        </a:defRPr>
      </a:lvl1pPr>
      <a:lvl2pPr algn="l" rtl="0" eaLnBrk="0" fontAlgn="base" hangingPunct="0">
        <a:spcBef>
          <a:spcPct val="0"/>
        </a:spcBef>
        <a:spcAft>
          <a:spcPct val="0"/>
        </a:spcAft>
        <a:defRPr kumimoji="1" sz="3600">
          <a:solidFill>
            <a:schemeClr val="bg1"/>
          </a:solidFill>
          <a:latin typeface="ＭＳ Ｐゴシック" charset="-128"/>
          <a:ea typeface="ＭＳ Ｐゴシック" charset="-128"/>
        </a:defRPr>
      </a:lvl2pPr>
      <a:lvl3pPr algn="l" rtl="0" eaLnBrk="0" fontAlgn="base" hangingPunct="0">
        <a:spcBef>
          <a:spcPct val="0"/>
        </a:spcBef>
        <a:spcAft>
          <a:spcPct val="0"/>
        </a:spcAft>
        <a:defRPr kumimoji="1" sz="3600">
          <a:solidFill>
            <a:schemeClr val="bg1"/>
          </a:solidFill>
          <a:latin typeface="ＭＳ Ｐゴシック" charset="-128"/>
          <a:ea typeface="ＭＳ Ｐゴシック" charset="-128"/>
        </a:defRPr>
      </a:lvl3pPr>
      <a:lvl4pPr algn="l" rtl="0" eaLnBrk="0" fontAlgn="base" hangingPunct="0">
        <a:spcBef>
          <a:spcPct val="0"/>
        </a:spcBef>
        <a:spcAft>
          <a:spcPct val="0"/>
        </a:spcAft>
        <a:defRPr kumimoji="1" sz="3600">
          <a:solidFill>
            <a:schemeClr val="bg1"/>
          </a:solidFill>
          <a:latin typeface="ＭＳ Ｐゴシック" charset="-128"/>
          <a:ea typeface="ＭＳ Ｐゴシック" charset="-128"/>
        </a:defRPr>
      </a:lvl4pPr>
      <a:lvl5pPr algn="l" rtl="0" eaLnBrk="0" fontAlgn="base" hangingPunct="0">
        <a:spcBef>
          <a:spcPct val="0"/>
        </a:spcBef>
        <a:spcAft>
          <a:spcPct val="0"/>
        </a:spcAft>
        <a:defRPr kumimoji="1" sz="3600">
          <a:solidFill>
            <a:schemeClr val="bg1"/>
          </a:solidFill>
          <a:latin typeface="ＭＳ Ｐゴシック" charset="-128"/>
          <a:ea typeface="ＭＳ Ｐゴシック" charset="-128"/>
        </a:defRPr>
      </a:lvl5pPr>
      <a:lvl6pPr marL="4572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6pPr>
      <a:lvl7pPr marL="9144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7pPr>
      <a:lvl8pPr marL="13716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8pPr>
      <a:lvl9pPr marL="18288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9pPr>
    </p:titleStyle>
    <p:bodyStyle>
      <a:lvl1pPr marL="342900" indent="-342900" algn="l" rtl="0" eaLnBrk="0" fontAlgn="base" hangingPunct="0">
        <a:spcBef>
          <a:spcPct val="20000"/>
        </a:spcBef>
        <a:spcAft>
          <a:spcPct val="0"/>
        </a:spcAft>
        <a:buClr>
          <a:schemeClr val="folHlink"/>
        </a:buClr>
        <a:buSzPct val="50000"/>
        <a:buFont typeface="Wingdings" panose="05000000000000000000" pitchFamily="2" charset="2"/>
        <a:buChar char="n"/>
        <a:defRPr kumimoji="1"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0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a:solidFill>
            <a:schemeClr val="tx1"/>
          </a:solidFill>
          <a:latin typeface="+mn-lt"/>
          <a:ea typeface="+mn-ea"/>
        </a:defRPr>
      </a:lvl3pPr>
      <a:lvl4pPr marL="1600200" indent="-228600" algn="l" rtl="0" eaLnBrk="0" fontAlgn="base" hangingPunct="0">
        <a:spcBef>
          <a:spcPct val="20000"/>
        </a:spcBef>
        <a:spcAft>
          <a:spcPct val="0"/>
        </a:spcAft>
        <a:buChar char="–"/>
        <a:defRPr kumimoji="1">
          <a:solidFill>
            <a:schemeClr val="tx1"/>
          </a:solidFill>
          <a:latin typeface="+mn-lt"/>
          <a:ea typeface="+mn-ea"/>
        </a:defRPr>
      </a:lvl4pPr>
      <a:lvl5pPr marL="2057400" indent="-228600" algn="l" rtl="0" eaLnBrk="0" fontAlgn="base" hangingPunct="0">
        <a:spcBef>
          <a:spcPct val="20000"/>
        </a:spcBef>
        <a:spcAft>
          <a:spcPct val="0"/>
        </a:spcAft>
        <a:buChar char="•"/>
        <a:defRPr kumimoji="1">
          <a:solidFill>
            <a:schemeClr val="tx1"/>
          </a:solidFill>
          <a:latin typeface="+mn-lt"/>
          <a:ea typeface="+mn-ea"/>
        </a:defRPr>
      </a:lvl5pPr>
      <a:lvl6pPr marL="2514600" indent="-228600" algn="l" rtl="0" eaLnBrk="1" fontAlgn="base" hangingPunct="1">
        <a:spcBef>
          <a:spcPct val="20000"/>
        </a:spcBef>
        <a:spcAft>
          <a:spcPct val="0"/>
        </a:spcAft>
        <a:buChar char="•"/>
        <a:defRPr kumimoji="1">
          <a:solidFill>
            <a:schemeClr val="tx1"/>
          </a:solidFill>
          <a:latin typeface="+mn-lt"/>
          <a:ea typeface="+mn-ea"/>
        </a:defRPr>
      </a:lvl6pPr>
      <a:lvl7pPr marL="2971800" indent="-228600" algn="l" rtl="0" eaLnBrk="1" fontAlgn="base" hangingPunct="1">
        <a:spcBef>
          <a:spcPct val="20000"/>
        </a:spcBef>
        <a:spcAft>
          <a:spcPct val="0"/>
        </a:spcAft>
        <a:buChar char="•"/>
        <a:defRPr kumimoji="1">
          <a:solidFill>
            <a:schemeClr val="tx1"/>
          </a:solidFill>
          <a:latin typeface="+mn-lt"/>
          <a:ea typeface="+mn-ea"/>
        </a:defRPr>
      </a:lvl7pPr>
      <a:lvl8pPr marL="3429000" indent="-228600" algn="l" rtl="0" eaLnBrk="1" fontAlgn="base" hangingPunct="1">
        <a:spcBef>
          <a:spcPct val="20000"/>
        </a:spcBef>
        <a:spcAft>
          <a:spcPct val="0"/>
        </a:spcAft>
        <a:buChar char="•"/>
        <a:defRPr kumimoji="1">
          <a:solidFill>
            <a:schemeClr val="tx1"/>
          </a:solidFill>
          <a:latin typeface="+mn-lt"/>
          <a:ea typeface="+mn-ea"/>
        </a:defRPr>
      </a:lvl8pPr>
      <a:lvl9pPr marL="3886200" indent="-228600" algn="l" rtl="0" eaLnBrk="1" fontAlgn="base" hangingPunct="1">
        <a:spcBef>
          <a:spcPct val="20000"/>
        </a:spcBef>
        <a:spcAft>
          <a:spcPct val="0"/>
        </a:spcAft>
        <a:buChar char="•"/>
        <a:defRPr kumimoji="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126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ＭＳ Ｐゴシック"/>
              </a:defRPr>
            </a:lvl1pPr>
          </a:lstStyle>
          <a:p>
            <a:pPr>
              <a:defRPr/>
            </a:pPr>
            <a:fld id="{F82CCF71-30C7-4EE9-BDD9-4494061FF0A8}" type="datetimeFigureOut">
              <a:rPr lang="ja-JP" altLang="en-US"/>
              <a:pPr>
                <a:defRPr/>
              </a:pPr>
              <a:t>2019/4/10</a:t>
            </a:fld>
            <a:endParaRPr lang="ja-JP" altLang="en-US" dirty="0"/>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ＭＳ Ｐゴシック"/>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ＭＳ Ｐゴシック"/>
              </a:defRPr>
            </a:lvl1pPr>
          </a:lstStyle>
          <a:p>
            <a:pPr>
              <a:defRPr/>
            </a:pPr>
            <a:fld id="{D9FBF6A1-C624-4A17-8E80-D46D8896BA41}" type="slidenum">
              <a:rPr lang="ja-JP" altLang="en-US"/>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88869" r:id="rId1"/>
    <p:sldLayoutId id="2147488870" r:id="rId2"/>
    <p:sldLayoutId id="2147488871" r:id="rId3"/>
    <p:sldLayoutId id="2147488872" r:id="rId4"/>
    <p:sldLayoutId id="2147488873" r:id="rId5"/>
    <p:sldLayoutId id="2147488874" r:id="rId6"/>
    <p:sldLayoutId id="2147488875" r:id="rId7"/>
    <p:sldLayoutId id="2147488876" r:id="rId8"/>
    <p:sldLayoutId id="2147488877" r:id="rId9"/>
    <p:sldLayoutId id="2147488878" r:id="rId10"/>
    <p:sldLayoutId id="214748887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eaLnBrk="1" fontAlgn="base" hangingPunct="1">
        <a:spcBef>
          <a:spcPct val="0"/>
        </a:spcBef>
        <a:spcAft>
          <a:spcPct val="0"/>
        </a:spcAft>
        <a:defRPr kumimoji="1" sz="4400">
          <a:solidFill>
            <a:schemeClr val="tx1"/>
          </a:solidFill>
          <a:latin typeface="Calibri" pitchFamily="34" charset="0"/>
          <a:ea typeface="ＭＳ Ｐゴシック" charset="-128"/>
        </a:defRPr>
      </a:lvl6pPr>
      <a:lvl7pPr marL="914400" algn="ctr" rtl="0" eaLnBrk="1" fontAlgn="base" hangingPunct="1">
        <a:spcBef>
          <a:spcPct val="0"/>
        </a:spcBef>
        <a:spcAft>
          <a:spcPct val="0"/>
        </a:spcAft>
        <a:defRPr kumimoji="1" sz="4400">
          <a:solidFill>
            <a:schemeClr val="tx1"/>
          </a:solidFill>
          <a:latin typeface="Calibri" pitchFamily="34" charset="0"/>
          <a:ea typeface="ＭＳ Ｐゴシック" charset="-128"/>
        </a:defRPr>
      </a:lvl7pPr>
      <a:lvl8pPr marL="1371600" algn="ctr" rtl="0" eaLnBrk="1" fontAlgn="base" hangingPunct="1">
        <a:spcBef>
          <a:spcPct val="0"/>
        </a:spcBef>
        <a:spcAft>
          <a:spcPct val="0"/>
        </a:spcAft>
        <a:defRPr kumimoji="1" sz="4400">
          <a:solidFill>
            <a:schemeClr val="tx1"/>
          </a:solidFill>
          <a:latin typeface="Calibri" pitchFamily="34" charset="0"/>
          <a:ea typeface="ＭＳ Ｐゴシック" charset="-128"/>
        </a:defRPr>
      </a:lvl8pPr>
      <a:lvl9pPr marL="1828800" algn="ctr" rtl="0" eaLnBrk="1" fontAlgn="base" hangingPunct="1">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2" descr="New 36in Header"/>
          <p:cNvPicPr>
            <a:picLocks noChangeAspect="1" noChangeArrowheads="1"/>
          </p:cNvPicPr>
          <p:nvPr/>
        </p:nvPicPr>
        <p:blipFill>
          <a:blip r:embed="rId15" cstate="print"/>
          <a:srcRect l="81059" b="22222"/>
          <a:stretch>
            <a:fillRect/>
          </a:stretch>
        </p:blipFill>
        <p:spPr bwMode="auto">
          <a:xfrm>
            <a:off x="6400800" y="1"/>
            <a:ext cx="2743200" cy="533399"/>
          </a:xfrm>
          <a:prstGeom prst="rect">
            <a:avLst/>
          </a:prstGeom>
          <a:noFill/>
          <a:ln w="9525">
            <a:noFill/>
            <a:miter lim="800000"/>
            <a:headEnd/>
            <a:tailEnd/>
          </a:ln>
        </p:spPr>
      </p:pic>
      <p:pic>
        <p:nvPicPr>
          <p:cNvPr id="1026" name="Picture 2" descr="New 36in Header"/>
          <p:cNvPicPr>
            <a:picLocks noChangeAspect="1" noChangeArrowheads="1"/>
          </p:cNvPicPr>
          <p:nvPr/>
        </p:nvPicPr>
        <p:blipFill>
          <a:blip r:embed="rId15" cstate="print"/>
          <a:srcRect b="22222"/>
          <a:stretch>
            <a:fillRect/>
          </a:stretch>
        </p:blipFill>
        <p:spPr bwMode="auto">
          <a:xfrm>
            <a:off x="0" y="0"/>
            <a:ext cx="6486378" cy="533400"/>
          </a:xfrm>
          <a:prstGeom prst="rect">
            <a:avLst/>
          </a:prstGeom>
          <a:noFill/>
          <a:ln w="9525">
            <a:noFill/>
            <a:miter lim="800000"/>
            <a:headEnd/>
            <a:tailEnd/>
          </a:ln>
        </p:spPr>
      </p:pic>
      <p:sp>
        <p:nvSpPr>
          <p:cNvPr id="1027" name="Rectangle 3"/>
          <p:cNvSpPr>
            <a:spLocks noGrp="1" noChangeArrowheads="1"/>
          </p:cNvSpPr>
          <p:nvPr>
            <p:ph type="body" idx="1"/>
          </p:nvPr>
        </p:nvSpPr>
        <p:spPr bwMode="auto">
          <a:xfrm>
            <a:off x="0" y="609600"/>
            <a:ext cx="9144000" cy="5943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76200" y="6629400"/>
            <a:ext cx="19812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200" i="1" smtClean="0">
                <a:latin typeface="+mn-lt"/>
              </a:defRPr>
            </a:lvl1pPr>
          </a:lstStyle>
          <a:p>
            <a:r>
              <a:rPr lang="en-US"/>
              <a:t>24-February-2017</a:t>
            </a:r>
          </a:p>
        </p:txBody>
      </p:sp>
      <p:sp>
        <p:nvSpPr>
          <p:cNvPr id="4101" name="Rectangle 5"/>
          <p:cNvSpPr>
            <a:spLocks noGrp="1" noChangeArrowheads="1"/>
          </p:cNvSpPr>
          <p:nvPr>
            <p:ph type="ftr" sz="quarter" idx="3"/>
          </p:nvPr>
        </p:nvSpPr>
        <p:spPr bwMode="auto">
          <a:xfrm>
            <a:off x="1828800" y="6629400"/>
            <a:ext cx="54864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200" i="1" smtClean="0">
                <a:latin typeface="+mn-lt"/>
              </a:defRPr>
            </a:lvl1pPr>
          </a:lstStyle>
          <a:p>
            <a:r>
              <a:rPr lang="en-US"/>
              <a:t>D. Rubin</a:t>
            </a:r>
          </a:p>
        </p:txBody>
      </p:sp>
      <p:sp>
        <p:nvSpPr>
          <p:cNvPr id="4102" name="Rectangle 6"/>
          <p:cNvSpPr>
            <a:spLocks noGrp="1" noChangeArrowheads="1"/>
          </p:cNvSpPr>
          <p:nvPr>
            <p:ph type="sldNum" sz="quarter" idx="4"/>
          </p:nvPr>
        </p:nvSpPr>
        <p:spPr bwMode="auto">
          <a:xfrm>
            <a:off x="8382000" y="6629400"/>
            <a:ext cx="6858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200" i="1" smtClean="0">
                <a:latin typeface="+mn-lt"/>
              </a:defRPr>
            </a:lvl1pPr>
          </a:lstStyle>
          <a:p>
            <a:fld id="{2E99D63E-B6F2-0449-9D7B-6B81697152F3}" type="slidenum">
              <a:rPr lang="en-US" smtClean="0"/>
              <a:t>‹#›</a:t>
            </a:fld>
            <a:endParaRPr lang="en-US"/>
          </a:p>
        </p:txBody>
      </p:sp>
      <p:sp>
        <p:nvSpPr>
          <p:cNvPr id="4103" name="Line 7"/>
          <p:cNvSpPr>
            <a:spLocks noChangeShapeType="1"/>
          </p:cNvSpPr>
          <p:nvPr/>
        </p:nvSpPr>
        <p:spPr bwMode="auto">
          <a:xfrm>
            <a:off x="0" y="6629400"/>
            <a:ext cx="9140825" cy="0"/>
          </a:xfrm>
          <a:prstGeom prst="line">
            <a:avLst/>
          </a:prstGeom>
          <a:noFill/>
          <a:ln w="38100">
            <a:solidFill>
              <a:srgbClr val="B31B1B"/>
            </a:solidFill>
            <a:round/>
            <a:headEnd/>
            <a:tailEnd/>
          </a:ln>
          <a:effectLst/>
        </p:spPr>
        <p:txBody>
          <a:bodyPr/>
          <a:lstStyle/>
          <a:p>
            <a:pPr>
              <a:defRPr/>
            </a:pPr>
            <a:endParaRPr lang="en-US"/>
          </a:p>
        </p:txBody>
      </p:sp>
      <p:sp>
        <p:nvSpPr>
          <p:cNvPr id="4104" name="Rectangle 8"/>
          <p:cNvSpPr>
            <a:spLocks noChangeArrowheads="1"/>
          </p:cNvSpPr>
          <p:nvPr/>
        </p:nvSpPr>
        <p:spPr bwMode="auto">
          <a:xfrm>
            <a:off x="3541713" y="206375"/>
            <a:ext cx="184150" cy="641350"/>
          </a:xfrm>
          <a:prstGeom prst="rect">
            <a:avLst/>
          </a:prstGeom>
          <a:noFill/>
          <a:ln w="9525">
            <a:noFill/>
            <a:miter lim="800000"/>
            <a:headEnd/>
            <a:tailEnd/>
          </a:ln>
          <a:effectLst/>
        </p:spPr>
        <p:txBody>
          <a:bodyPr wrap="none">
            <a:spAutoFit/>
          </a:bodyPr>
          <a:lstStyle/>
          <a:p>
            <a:pPr>
              <a:defRPr/>
            </a:pPr>
            <a:endParaRPr lang="en-US"/>
          </a:p>
        </p:txBody>
      </p:sp>
      <p:sp>
        <p:nvSpPr>
          <p:cNvPr id="1033" name="Rectangle 9"/>
          <p:cNvSpPr>
            <a:spLocks noGrp="1" noChangeArrowheads="1"/>
          </p:cNvSpPr>
          <p:nvPr>
            <p:ph type="title"/>
          </p:nvPr>
        </p:nvSpPr>
        <p:spPr bwMode="auto">
          <a:xfrm>
            <a:off x="2514600" y="0"/>
            <a:ext cx="6629400" cy="533400"/>
          </a:xfrm>
          <a:prstGeom prst="rect">
            <a:avLst/>
          </a:prstGeom>
          <a:noFill/>
          <a:ln w="0">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grpSp>
        <p:nvGrpSpPr>
          <p:cNvPr id="15" name="Group 14"/>
          <p:cNvGrpSpPr/>
          <p:nvPr/>
        </p:nvGrpSpPr>
        <p:grpSpPr>
          <a:xfrm>
            <a:off x="0" y="0"/>
            <a:ext cx="2743200" cy="533399"/>
            <a:chOff x="2133600" y="3810001"/>
            <a:chExt cx="2743200" cy="533399"/>
          </a:xfrm>
        </p:grpSpPr>
        <p:pic>
          <p:nvPicPr>
            <p:cNvPr id="14" name="Picture 2" descr="New 36in Header"/>
            <p:cNvPicPr>
              <a:picLocks noChangeAspect="1" noChangeArrowheads="1"/>
            </p:cNvPicPr>
            <p:nvPr userDrawn="1"/>
          </p:nvPicPr>
          <p:blipFill>
            <a:blip r:embed="rId15" cstate="print"/>
            <a:srcRect l="81059" b="22222"/>
            <a:stretch>
              <a:fillRect/>
            </a:stretch>
          </p:blipFill>
          <p:spPr bwMode="auto">
            <a:xfrm>
              <a:off x="2133600" y="3810001"/>
              <a:ext cx="2743200" cy="533399"/>
            </a:xfrm>
            <a:prstGeom prst="rect">
              <a:avLst/>
            </a:prstGeom>
            <a:noFill/>
            <a:ln w="9525">
              <a:noFill/>
              <a:miter lim="800000"/>
              <a:headEnd/>
              <a:tailEnd/>
            </a:ln>
          </p:spPr>
        </p:pic>
        <p:pic>
          <p:nvPicPr>
            <p:cNvPr id="13" name="Picture 9" descr="CUCLASSE 3line White.png"/>
            <p:cNvPicPr>
              <a:picLocks noChangeAspect="1"/>
            </p:cNvPicPr>
            <p:nvPr userDrawn="1"/>
          </p:nvPicPr>
          <p:blipFill>
            <a:blip r:embed="rId16"/>
            <a:srcRect/>
            <a:stretch>
              <a:fillRect/>
            </a:stretch>
          </p:blipFill>
          <p:spPr bwMode="auto">
            <a:xfrm>
              <a:off x="2209800" y="3818275"/>
              <a:ext cx="2287931" cy="516851"/>
            </a:xfrm>
            <a:prstGeom prst="rect">
              <a:avLst/>
            </a:prstGeom>
            <a:noFill/>
            <a:ln w="9525">
              <a:noFill/>
              <a:miter lim="800000"/>
              <a:headEnd/>
              <a:tailEnd/>
            </a:ln>
          </p:spPr>
        </p:pic>
      </p:grpSp>
    </p:spTree>
    <p:extLst>
      <p:ext uri="{BB962C8B-B14F-4D97-AF65-F5344CB8AC3E}">
        <p14:creationId xmlns:p14="http://schemas.microsoft.com/office/powerpoint/2010/main" val="2435338379"/>
      </p:ext>
    </p:extLst>
  </p:cSld>
  <p:clrMap bg1="lt1" tx1="dk1" bg2="lt2" tx2="dk2" accent1="accent1" accent2="accent2" accent3="accent3" accent4="accent4" accent5="accent5" accent6="accent6" hlink="hlink" folHlink="folHlink"/>
  <p:sldLayoutIdLst>
    <p:sldLayoutId id="2147488902" r:id="rId1"/>
    <p:sldLayoutId id="2147488903" r:id="rId2"/>
    <p:sldLayoutId id="2147488904" r:id="rId3"/>
    <p:sldLayoutId id="2147488905" r:id="rId4"/>
    <p:sldLayoutId id="2147488906" r:id="rId5"/>
    <p:sldLayoutId id="2147488907" r:id="rId6"/>
    <p:sldLayoutId id="2147488908" r:id="rId7"/>
    <p:sldLayoutId id="2147488909" r:id="rId8"/>
    <p:sldLayoutId id="2147488910" r:id="rId9"/>
    <p:sldLayoutId id="2147488911" r:id="rId10"/>
    <p:sldLayoutId id="2147488912" r:id="rId11"/>
    <p:sldLayoutId id="2147488913" r:id="rId12"/>
    <p:sldLayoutId id="2147488914" r:id="rId13"/>
  </p:sldLayoutIdLst>
  <p:hf hdr="0"/>
  <p:txStyles>
    <p:titleStyle>
      <a:lvl1pPr algn="r" rtl="0" eaLnBrk="1" fontAlgn="base" hangingPunct="1">
        <a:spcBef>
          <a:spcPct val="0"/>
        </a:spcBef>
        <a:spcAft>
          <a:spcPct val="0"/>
        </a:spcAft>
        <a:defRPr sz="28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Arial" charset="0"/>
        </a:defRPr>
      </a:lvl2pPr>
      <a:lvl3pPr algn="ctr" rtl="0" eaLnBrk="1" fontAlgn="base" hangingPunct="1">
        <a:spcBef>
          <a:spcPct val="0"/>
        </a:spcBef>
        <a:spcAft>
          <a:spcPct val="0"/>
        </a:spcAft>
        <a:defRPr sz="3200">
          <a:solidFill>
            <a:schemeClr val="bg1"/>
          </a:solidFill>
          <a:latin typeface="Arial" charset="0"/>
        </a:defRPr>
      </a:lvl3pPr>
      <a:lvl4pPr algn="ctr" rtl="0" eaLnBrk="1" fontAlgn="base" hangingPunct="1">
        <a:spcBef>
          <a:spcPct val="0"/>
        </a:spcBef>
        <a:spcAft>
          <a:spcPct val="0"/>
        </a:spcAft>
        <a:defRPr sz="3200">
          <a:solidFill>
            <a:schemeClr val="bg1"/>
          </a:solidFill>
          <a:latin typeface="Arial" charset="0"/>
        </a:defRPr>
      </a:lvl4pPr>
      <a:lvl5pPr algn="ctr" rtl="0" eaLnBrk="1" fontAlgn="base" hangingPunct="1">
        <a:spcBef>
          <a:spcPct val="0"/>
        </a:spcBef>
        <a:spcAft>
          <a:spcPct val="0"/>
        </a:spcAft>
        <a:defRPr sz="3200">
          <a:solidFill>
            <a:schemeClr val="bg1"/>
          </a:solidFill>
          <a:latin typeface="Arial" charset="0"/>
        </a:defRPr>
      </a:lvl5pPr>
      <a:lvl6pPr marL="457200" algn="ctr" rtl="0" eaLnBrk="1" fontAlgn="base" hangingPunct="1">
        <a:spcBef>
          <a:spcPct val="0"/>
        </a:spcBef>
        <a:spcAft>
          <a:spcPct val="0"/>
        </a:spcAft>
        <a:defRPr sz="3200">
          <a:solidFill>
            <a:schemeClr val="bg1"/>
          </a:solidFill>
          <a:latin typeface="Arial" charset="0"/>
        </a:defRPr>
      </a:lvl6pPr>
      <a:lvl7pPr marL="914400" algn="ctr" rtl="0" eaLnBrk="1" fontAlgn="base" hangingPunct="1">
        <a:spcBef>
          <a:spcPct val="0"/>
        </a:spcBef>
        <a:spcAft>
          <a:spcPct val="0"/>
        </a:spcAft>
        <a:defRPr sz="3200">
          <a:solidFill>
            <a:schemeClr val="bg1"/>
          </a:solidFill>
          <a:latin typeface="Arial" charset="0"/>
        </a:defRPr>
      </a:lvl7pPr>
      <a:lvl8pPr marL="1371600" algn="ctr" rtl="0" eaLnBrk="1" fontAlgn="base" hangingPunct="1">
        <a:spcBef>
          <a:spcPct val="0"/>
        </a:spcBef>
        <a:spcAft>
          <a:spcPct val="0"/>
        </a:spcAft>
        <a:defRPr sz="3200">
          <a:solidFill>
            <a:schemeClr val="bg1"/>
          </a:solidFill>
          <a:latin typeface="Arial" charset="0"/>
        </a:defRPr>
      </a:lvl8pPr>
      <a:lvl9pPr marL="1828800" algn="ctr" rtl="0" eaLnBrk="1" fontAlgn="base" hangingPunct="1">
        <a:spcBef>
          <a:spcPct val="0"/>
        </a:spcBef>
        <a:spcAft>
          <a:spcPct val="0"/>
        </a:spcAft>
        <a:defRPr sz="3200">
          <a:solidFill>
            <a:schemeClr val="bg1"/>
          </a:solidFill>
          <a:latin typeface="Arial" charset="0"/>
        </a:defRPr>
      </a:lvl9pPr>
    </p:titleStyle>
    <p:bodyStyle>
      <a:lvl1pPr marL="342900" indent="-342900" algn="l" rtl="0" eaLnBrk="1" fontAlgn="base" hangingPunct="1">
        <a:spcBef>
          <a:spcPct val="20000"/>
        </a:spcBef>
        <a:spcAft>
          <a:spcPct val="0"/>
        </a:spcAft>
        <a:buChar char="•"/>
        <a:defRPr sz="3200">
          <a:solidFill>
            <a:srgbClr val="B31B1B"/>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2"/>
          </a:solidFill>
          <a:latin typeface="+mn-lt"/>
        </a:defRPr>
      </a:lvl2pPr>
      <a:lvl3pPr marL="1143000" indent="-228600" algn="l" rtl="0" eaLnBrk="1" fontAlgn="base" hangingPunct="1">
        <a:spcBef>
          <a:spcPct val="20000"/>
        </a:spcBef>
        <a:spcAft>
          <a:spcPct val="0"/>
        </a:spcAft>
        <a:buChar char="•"/>
        <a:defRPr sz="2400">
          <a:solidFill>
            <a:srgbClr val="0000FF"/>
          </a:solidFill>
          <a:latin typeface="+mn-lt"/>
        </a:defRPr>
      </a:lvl3pPr>
      <a:lvl4pPr marL="1600200" indent="-228600" algn="l" rtl="0" eaLnBrk="1" fontAlgn="base" hangingPunct="1">
        <a:spcBef>
          <a:spcPct val="20000"/>
        </a:spcBef>
        <a:spcAft>
          <a:spcPct val="0"/>
        </a:spcAft>
        <a:buChar char="–"/>
        <a:defRPr sz="2000">
          <a:solidFill>
            <a:srgbClr val="006600"/>
          </a:solidFill>
          <a:latin typeface="+mn-lt"/>
        </a:defRPr>
      </a:lvl4pPr>
      <a:lvl5pPr marL="2057400" indent="-228600" algn="l" rtl="0" eaLnBrk="1" fontAlgn="base" hangingPunct="1">
        <a:spcBef>
          <a:spcPct val="20000"/>
        </a:spcBef>
        <a:spcAft>
          <a:spcPct val="0"/>
        </a:spcAft>
        <a:buChar char="»"/>
        <a:defRPr sz="2000">
          <a:solidFill>
            <a:srgbClr val="660066"/>
          </a:solidFill>
          <a:latin typeface="+mn-lt"/>
        </a:defRPr>
      </a:lvl5pPr>
      <a:lvl6pPr marL="2514600" indent="-228600" algn="l" rtl="0" eaLnBrk="1" fontAlgn="base" hangingPunct="1">
        <a:spcBef>
          <a:spcPct val="20000"/>
        </a:spcBef>
        <a:spcAft>
          <a:spcPct val="0"/>
        </a:spcAft>
        <a:buChar char="»"/>
        <a:defRPr sz="2000">
          <a:solidFill>
            <a:srgbClr val="660066"/>
          </a:solidFill>
          <a:latin typeface="+mn-lt"/>
        </a:defRPr>
      </a:lvl6pPr>
      <a:lvl7pPr marL="2971800" indent="-228600" algn="l" rtl="0" eaLnBrk="1" fontAlgn="base" hangingPunct="1">
        <a:spcBef>
          <a:spcPct val="20000"/>
        </a:spcBef>
        <a:spcAft>
          <a:spcPct val="0"/>
        </a:spcAft>
        <a:buChar char="»"/>
        <a:defRPr sz="2000">
          <a:solidFill>
            <a:srgbClr val="660066"/>
          </a:solidFill>
          <a:latin typeface="+mn-lt"/>
        </a:defRPr>
      </a:lvl7pPr>
      <a:lvl8pPr marL="3429000" indent="-228600" algn="l" rtl="0" eaLnBrk="1" fontAlgn="base" hangingPunct="1">
        <a:spcBef>
          <a:spcPct val="20000"/>
        </a:spcBef>
        <a:spcAft>
          <a:spcPct val="0"/>
        </a:spcAft>
        <a:buChar char="»"/>
        <a:defRPr sz="2000">
          <a:solidFill>
            <a:srgbClr val="660066"/>
          </a:solidFill>
          <a:latin typeface="+mn-lt"/>
        </a:defRPr>
      </a:lvl8pPr>
      <a:lvl9pPr marL="3886200" indent="-228600" algn="l" rtl="0" eaLnBrk="1" fontAlgn="base" hangingPunct="1">
        <a:spcBef>
          <a:spcPct val="20000"/>
        </a:spcBef>
        <a:spcAft>
          <a:spcPct val="0"/>
        </a:spcAft>
        <a:buChar char="»"/>
        <a:defRPr sz="2000">
          <a:solidFill>
            <a:srgbClr val="66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4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4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4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9.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136.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jpe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36.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5.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1.xml"/><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02.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slideLayout" Target="../slideLayouts/slideLayout10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02.xml"/><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0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1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15.xml"/><Relationship Id="rId5" Type="http://schemas.openxmlformats.org/officeDocument/2006/relationships/image" Target="../media/image75.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15.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6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9.xml"/><Relationship Id="rId5" Type="http://schemas.openxmlformats.org/officeDocument/2006/relationships/image" Target="../media/image82.png"/><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39.xml"/></Relationships>
</file>

<file path=ppt/slides/_rels/slide3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2.xml"/></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02.xml"/><Relationship Id="rId5" Type="http://schemas.openxmlformats.org/officeDocument/2006/relationships/image" Target="../media/image90.emf"/><Relationship Id="rId4" Type="http://schemas.openxmlformats.org/officeDocument/2006/relationships/image" Target="../media/image89.jpe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39.xml"/><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39.xml"/><Relationship Id="rId5" Type="http://schemas.openxmlformats.org/officeDocument/2006/relationships/image" Target="../media/image97.png"/><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png"/><Relationship Id="rId1" Type="http://schemas.openxmlformats.org/officeDocument/2006/relationships/slideLayout" Target="../slideLayouts/slideLayout1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タイトル 1"/>
          <p:cNvSpPr>
            <a:spLocks noGrp="1"/>
          </p:cNvSpPr>
          <p:nvPr>
            <p:ph type="ctrTitle"/>
          </p:nvPr>
        </p:nvSpPr>
        <p:spPr>
          <a:xfrm>
            <a:off x="395288" y="3500487"/>
            <a:ext cx="8424862" cy="936625"/>
          </a:xfrm>
        </p:spPr>
        <p:txBody>
          <a:bodyPr/>
          <a:lstStyle/>
          <a:p>
            <a:pPr eaLnBrk="1" hangingPunct="1"/>
            <a:r>
              <a:rPr lang="en-US" altLang="ja-JP" sz="3800" dirty="0">
                <a:solidFill>
                  <a:srgbClr val="00B050"/>
                </a:solidFill>
              </a:rPr>
              <a:t>SuperKEKB</a:t>
            </a:r>
            <a:br>
              <a:rPr lang="en-US" altLang="ja-JP" sz="3800" dirty="0">
                <a:solidFill>
                  <a:srgbClr val="00B050"/>
                </a:solidFill>
              </a:rPr>
            </a:br>
            <a:r>
              <a:rPr lang="en-US" altLang="ja-JP" sz="2800" dirty="0">
                <a:solidFill>
                  <a:srgbClr val="00B0F0"/>
                </a:solidFill>
              </a:rPr>
              <a:t>R&amp;D for SuperKEKB and the next generation high luminosity colliders</a:t>
            </a:r>
            <a:br>
              <a:rPr lang="en-US" altLang="ja-JP" sz="2800" dirty="0"/>
            </a:br>
            <a:r>
              <a:rPr lang="en-US" altLang="ja-JP" sz="2000" dirty="0"/>
              <a:t>M. Tobiyama(KEK), J. Seeman(SLAC)</a:t>
            </a:r>
            <a:br>
              <a:rPr lang="en-US" altLang="ja-JP" sz="3200" dirty="0">
                <a:solidFill>
                  <a:srgbClr val="00B050"/>
                </a:solidFill>
              </a:rPr>
            </a:br>
            <a:r>
              <a:rPr lang="en-US" altLang="ja-JP" sz="2400" dirty="0">
                <a:solidFill>
                  <a:schemeClr val="accent5">
                    <a:lumMod val="75000"/>
                  </a:schemeClr>
                </a:solidFill>
              </a:rPr>
              <a:t>A 3D Point Scan Magnetic Field Measurement System for Accelerator and Detector Magnets</a:t>
            </a:r>
            <a:br>
              <a:rPr lang="en-US" altLang="ja-JP" sz="2400" dirty="0"/>
            </a:br>
            <a:r>
              <a:rPr lang="en-US" altLang="ja-JP" sz="2000" dirty="0"/>
              <a:t>N. Ohuchi(KEK), T. Strauss(</a:t>
            </a:r>
            <a:r>
              <a:rPr lang="en-US" altLang="ja-JP" sz="2000" dirty="0" err="1"/>
              <a:t>FNAL</a:t>
            </a:r>
            <a:r>
              <a:rPr lang="en-US" altLang="ja-JP" sz="2000" dirty="0"/>
              <a:t>) , P. Winter(ANL)</a:t>
            </a:r>
            <a:br>
              <a:rPr lang="en-US" altLang="ja-JP" sz="2000" dirty="0"/>
            </a:br>
            <a:r>
              <a:rPr lang="en-US" altLang="ja-JP" sz="2400" dirty="0">
                <a:solidFill>
                  <a:schemeClr val="accent5">
                    <a:lumMod val="75000"/>
                  </a:schemeClr>
                </a:solidFill>
              </a:rPr>
              <a:t>Construction of superconducting coils for the interaction region of SuperKEKB and magnetic field measurements for the </a:t>
            </a:r>
            <a:r>
              <a:rPr lang="en-US" altLang="ja-JP" sz="2400" dirty="0" err="1">
                <a:solidFill>
                  <a:schemeClr val="accent5">
                    <a:lumMod val="75000"/>
                  </a:schemeClr>
                </a:solidFill>
              </a:rPr>
              <a:t>nano</a:t>
            </a:r>
            <a:r>
              <a:rPr lang="en-US" altLang="ja-JP" sz="2400" dirty="0">
                <a:solidFill>
                  <a:schemeClr val="accent5">
                    <a:lumMod val="75000"/>
                  </a:schemeClr>
                </a:solidFill>
              </a:rPr>
              <a:t>-beam accelerator</a:t>
            </a:r>
            <a:br>
              <a:rPr lang="en-US" altLang="ja-JP" sz="2400" dirty="0"/>
            </a:br>
            <a:r>
              <a:rPr lang="en-US" altLang="ja-JP" sz="2000" dirty="0"/>
              <a:t>N. Ohuchi(KEK</a:t>
            </a:r>
            <a:r>
              <a:rPr lang="en-US" altLang="ja-JP" sz="2000"/>
              <a:t>), B. </a:t>
            </a:r>
            <a:r>
              <a:rPr lang="en-US" altLang="ja-JP" sz="2000" dirty="0"/>
              <a:t>Parker(</a:t>
            </a:r>
            <a:r>
              <a:rPr lang="en-US" altLang="ja-JP" sz="2000" dirty="0" err="1"/>
              <a:t>BNL</a:t>
            </a:r>
            <a:r>
              <a:rPr lang="en-US" altLang="ja-JP" sz="2000" dirty="0"/>
              <a:t>)</a:t>
            </a:r>
            <a:br>
              <a:rPr lang="en-US" altLang="ja-JP" sz="2000" dirty="0"/>
            </a:br>
            <a:br>
              <a:rPr lang="en-US" altLang="ja-JP" sz="2400" dirty="0"/>
            </a:br>
            <a:endParaRPr lang="ja-JP" altLang="en-US" sz="2700" dirty="0">
              <a:solidFill>
                <a:srgbClr val="0070C0"/>
              </a:solidFill>
            </a:endParaRPr>
          </a:p>
        </p:txBody>
      </p:sp>
      <p:sp>
        <p:nvSpPr>
          <p:cNvPr id="101379" name="サブタイトル 2"/>
          <p:cNvSpPr>
            <a:spLocks noGrp="1"/>
          </p:cNvSpPr>
          <p:nvPr>
            <p:ph type="subTitle" idx="1"/>
          </p:nvPr>
        </p:nvSpPr>
        <p:spPr>
          <a:xfrm>
            <a:off x="611188" y="5805264"/>
            <a:ext cx="8064500" cy="574675"/>
          </a:xfrm>
        </p:spPr>
        <p:txBody>
          <a:bodyPr/>
          <a:lstStyle/>
          <a:p>
            <a:pPr eaLnBrk="1" hangingPunct="1"/>
            <a:r>
              <a:rPr lang="en-US" altLang="ja-JP" sz="2400" dirty="0"/>
              <a:t>Makoto Tobiyama(KEK Accelerator Laboratory)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8A12F4-2858-4833-A207-E4DCB4BDC3E9}"/>
              </a:ext>
            </a:extLst>
          </p:cNvPr>
          <p:cNvSpPr>
            <a:spLocks noGrp="1"/>
          </p:cNvSpPr>
          <p:nvPr>
            <p:ph type="title"/>
          </p:nvPr>
        </p:nvSpPr>
        <p:spPr/>
        <p:txBody>
          <a:bodyPr/>
          <a:lstStyle/>
          <a:p>
            <a:r>
              <a:rPr lang="en-US" altLang="ja-JP" dirty="0"/>
              <a:t>Phase 3 </a:t>
            </a:r>
            <a:r>
              <a:rPr kumimoji="1" lang="en-US" altLang="ja-JP" dirty="0"/>
              <a:t>status</a:t>
            </a:r>
            <a:endParaRPr kumimoji="1" lang="ja-JP" altLang="en-US" dirty="0"/>
          </a:p>
        </p:txBody>
      </p:sp>
      <p:sp>
        <p:nvSpPr>
          <p:cNvPr id="3" name="コンテンツ プレースホルダー 2">
            <a:extLst>
              <a:ext uri="{FF2B5EF4-FFF2-40B4-BE49-F238E27FC236}">
                <a16:creationId xmlns:a16="http://schemas.microsoft.com/office/drawing/2014/main" id="{77CFF718-1108-4AEC-90FF-991ED951EF16}"/>
              </a:ext>
            </a:extLst>
          </p:cNvPr>
          <p:cNvSpPr>
            <a:spLocks noGrp="1"/>
          </p:cNvSpPr>
          <p:nvPr>
            <p:ph idx="1"/>
          </p:nvPr>
        </p:nvSpPr>
        <p:spPr/>
        <p:txBody>
          <a:bodyPr/>
          <a:lstStyle/>
          <a:p>
            <a:r>
              <a:rPr lang="en-US" altLang="ja-JP" dirty="0"/>
              <a:t>Started positron damping ring on 18/Feb, HER/LER on 11/Mar. </a:t>
            </a:r>
          </a:p>
          <a:p>
            <a:r>
              <a:rPr lang="en-US" altLang="ja-JP" dirty="0"/>
              <a:t>Successfully restored </a:t>
            </a:r>
            <a:r>
              <a:rPr lang="en-US" altLang="ja-JP" dirty="0">
                <a:latin typeface="Symbol" panose="05050102010706020507" pitchFamily="18" charset="2"/>
              </a:rPr>
              <a:t>b</a:t>
            </a:r>
            <a:r>
              <a:rPr lang="en-US" altLang="ja-JP" dirty="0"/>
              <a:t>y*=3 mm colliding optics after 3 weeks of operation. </a:t>
            </a:r>
          </a:p>
          <a:p>
            <a:r>
              <a:rPr lang="en-US" altLang="ja-JP" dirty="0"/>
              <a:t>Concentrating the beam background studies to establish luminosity run with continuous injection state.</a:t>
            </a:r>
          </a:p>
          <a:p>
            <a:pPr marL="457200" lvl="1" indent="0">
              <a:buNone/>
            </a:pPr>
            <a:endParaRPr kumimoji="1" lang="ja-JP" altLang="en-US" dirty="0"/>
          </a:p>
        </p:txBody>
      </p:sp>
    </p:spTree>
    <p:extLst>
      <p:ext uri="{BB962C8B-B14F-4D97-AF65-F5344CB8AC3E}">
        <p14:creationId xmlns:p14="http://schemas.microsoft.com/office/powerpoint/2010/main" val="47808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C9666A-BFD2-425A-A3BF-3AF788B7907E}" type="datetime1">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2019/4/10</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a:xfrm>
            <a:off x="2611225" y="6356350"/>
            <a:ext cx="393047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rPr>
              <a:t>QCS research collaboration with BNL, FNAL and ANL</a:t>
            </a:r>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56D25A-B31B-4378-9DDB-CAB5A54EE140}"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 name="タイトル 1"/>
          <p:cNvSpPr txBox="1">
            <a:spLocks/>
          </p:cNvSpPr>
          <p:nvPr/>
        </p:nvSpPr>
        <p:spPr>
          <a:xfrm>
            <a:off x="1699816" y="61763"/>
            <a:ext cx="7283928" cy="7343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rPr>
              <a:t>Superconducting Corrector Development </a:t>
            </a: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endParaRPr>
          </a:p>
        </p:txBody>
      </p:sp>
      <p:cxnSp>
        <p:nvCxnSpPr>
          <p:cNvPr id="8" name="直線コネクタ 7"/>
          <p:cNvCxnSpPr/>
          <p:nvPr/>
        </p:nvCxnSpPr>
        <p:spPr>
          <a:xfrm>
            <a:off x="388938" y="860425"/>
            <a:ext cx="8397875" cy="1588"/>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3" cstate="print"/>
          <a:srcRect/>
          <a:stretch>
            <a:fillRect/>
          </a:stretch>
        </p:blipFill>
        <p:spPr bwMode="auto">
          <a:xfrm>
            <a:off x="46577" y="78830"/>
            <a:ext cx="1546365" cy="756000"/>
          </a:xfrm>
          <a:prstGeom prst="rect">
            <a:avLst/>
          </a:prstGeom>
          <a:noFill/>
          <a:ln w="9525">
            <a:noFill/>
            <a:miter lim="800000"/>
            <a:headEnd/>
            <a:tailEnd/>
          </a:ln>
        </p:spPr>
      </p:pic>
      <p:sp>
        <p:nvSpPr>
          <p:cNvPr id="2" name="正方形/長方形 1"/>
          <p:cNvSpPr/>
          <p:nvPr/>
        </p:nvSpPr>
        <p:spPr>
          <a:xfrm>
            <a:off x="1796902" y="2853519"/>
            <a:ext cx="531628" cy="249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0" name="コンテンツ プレースホルダ 5"/>
          <p:cNvSpPr>
            <a:spLocks noGrp="1"/>
          </p:cNvSpPr>
          <p:nvPr>
            <p:ph idx="1"/>
          </p:nvPr>
        </p:nvSpPr>
        <p:spPr>
          <a:xfrm>
            <a:off x="103453" y="883563"/>
            <a:ext cx="8920002" cy="1506451"/>
          </a:xfrm>
        </p:spPr>
        <p:txBody>
          <a:bodyPr>
            <a:normAutofit fontScale="77500" lnSpcReduction="20000"/>
          </a:bodyPr>
          <a:lstStyle/>
          <a:p>
            <a:pPr marL="432000" lvl="1" indent="-360000">
              <a:buSzPct val="110000"/>
              <a:buFont typeface="Arial" panose="020B0604020202020204" pitchFamily="34" charset="0"/>
              <a:buChar char="•"/>
            </a:pPr>
            <a:r>
              <a:rPr kumimoji="0" lang="en-US" altLang="ja-JP" sz="2400" dirty="0"/>
              <a:t>Direct winding SC Corrector by </a:t>
            </a:r>
            <a:r>
              <a:rPr kumimoji="0" lang="en-US" altLang="ja-JP" sz="2400" b="1" dirty="0"/>
              <a:t>BNL </a:t>
            </a:r>
            <a:r>
              <a:rPr kumimoji="0" lang="en-US" altLang="ja-JP" sz="2400" dirty="0"/>
              <a:t>(2013-2015)</a:t>
            </a:r>
          </a:p>
          <a:p>
            <a:pPr marL="971550" lvl="3" indent="-285750">
              <a:buSzPct val="110000"/>
            </a:pPr>
            <a:r>
              <a:rPr kumimoji="0" lang="en-US" altLang="ja-JP" sz="1800" dirty="0"/>
              <a:t>The SC correctors were designed and directly wound on the support bobbin (helium inner vessel) by BNL under the US-Japan research collaboration</a:t>
            </a:r>
          </a:p>
          <a:p>
            <a:pPr marL="1428750" lvl="4" indent="-285750">
              <a:buSzPct val="110000"/>
              <a:buFont typeface="Arial" panose="020B0604020202020204" pitchFamily="34" charset="0"/>
              <a:buChar char="•"/>
            </a:pPr>
            <a:r>
              <a:rPr kumimoji="0" lang="en-US" altLang="ja-JP" sz="1600" dirty="0"/>
              <a:t>Direct winding method: BNL special technique using SC wire bonding to the bobbin with ultrasonic heating</a:t>
            </a:r>
          </a:p>
          <a:p>
            <a:pPr marL="1428750" lvl="4" indent="-285750">
              <a:buSzPct val="110000"/>
              <a:buFont typeface="Arial" panose="020B0604020202020204" pitchFamily="34" charset="0"/>
              <a:buChar char="•"/>
            </a:pPr>
            <a:r>
              <a:rPr kumimoji="0" lang="en-US" altLang="ja-JP" sz="1600" dirty="0"/>
              <a:t>Multi-layer coil [maximum layer=4 by limiting with the gap distance between the main quadrupole magnet and the helium inner vessel]</a:t>
            </a:r>
          </a:p>
          <a:p>
            <a:pPr marL="1428750" lvl="4" indent="-285750">
              <a:buSzPct val="110000"/>
              <a:buFont typeface="Arial" panose="020B0604020202020204" pitchFamily="34" charset="0"/>
              <a:buChar char="•"/>
            </a:pPr>
            <a:r>
              <a:rPr kumimoji="0" lang="en-US" altLang="ja-JP" sz="1600" dirty="0"/>
              <a:t>Some correctors were assembled on the outer surface of the main quadrupole magnets.</a:t>
            </a:r>
          </a:p>
          <a:p>
            <a:pPr marL="857250" lvl="2" indent="-457200">
              <a:buSzPct val="110000"/>
              <a:buFont typeface="Arial" panose="020B0604020202020204" pitchFamily="34" charset="0"/>
              <a:buChar char="−"/>
            </a:pPr>
            <a:endParaRPr kumimoji="0" lang="ja-JP" altLang="en-US" sz="2000" dirty="0"/>
          </a:p>
          <a:p>
            <a:pPr marL="971550" lvl="3" indent="-285750">
              <a:buSzPct val="110000"/>
            </a:pPr>
            <a:endParaRPr kumimoji="0" lang="en-US" altLang="ja-JP" sz="1600"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2582" y="2358871"/>
            <a:ext cx="4257020" cy="3121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798" y="2340363"/>
            <a:ext cx="3762679" cy="206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テキスト ボックス 11"/>
          <p:cNvSpPr txBox="1"/>
          <p:nvPr/>
        </p:nvSpPr>
        <p:spPr>
          <a:xfrm>
            <a:off x="470906" y="4320996"/>
            <a:ext cx="332065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1"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a:t>
            </a:r>
            <a:r>
              <a:rPr kumimoji="1" lang="en-US" altLang="ja-JP" sz="1600" b="0" i="1" u="none" strike="noStrike" kern="1200" cap="none" spc="0" normalizeH="0" baseline="-25000" noProof="0" dirty="0">
                <a:ln>
                  <a:noFill/>
                </a:ln>
                <a:solidFill>
                  <a:prstClr val="black"/>
                </a:solidFill>
                <a:effectLst/>
                <a:uLnTx/>
                <a:uFillTx/>
                <a:latin typeface="Calibri"/>
                <a:ea typeface="ＭＳ Ｐゴシック" panose="020B0600070205080204" pitchFamily="50" charset="-128"/>
                <a:cs typeface="+mn-cs"/>
              </a:rPr>
              <a:t>1</a:t>
            </a:r>
            <a:r>
              <a:rPr kumimoji="1" lang="en-US" altLang="ja-JP" sz="1600" b="0" i="1"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corrector winding for QC1LP @BNL</a:t>
            </a:r>
          </a:p>
        </p:txBody>
      </p:sp>
      <p:sp>
        <p:nvSpPr>
          <p:cNvPr id="13" name="テキスト ボックス 12"/>
          <p:cNvSpPr txBox="1"/>
          <p:nvPr/>
        </p:nvSpPr>
        <p:spPr>
          <a:xfrm>
            <a:off x="5110437" y="5424095"/>
            <a:ext cx="338311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Assembly of QC2LE and correctors</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6" name="テキスト ボックス 15"/>
          <p:cNvSpPr txBox="1"/>
          <p:nvPr/>
        </p:nvSpPr>
        <p:spPr>
          <a:xfrm>
            <a:off x="5731927" y="2528967"/>
            <a:ext cx="16195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Collared QC2LE</a:t>
            </a:r>
            <a:endParaRPr kumimoji="1" lang="ja-JP" altLang="en-US" sz="18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endParaRPr>
          </a:p>
        </p:txBody>
      </p:sp>
      <p:sp>
        <p:nvSpPr>
          <p:cNvPr id="17" name="テキスト ボックス 16"/>
          <p:cNvSpPr txBox="1"/>
          <p:nvPr/>
        </p:nvSpPr>
        <p:spPr>
          <a:xfrm>
            <a:off x="6223488" y="4959657"/>
            <a:ext cx="23844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4 SC corrector magnets</a:t>
            </a:r>
            <a:endParaRPr kumimoji="1" lang="ja-JP" altLang="en-US" sz="18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endParaRP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224" y="4690328"/>
            <a:ext cx="4100362" cy="1473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4212586" y="5729604"/>
            <a:ext cx="46756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Special shape SC corrector magnet for cancelling the leak magnetic field on the HER beam line from QC1LP quadrupole magnet(LER)</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832593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B6C989-63FD-4E9A-920B-762CAD0648A3}" type="datetime1">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2019/4/10</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a:xfrm>
            <a:off x="2799761" y="6356350"/>
            <a:ext cx="372109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rPr>
              <a:t>QCS research collaboration with BNL, FNAL and ANL</a:t>
            </a:r>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56D25A-B31B-4378-9DDB-CAB5A54EE140}"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cxnSp>
        <p:nvCxnSpPr>
          <p:cNvPr id="8" name="直線コネクタ 7"/>
          <p:cNvCxnSpPr/>
          <p:nvPr/>
        </p:nvCxnSpPr>
        <p:spPr>
          <a:xfrm>
            <a:off x="388938" y="860425"/>
            <a:ext cx="8397875" cy="1588"/>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3" cstate="print"/>
          <a:srcRect/>
          <a:stretch>
            <a:fillRect/>
          </a:stretch>
        </p:blipFill>
        <p:spPr bwMode="auto">
          <a:xfrm>
            <a:off x="46577" y="78830"/>
            <a:ext cx="1546365" cy="756000"/>
          </a:xfrm>
          <a:prstGeom prst="rect">
            <a:avLst/>
          </a:prstGeom>
          <a:noFill/>
          <a:ln w="9525">
            <a:noFill/>
            <a:miter lim="800000"/>
            <a:headEnd/>
            <a:tailEnd/>
          </a:ln>
        </p:spPr>
      </p:pic>
      <p:sp>
        <p:nvSpPr>
          <p:cNvPr id="7" name="タイトル 1"/>
          <p:cNvSpPr txBox="1">
            <a:spLocks/>
          </p:cNvSpPr>
          <p:nvPr/>
        </p:nvSpPr>
        <p:spPr>
          <a:xfrm>
            <a:off x="1319753" y="169681"/>
            <a:ext cx="7824247" cy="5887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rPr>
              <a:t>Single Stretched Wire (SSW) System</a:t>
            </a: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endParaRPr>
          </a:p>
        </p:txBody>
      </p:sp>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2942" y="2417428"/>
            <a:ext cx="5621353" cy="2964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テキスト ボックス 15"/>
          <p:cNvSpPr txBox="1"/>
          <p:nvPr/>
        </p:nvSpPr>
        <p:spPr>
          <a:xfrm>
            <a:off x="46577" y="867341"/>
            <a:ext cx="8965448" cy="1856919"/>
          </a:xfrm>
          <a:prstGeom prst="rect">
            <a:avLst/>
          </a:prstGeom>
          <a:solidFill>
            <a:schemeClr val="bg1"/>
          </a:solidFill>
        </p:spPr>
        <p:txBody>
          <a:bodyPr wrap="square" rtlCol="0">
            <a:spAutoFit/>
          </a:bodyPr>
          <a:lstStyle/>
          <a:p>
            <a:pPr marL="432000" marR="0" lvl="0" indent="-36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charset="-128"/>
                <a:cs typeface="+mn-cs"/>
              </a:rPr>
              <a:t>Development of the SSW system in SuperKEKB IR by</a:t>
            </a:r>
            <a:r>
              <a:rPr kumimoji="1" lang="en-US" altLang="ja-JP" sz="2000" b="1" i="0" u="none" strike="noStrike" kern="1200" cap="none" spc="0" normalizeH="0" baseline="0" noProof="0" dirty="0">
                <a:ln>
                  <a:noFill/>
                </a:ln>
                <a:solidFill>
                  <a:prstClr val="black"/>
                </a:solidFill>
                <a:effectLst/>
                <a:uLnTx/>
                <a:uFillTx/>
                <a:latin typeface="Calibri"/>
                <a:ea typeface="ＭＳ Ｐゴシック" charset="-128"/>
                <a:cs typeface="+mn-cs"/>
              </a:rPr>
              <a:t> FNAL </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charset="-128"/>
                <a:cs typeface="+mn-cs"/>
              </a:rPr>
              <a:t>(2013-2017)</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The system design started from 2013 for the direct measurements of the field center and the field angle of 8 SC quadrupole magnets. The system  was completed in 2015, and it was transferred from FNAL to KEK in 2016. </a:t>
            </a:r>
          </a:p>
          <a:p>
            <a:pPr marL="1200150" marR="0" lvl="2"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The SSW system directly measures the quadrupole field centers and angles with respect to the beam lines with the precision of  </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sym typeface="Symbol"/>
              </a:rPr>
              <a:t>0.1 mm for the 8 SC quadrupole magnet. </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The wire is stretched along the ideal beam line which goes through IP. </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sym typeface="Symbol"/>
            </a:endParaRPr>
          </a:p>
          <a:p>
            <a:pPr marL="1200150" marR="0" lvl="2"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sym typeface="Symbol"/>
              </a:rPr>
              <a:t>The field measurements of the SC quadrupole magnets in the Experimental Hall and on the beam line were performed with FNAL and KEK collaboratively.</a:t>
            </a:r>
          </a:p>
        </p:txBody>
      </p:sp>
      <p:pic>
        <p:nvPicPr>
          <p:cNvPr id="1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90558" y="2761516"/>
            <a:ext cx="1882831" cy="1945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3106" y="2657820"/>
            <a:ext cx="1408621" cy="2146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938" y="4706784"/>
            <a:ext cx="1671656" cy="2117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円/楕円 2"/>
          <p:cNvSpPr/>
          <p:nvPr/>
        </p:nvSpPr>
        <p:spPr>
          <a:xfrm>
            <a:off x="1598493" y="3120272"/>
            <a:ext cx="575035" cy="61387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0" name="円/楕円 19"/>
          <p:cNvSpPr/>
          <p:nvPr/>
        </p:nvSpPr>
        <p:spPr>
          <a:xfrm>
            <a:off x="6520856" y="4215352"/>
            <a:ext cx="575035" cy="61387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1" name="テキスト ボックス 10"/>
          <p:cNvSpPr txBox="1"/>
          <p:nvPr/>
        </p:nvSpPr>
        <p:spPr>
          <a:xfrm>
            <a:off x="2356702" y="5615245"/>
            <a:ext cx="65704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The measured magnetic field alignment data was included in the beam operation. </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399945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A82590-D859-465E-8196-A6775F0D2A80}" type="datetime1">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2019/4/10</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a:xfrm>
            <a:off x="2818615" y="6356350"/>
            <a:ext cx="3464724"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rPr>
              <a:t>QCS research collaboration with BNL, FNAL and ANL</a:t>
            </a:r>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56D25A-B31B-4378-9DDB-CAB5A54EE140}"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cxnSp>
        <p:nvCxnSpPr>
          <p:cNvPr id="8" name="直線コネクタ 7"/>
          <p:cNvCxnSpPr/>
          <p:nvPr/>
        </p:nvCxnSpPr>
        <p:spPr>
          <a:xfrm>
            <a:off x="388938" y="860425"/>
            <a:ext cx="8397875" cy="1588"/>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3" cstate="print"/>
          <a:srcRect/>
          <a:stretch>
            <a:fillRect/>
          </a:stretch>
        </p:blipFill>
        <p:spPr bwMode="auto">
          <a:xfrm>
            <a:off x="46577" y="78830"/>
            <a:ext cx="1546365" cy="756000"/>
          </a:xfrm>
          <a:prstGeom prst="rect">
            <a:avLst/>
          </a:prstGeom>
          <a:noFill/>
          <a:ln w="9525">
            <a:noFill/>
            <a:miter lim="800000"/>
            <a:headEnd/>
            <a:tailEnd/>
          </a:ln>
        </p:spPr>
      </p:pic>
      <p:sp>
        <p:nvSpPr>
          <p:cNvPr id="7" name="タイトル 1"/>
          <p:cNvSpPr txBox="1">
            <a:spLocks/>
          </p:cNvSpPr>
          <p:nvPr/>
        </p:nvSpPr>
        <p:spPr>
          <a:xfrm>
            <a:off x="1319753" y="169681"/>
            <a:ext cx="7824247" cy="5887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rPr>
              <a:t>For the future operation of SuperKEKB</a:t>
            </a: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endParaRPr>
          </a:p>
        </p:txBody>
      </p:sp>
      <p:sp>
        <p:nvSpPr>
          <p:cNvPr id="16" name="テキスト ボックス 15"/>
          <p:cNvSpPr txBox="1"/>
          <p:nvPr/>
        </p:nvSpPr>
        <p:spPr>
          <a:xfrm>
            <a:off x="217757" y="909264"/>
            <a:ext cx="8740236" cy="1774845"/>
          </a:xfrm>
          <a:prstGeom prst="rect">
            <a:avLst/>
          </a:prstGeom>
          <a:solidFill>
            <a:schemeClr val="bg1"/>
          </a:solidFill>
        </p:spPr>
        <p:txBody>
          <a:bodyPr wrap="square" rtlCol="0">
            <a:spAutoFit/>
          </a:bodyPr>
          <a:lstStyle/>
          <a:p>
            <a:pPr marL="432000" marR="0" lvl="0" indent="-36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charset="-128"/>
                <a:cs typeface="+mn-cs"/>
              </a:rPr>
              <a:t>Development of the quadrupole field vibration measurement system by </a:t>
            </a:r>
            <a:r>
              <a:rPr kumimoji="1" lang="en-US" altLang="ja-JP" sz="2000" b="1" i="0" u="none" strike="noStrike" kern="1200" cap="none" spc="0" normalizeH="0" baseline="0" noProof="0" dirty="0">
                <a:ln>
                  <a:noFill/>
                </a:ln>
                <a:solidFill>
                  <a:prstClr val="black"/>
                </a:solidFill>
                <a:effectLst/>
                <a:uLnTx/>
                <a:uFillTx/>
                <a:latin typeface="Calibri"/>
                <a:ea typeface="ＭＳ Ｐゴシック" charset="-128"/>
                <a:cs typeface="+mn-cs"/>
              </a:rPr>
              <a:t>BNL and KEK</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charset="-128"/>
                <a:cs typeface="+mn-cs"/>
              </a:rPr>
              <a:t> (2013-2017)</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The measurement of the quadrupole field vibration was originally proposed for the ILC interaction region by BNL. The target beam size of SuperKEKB at the beam interaction point is about 50 nm. The influence of the field vibrations of the final focus quadrupoles was studied, and the luminosity degradation was  confirmed.</a:t>
            </a:r>
          </a:p>
          <a:p>
            <a:pPr marL="1200150" marR="0" lvl="2"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BNL and KEK started the development of the measurement system based on the BNL method with a pick-up coil over 1000 turns. </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sym typeface="Symbol"/>
            </a:endParaRPr>
          </a:p>
        </p:txBody>
      </p:sp>
      <p:pic>
        <p:nvPicPr>
          <p:cNvPr id="21" name="図 20">
            <a:extLst>
              <a:ext uri="{FF2B5EF4-FFF2-40B4-BE49-F238E27FC236}">
                <a16:creationId xmlns:a16="http://schemas.microsoft.com/office/drawing/2014/main" id="{F0FF0F94-9B94-4464-B577-E2952A7FF289}"/>
              </a:ext>
            </a:extLst>
          </p:cNvPr>
          <p:cNvPicPr>
            <a:picLocks noChangeAspect="1"/>
          </p:cNvPicPr>
          <p:nvPr/>
        </p:nvPicPr>
        <p:blipFill>
          <a:blip r:embed="rId4"/>
          <a:stretch>
            <a:fillRect/>
          </a:stretch>
        </p:blipFill>
        <p:spPr>
          <a:xfrm>
            <a:off x="-59103" y="2635713"/>
            <a:ext cx="3261037" cy="1018581"/>
          </a:xfrm>
          <a:prstGeom prst="rect">
            <a:avLst/>
          </a:prstGeom>
        </p:spPr>
      </p:pic>
      <p:pic>
        <p:nvPicPr>
          <p:cNvPr id="22" name="図 21">
            <a:extLst>
              <a:ext uri="{FF2B5EF4-FFF2-40B4-BE49-F238E27FC236}">
                <a16:creationId xmlns:a16="http://schemas.microsoft.com/office/drawing/2014/main" id="{300009D9-9B48-4DE4-9F34-0F54B4AA0759}"/>
              </a:ext>
            </a:extLst>
          </p:cNvPr>
          <p:cNvPicPr>
            <a:picLocks noChangeAspect="1"/>
          </p:cNvPicPr>
          <p:nvPr/>
        </p:nvPicPr>
        <p:blipFill>
          <a:blip r:embed="rId5"/>
          <a:stretch>
            <a:fillRect/>
          </a:stretch>
        </p:blipFill>
        <p:spPr>
          <a:xfrm>
            <a:off x="3261037" y="2635712"/>
            <a:ext cx="6042328" cy="3154697"/>
          </a:xfrm>
          <a:prstGeom prst="rect">
            <a:avLst/>
          </a:prstGeom>
        </p:spPr>
      </p:pic>
      <p:pic>
        <p:nvPicPr>
          <p:cNvPr id="23" name="図 22">
            <a:extLst>
              <a:ext uri="{FF2B5EF4-FFF2-40B4-BE49-F238E27FC236}">
                <a16:creationId xmlns:a16="http://schemas.microsoft.com/office/drawing/2014/main" id="{E992FB47-DBED-40DF-ABFB-E315CDDDCB6D}"/>
              </a:ext>
            </a:extLst>
          </p:cNvPr>
          <p:cNvPicPr>
            <a:picLocks noChangeAspect="1"/>
          </p:cNvPicPr>
          <p:nvPr/>
        </p:nvPicPr>
        <p:blipFill>
          <a:blip r:embed="rId6"/>
          <a:stretch>
            <a:fillRect/>
          </a:stretch>
        </p:blipFill>
        <p:spPr>
          <a:xfrm>
            <a:off x="-44853" y="3681590"/>
            <a:ext cx="3246787" cy="2108820"/>
          </a:xfrm>
          <a:prstGeom prst="rect">
            <a:avLst/>
          </a:prstGeom>
        </p:spPr>
      </p:pic>
      <p:sp>
        <p:nvSpPr>
          <p:cNvPr id="24" name="テキスト ボックス 23"/>
          <p:cNvSpPr txBox="1"/>
          <p:nvPr/>
        </p:nvSpPr>
        <p:spPr>
          <a:xfrm>
            <a:off x="3201934" y="4779285"/>
            <a:ext cx="33968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The test room and the granite table were prepared by BNL. </a:t>
            </a:r>
            <a:endParaRPr kumimoji="1" lang="ja-JP" altLang="en-US"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5" name="テキスト ボックス 24"/>
          <p:cNvSpPr txBox="1"/>
          <p:nvPr/>
        </p:nvSpPr>
        <p:spPr>
          <a:xfrm>
            <a:off x="1455881" y="4578333"/>
            <a:ext cx="14474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BNL Laser </a:t>
            </a:r>
            <a:r>
              <a:rPr kumimoji="1" lang="en-US" altLang="ja-JP" sz="1800" b="1" i="0" u="none" strike="noStrike" kern="1200" cap="none" spc="0" normalizeH="0" baseline="0" noProof="0" dirty="0" err="1">
                <a:ln>
                  <a:noFill/>
                </a:ln>
                <a:solidFill>
                  <a:prstClr val="white"/>
                </a:solidFill>
                <a:effectLst/>
                <a:uLnTx/>
                <a:uFillTx/>
                <a:latin typeface="Calibri"/>
                <a:ea typeface="ＭＳ Ｐゴシック" panose="020B0600070205080204" pitchFamily="50" charset="-128"/>
                <a:cs typeface="+mn-cs"/>
              </a:rPr>
              <a:t>vibrometer</a:t>
            </a:r>
            <a:endParaRPr kumimoji="1" lang="ja-JP" altLang="en-US"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6" name="テキスト ボックス 25"/>
          <p:cNvSpPr txBox="1"/>
          <p:nvPr/>
        </p:nvSpPr>
        <p:spPr>
          <a:xfrm>
            <a:off x="432393" y="3291366"/>
            <a:ext cx="2769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KEK probe coil (2000 turns)</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7" name="円/楕円 26"/>
          <p:cNvSpPr/>
          <p:nvPr/>
        </p:nvSpPr>
        <p:spPr>
          <a:xfrm>
            <a:off x="1495463" y="3744920"/>
            <a:ext cx="370265" cy="374891"/>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28" name="図 27">
            <a:extLst>
              <a:ext uri="{FF2B5EF4-FFF2-40B4-BE49-F238E27FC236}">
                <a16:creationId xmlns:a16="http://schemas.microsoft.com/office/drawing/2014/main" id="{539BD89B-3531-41B2-A276-2E3288A7C469}"/>
              </a:ext>
            </a:extLst>
          </p:cNvPr>
          <p:cNvPicPr>
            <a:picLocks noChangeAspect="1"/>
          </p:cNvPicPr>
          <p:nvPr/>
        </p:nvPicPr>
        <p:blipFill>
          <a:blip r:embed="rId7"/>
          <a:stretch>
            <a:fillRect/>
          </a:stretch>
        </p:blipFill>
        <p:spPr>
          <a:xfrm>
            <a:off x="6466789" y="4049067"/>
            <a:ext cx="2596792" cy="2699749"/>
          </a:xfrm>
          <a:prstGeom prst="rect">
            <a:avLst/>
          </a:prstGeom>
        </p:spPr>
      </p:pic>
      <p:sp>
        <p:nvSpPr>
          <p:cNvPr id="29" name="テキスト ボックス 28"/>
          <p:cNvSpPr txBox="1"/>
          <p:nvPr/>
        </p:nvSpPr>
        <p:spPr>
          <a:xfrm>
            <a:off x="6466789" y="5790410"/>
            <a:ext cx="148293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Vibration dumping support</a:t>
            </a:r>
            <a:endParaRPr kumimoji="1" lang="ja-JP" altLang="en-US"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 name="下矢印 1"/>
          <p:cNvSpPr/>
          <p:nvPr/>
        </p:nvSpPr>
        <p:spPr>
          <a:xfrm>
            <a:off x="3780147" y="3030150"/>
            <a:ext cx="527901" cy="408174"/>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 name="円/楕円 9"/>
          <p:cNvSpPr/>
          <p:nvPr/>
        </p:nvSpPr>
        <p:spPr>
          <a:xfrm>
            <a:off x="3921551" y="3476032"/>
            <a:ext cx="235670" cy="17826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2" name="テキスト ボックス 11"/>
          <p:cNvSpPr txBox="1"/>
          <p:nvPr/>
        </p:nvSpPr>
        <p:spPr>
          <a:xfrm>
            <a:off x="4477732" y="2960337"/>
            <a:ext cx="13078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Support rod</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 name="テキスト ボックス 12"/>
          <p:cNvSpPr txBox="1"/>
          <p:nvPr/>
        </p:nvSpPr>
        <p:spPr>
          <a:xfrm>
            <a:off x="3261037" y="2660818"/>
            <a:ext cx="30223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Vibration measurement probe</a:t>
            </a:r>
            <a:endParaRPr kumimoji="1" lang="ja-JP" alt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p:txBody>
      </p:sp>
      <p:sp>
        <p:nvSpPr>
          <p:cNvPr id="14" name="テキスト ボックス 13"/>
          <p:cNvSpPr txBox="1"/>
          <p:nvPr/>
        </p:nvSpPr>
        <p:spPr>
          <a:xfrm>
            <a:off x="8868" y="5809680"/>
            <a:ext cx="54398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The vibration of the probe in the system was measured by the BNL laser </a:t>
            </a: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vibrometer</a:t>
            </a: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The measured vibration of the probe was about 3 nm.</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118678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タイトル 1"/>
          <p:cNvSpPr>
            <a:spLocks noGrp="1"/>
          </p:cNvSpPr>
          <p:nvPr>
            <p:ph type="title"/>
          </p:nvPr>
        </p:nvSpPr>
        <p:spPr/>
        <p:txBody>
          <a:bodyPr/>
          <a:lstStyle/>
          <a:p>
            <a:r>
              <a:rPr lang="en-US" altLang="ja-JP" dirty="0"/>
              <a:t>Dithering base IP</a:t>
            </a:r>
            <a:r>
              <a:rPr lang="ja-JP" altLang="en-US" dirty="0"/>
              <a:t> </a:t>
            </a:r>
            <a:r>
              <a:rPr lang="en-US" altLang="ja-JP" dirty="0"/>
              <a:t>orbit</a:t>
            </a:r>
            <a:r>
              <a:rPr lang="ja-JP" altLang="en-US" dirty="0"/>
              <a:t> </a:t>
            </a:r>
            <a:r>
              <a:rPr lang="en-US" altLang="ja-JP" dirty="0"/>
              <a:t>feedback</a:t>
            </a:r>
            <a:endParaRPr lang="ja-JP" altLang="en-US" dirty="0"/>
          </a:p>
        </p:txBody>
      </p:sp>
      <p:sp>
        <p:nvSpPr>
          <p:cNvPr id="110595" name="コンテンツ プレースホルダー 2"/>
          <p:cNvSpPr>
            <a:spLocks noGrp="1"/>
          </p:cNvSpPr>
          <p:nvPr>
            <p:ph idx="1"/>
          </p:nvPr>
        </p:nvSpPr>
        <p:spPr/>
        <p:txBody>
          <a:bodyPr/>
          <a:lstStyle/>
          <a:p>
            <a:r>
              <a:rPr lang="en-US" altLang="ja-JP" dirty="0"/>
              <a:t>Constructing Dithering feedback systems collaborating with SLAC</a:t>
            </a:r>
          </a:p>
          <a:p>
            <a:pPr lvl="1"/>
            <a:r>
              <a:rPr lang="en-US" altLang="ja-JP" dirty="0"/>
              <a:t>Modulate IP positions and angles with a sinusoidal signal (~</a:t>
            </a:r>
            <a:r>
              <a:rPr lang="en-US" altLang="ja-JP" dirty="0" err="1"/>
              <a:t>60Hz</a:t>
            </a:r>
            <a:r>
              <a:rPr lang="en-US" altLang="ja-JP" dirty="0"/>
              <a:t>) and detect the frequency and phase response of luminosity monitor using lock-in amplifiers.</a:t>
            </a:r>
          </a:p>
        </p:txBody>
      </p:sp>
      <p:pic>
        <p:nvPicPr>
          <p:cNvPr id="110596" name="図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9088" y="4581525"/>
            <a:ext cx="850582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171825"/>
            <a:ext cx="2492375"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1E0045-B687-4C88-BDB6-5DDD98DE2383}"/>
              </a:ext>
            </a:extLst>
          </p:cNvPr>
          <p:cNvSpPr>
            <a:spLocks noGrp="1"/>
          </p:cNvSpPr>
          <p:nvPr>
            <p:ph type="title"/>
          </p:nvPr>
        </p:nvSpPr>
        <p:spPr/>
        <p:txBody>
          <a:bodyPr/>
          <a:lstStyle/>
          <a:p>
            <a:r>
              <a:rPr kumimoji="1" lang="en-US" altLang="ja-JP" dirty="0"/>
              <a:t>Progress of </a:t>
            </a:r>
            <a:r>
              <a:rPr kumimoji="1" lang="en-US" altLang="ja-JP" dirty="0" err="1"/>
              <a:t>FY2018</a:t>
            </a:r>
            <a:endParaRPr kumimoji="1" lang="ja-JP" altLang="en-US" dirty="0"/>
          </a:p>
        </p:txBody>
      </p:sp>
      <p:sp>
        <p:nvSpPr>
          <p:cNvPr id="3" name="コンテンツ プレースホルダー 2">
            <a:extLst>
              <a:ext uri="{FF2B5EF4-FFF2-40B4-BE49-F238E27FC236}">
                <a16:creationId xmlns:a16="http://schemas.microsoft.com/office/drawing/2014/main" id="{0D00454E-3DAA-43C3-92C9-06A28BCF672E}"/>
              </a:ext>
            </a:extLst>
          </p:cNvPr>
          <p:cNvSpPr>
            <a:spLocks noGrp="1"/>
          </p:cNvSpPr>
          <p:nvPr>
            <p:ph idx="1"/>
          </p:nvPr>
        </p:nvSpPr>
        <p:spPr/>
        <p:txBody>
          <a:bodyPr/>
          <a:lstStyle/>
          <a:p>
            <a:r>
              <a:rPr kumimoji="1" lang="en-US" altLang="ja-JP" dirty="0"/>
              <a:t>Commissioned the IP dithering system using Phase 2 beam.</a:t>
            </a:r>
          </a:p>
          <a:p>
            <a:pPr lvl="1"/>
            <a:r>
              <a:rPr kumimoji="1" lang="en-US" altLang="ja-JP" dirty="0"/>
              <a:t>U. </a:t>
            </a:r>
            <a:r>
              <a:rPr kumimoji="1" lang="en-US" altLang="ja-JP" dirty="0" err="1"/>
              <a:t>Wienands</a:t>
            </a:r>
            <a:r>
              <a:rPr kumimoji="1" lang="en-US" altLang="ja-JP" dirty="0"/>
              <a:t> (ANL) and A. Fisher (SLAC) joined the commissioning of the systems. </a:t>
            </a:r>
          </a:p>
          <a:p>
            <a:pPr lvl="2"/>
            <a:r>
              <a:rPr lang="en-US" altLang="ja-JP" dirty="0"/>
              <a:t>Will also join the Phase 3 operation soon.</a:t>
            </a:r>
            <a:endParaRPr kumimoji="1" lang="en-US" altLang="ja-JP" dirty="0"/>
          </a:p>
          <a:p>
            <a:pPr lvl="1"/>
            <a:r>
              <a:rPr lang="en-US" altLang="ja-JP" dirty="0"/>
              <a:t>LAL group had contributed the fast luminosity monitor (MNPP-01 project).</a:t>
            </a:r>
          </a:p>
          <a:p>
            <a:pPr lvl="1"/>
            <a:endParaRPr kumimoji="1" lang="en-US" altLang="ja-JP" dirty="0"/>
          </a:p>
          <a:p>
            <a:pPr lvl="1"/>
            <a:r>
              <a:rPr kumimoji="1" lang="en-US" altLang="ja-JP" dirty="0"/>
              <a:t>Bump orbit check, calibration.</a:t>
            </a:r>
          </a:p>
          <a:p>
            <a:pPr lvl="1"/>
            <a:r>
              <a:rPr lang="en-US" altLang="ja-JP" dirty="0"/>
              <a:t>Selection of dithering frequency</a:t>
            </a:r>
          </a:p>
          <a:p>
            <a:pPr lvl="1"/>
            <a:r>
              <a:rPr lang="en-US" altLang="ja-JP" dirty="0"/>
              <a:t>Interference with other systems, such as slow orbit feedback, fast beam-beam kick based system, etc.</a:t>
            </a:r>
            <a:endParaRPr kumimoji="1" lang="ja-JP" altLang="en-US" dirty="0"/>
          </a:p>
        </p:txBody>
      </p:sp>
    </p:spTree>
    <p:extLst>
      <p:ext uri="{BB962C8B-B14F-4D97-AF65-F5344CB8AC3E}">
        <p14:creationId xmlns:p14="http://schemas.microsoft.com/office/powerpoint/2010/main" val="1686635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F3441719-BA32-4D62-97FF-388A59DB7B82}"/>
              </a:ext>
            </a:extLst>
          </p:cNvPr>
          <p:cNvSpPr>
            <a:spLocks noGrp="1" noChangeArrowheads="1"/>
          </p:cNvSpPr>
          <p:nvPr>
            <p:ph type="title"/>
          </p:nvPr>
        </p:nvSpPr>
        <p:spPr/>
        <p:txBody>
          <a:bodyPr/>
          <a:lstStyle/>
          <a:p>
            <a:pPr eaLnBrk="1" hangingPunct="1"/>
            <a:r>
              <a:rPr lang="en-US" altLang="ja-JP" sz="2800" dirty="0"/>
              <a:t>Evaluated dithering system with colliding beam</a:t>
            </a:r>
          </a:p>
        </p:txBody>
      </p:sp>
      <p:pic>
        <p:nvPicPr>
          <p:cNvPr id="13315" name="Picture 2">
            <a:extLst>
              <a:ext uri="{FF2B5EF4-FFF2-40B4-BE49-F238E27FC236}">
                <a16:creationId xmlns:a16="http://schemas.microsoft.com/office/drawing/2014/main" id="{18FA484A-B91F-481D-B7B6-20D619E85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88" t="7361" b="4237"/>
          <a:stretch>
            <a:fillRect/>
          </a:stretch>
        </p:blipFill>
        <p:spPr bwMode="auto">
          <a:xfrm>
            <a:off x="6408738" y="1389063"/>
            <a:ext cx="2525712" cy="2255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図 6">
            <a:extLst>
              <a:ext uri="{FF2B5EF4-FFF2-40B4-BE49-F238E27FC236}">
                <a16:creationId xmlns:a16="http://schemas.microsoft.com/office/drawing/2014/main" id="{2DA362D8-FE5F-44BD-A8D3-F4E0932BDA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3860800"/>
            <a:ext cx="406717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直線矢印コネクタ 24">
            <a:extLst>
              <a:ext uri="{FF2B5EF4-FFF2-40B4-BE49-F238E27FC236}">
                <a16:creationId xmlns:a16="http://schemas.microsoft.com/office/drawing/2014/main" id="{DD42BF3E-8942-2E47-9BEC-424EA58B5F22}"/>
              </a:ext>
            </a:extLst>
          </p:cNvPr>
          <p:cNvCxnSpPr>
            <a:cxnSpLocks/>
          </p:cNvCxnSpPr>
          <p:nvPr/>
        </p:nvCxnSpPr>
        <p:spPr>
          <a:xfrm>
            <a:off x="7488238" y="1989138"/>
            <a:ext cx="0" cy="4032250"/>
          </a:xfrm>
          <a:prstGeom prst="straightConnector1">
            <a:avLst/>
          </a:prstGeom>
          <a:ln w="38100">
            <a:solidFill>
              <a:srgbClr val="00B050"/>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8" name="四角形吹き出し 27">
            <a:extLst>
              <a:ext uri="{FF2B5EF4-FFF2-40B4-BE49-F238E27FC236}">
                <a16:creationId xmlns:a16="http://schemas.microsoft.com/office/drawing/2014/main" id="{DBE0530C-CF2F-2440-9196-8A352413E081}"/>
              </a:ext>
            </a:extLst>
          </p:cNvPr>
          <p:cNvSpPr/>
          <p:nvPr/>
        </p:nvSpPr>
        <p:spPr>
          <a:xfrm>
            <a:off x="539750" y="5084763"/>
            <a:ext cx="4103688" cy="1368425"/>
          </a:xfrm>
          <a:prstGeom prst="wedgeRectCallout">
            <a:avLst>
              <a:gd name="adj1" fmla="val 68484"/>
              <a:gd name="adj2" fmla="val 306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altLang="ja-JP" dirty="0">
                <a:solidFill>
                  <a:schemeClr val="tx1"/>
                </a:solidFill>
              </a:rPr>
              <a:t>The dither feedback system finds the optimum horizontal offset between the LER and HER to maximize luminosity by determining the minimum </a:t>
            </a:r>
            <a:r>
              <a:rPr lang="en-GB" altLang="ja-JP" i="1" dirty="0" err="1">
                <a:solidFill>
                  <a:schemeClr val="tx1"/>
                </a:solidFill>
              </a:rPr>
              <a:t>V</a:t>
            </a:r>
            <a:r>
              <a:rPr lang="en-GB" altLang="ja-JP" i="1" baseline="-25000" dirty="0" err="1">
                <a:solidFill>
                  <a:schemeClr val="tx1"/>
                </a:solidFill>
              </a:rPr>
              <a:t>x</a:t>
            </a:r>
            <a:endParaRPr lang="ja-JP" altLang="en-US">
              <a:solidFill>
                <a:schemeClr val="tx1"/>
              </a:solidFill>
            </a:endParaRPr>
          </a:p>
        </p:txBody>
      </p:sp>
      <p:sp>
        <p:nvSpPr>
          <p:cNvPr id="13319" name="テキスト ボックス 29">
            <a:extLst>
              <a:ext uri="{FF2B5EF4-FFF2-40B4-BE49-F238E27FC236}">
                <a16:creationId xmlns:a16="http://schemas.microsoft.com/office/drawing/2014/main" id="{1AF63827-1F31-439D-B808-C8210A06C3A0}"/>
              </a:ext>
            </a:extLst>
          </p:cNvPr>
          <p:cNvSpPr txBox="1">
            <a:spLocks noChangeArrowheads="1"/>
          </p:cNvSpPr>
          <p:nvPr/>
        </p:nvSpPr>
        <p:spPr bwMode="auto">
          <a:xfrm>
            <a:off x="3419475" y="1136650"/>
            <a:ext cx="2119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t>Beam dither test</a:t>
            </a:r>
            <a:endParaRPr lang="ja-JP" altLang="en-US" sz="2000"/>
          </a:p>
        </p:txBody>
      </p:sp>
      <p:pic>
        <p:nvPicPr>
          <p:cNvPr id="13320" name="図 8">
            <a:extLst>
              <a:ext uri="{FF2B5EF4-FFF2-40B4-BE49-F238E27FC236}">
                <a16:creationId xmlns:a16="http://schemas.microsoft.com/office/drawing/2014/main" id="{C852872D-3DBE-4867-B7F0-4C72AA0958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8" y="1519238"/>
            <a:ext cx="471170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5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512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4269"/>
            <a:ext cx="8684121" cy="20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123" name="Rectangle 3"/>
          <p:cNvSpPr>
            <a:spLocks noGrp="1" noChangeArrowheads="1"/>
          </p:cNvSpPr>
          <p:nvPr>
            <p:ph type="title"/>
          </p:nvPr>
        </p:nvSpPr>
        <p:spPr>
          <a:xfrm>
            <a:off x="451822" y="129091"/>
            <a:ext cx="8539778" cy="753033"/>
          </a:xfrm>
          <a:ln/>
        </p:spPr>
        <p:txBody>
          <a:bodyPr/>
          <a:lstStyle/>
          <a:p>
            <a:r>
              <a:rPr lang="en-US" altLang="en-US" dirty="0">
                <a:solidFill>
                  <a:srgbClr val="002060"/>
                </a:solidFill>
              </a:rPr>
              <a:t>SuperKEKB: High-Current Feedback Kickers (JFY2015-19)</a:t>
            </a:r>
          </a:p>
        </p:txBody>
      </p:sp>
      <p:sp>
        <p:nvSpPr>
          <p:cNvPr id="5124" name="Rectangle 4"/>
          <p:cNvSpPr>
            <a:spLocks noGrp="1" noChangeArrowheads="1"/>
          </p:cNvSpPr>
          <p:nvPr>
            <p:ph type="body" idx="4294967295"/>
          </p:nvPr>
        </p:nvSpPr>
        <p:spPr>
          <a:xfrm>
            <a:off x="455414" y="1242343"/>
            <a:ext cx="8110389" cy="5615657"/>
          </a:xfrm>
          <a:prstGeom prst="rect">
            <a:avLst/>
          </a:prstGeom>
          <a:ln/>
        </p:spPr>
        <p:txBody>
          <a:bodyPr lIns="64291" tIns="32146" rIns="64291" bIns="32146">
            <a:normAutofit lnSpcReduction="10000"/>
          </a:bodyPr>
          <a:lstStyle/>
          <a:p>
            <a:r>
              <a:rPr lang="en-US" altLang="en-US" sz="2000" dirty="0"/>
              <a:t>SLAC (A. Krasnykh, A. Benwell, J. Seeman) started on the design, together with KEK, of the transverse feedback kickers able to withstand &gt; 3.5 A beam current at 5 mm bunch length.</a:t>
            </a:r>
          </a:p>
          <a:p>
            <a:pPr lvl="1"/>
            <a:r>
              <a:rPr lang="en-US" altLang="en-US" sz="2000" dirty="0"/>
              <a:t>based on the successful kickers from KEKB (1.6A) </a:t>
            </a:r>
          </a:p>
          <a:p>
            <a:pPr marL="0" lvl="1" indent="0">
              <a:buNone/>
            </a:pPr>
            <a:r>
              <a:rPr lang="en-US" altLang="en-US" sz="2000" dirty="0"/>
              <a:t>and PEP-II kickers (3.2 A).</a:t>
            </a:r>
          </a:p>
          <a:p>
            <a:pPr lvl="1"/>
            <a:r>
              <a:rPr lang="en-US" altLang="en-US" sz="2000" dirty="0"/>
              <a:t>adapted to SuperKEKB (both x-y rather than </a:t>
            </a:r>
          </a:p>
          <a:p>
            <a:pPr marL="0" lvl="1" indent="0">
              <a:buNone/>
            </a:pPr>
            <a:r>
              <a:rPr lang="en-US" altLang="en-US" sz="2000" dirty="0"/>
              <a:t>single-plane).</a:t>
            </a:r>
          </a:p>
          <a:p>
            <a:pPr lvl="1"/>
            <a:endParaRPr lang="en-US" altLang="en-US" sz="2000" dirty="0"/>
          </a:p>
          <a:p>
            <a:r>
              <a:rPr lang="en-US" altLang="en-US" sz="2000" dirty="0"/>
              <a:t>SLAC would be willing to build the units.</a:t>
            </a:r>
          </a:p>
          <a:p>
            <a:r>
              <a:rPr lang="en-US" altLang="en-US" sz="2000" dirty="0"/>
              <a:t>Long-standing interest by KEK in this project.</a:t>
            </a:r>
          </a:p>
          <a:p>
            <a:endParaRPr lang="en-US" altLang="en-US" sz="2000" dirty="0"/>
          </a:p>
          <a:p>
            <a:r>
              <a:rPr lang="en-US" altLang="en-US" sz="2000" dirty="0"/>
              <a:t>SLAC plans to participate in SuperKEKB beam </a:t>
            </a:r>
          </a:p>
          <a:p>
            <a:r>
              <a:rPr lang="en-US" altLang="en-US" sz="2000" dirty="0"/>
              <a:t>commissioning as funding allows.</a:t>
            </a:r>
          </a:p>
          <a:p>
            <a:r>
              <a:rPr lang="en-US" altLang="en-US" sz="2000" dirty="0"/>
              <a:t>Received DOE funding to work on this project in FY2018-2019.</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9618" y="1933461"/>
            <a:ext cx="2446424" cy="1474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3104" y="3505200"/>
            <a:ext cx="2990154" cy="2256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474377" y="3103833"/>
            <a:ext cx="13610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Transfer kicker</a:t>
            </a:r>
          </a:p>
        </p:txBody>
      </p:sp>
      <p:sp>
        <p:nvSpPr>
          <p:cNvPr id="3" name="TextBox 2"/>
          <p:cNvSpPr txBox="1"/>
          <p:nvPr/>
        </p:nvSpPr>
        <p:spPr>
          <a:xfrm>
            <a:off x="6494597" y="5773268"/>
            <a:ext cx="23038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Kicker frequency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 (A. Krasnykh)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5" name="Text Box 2">
            <a:extLst>
              <a:ext uri="{FF2B5EF4-FFF2-40B4-BE49-F238E27FC236}">
                <a16:creationId xmlns:a16="http://schemas.microsoft.com/office/drawing/2014/main" id="{25A3E526-0B27-4065-A6FA-D6972FC2D070}"/>
              </a:ext>
            </a:extLst>
          </p:cNvPr>
          <p:cNvSpPr txBox="1">
            <a:spLocks noChangeArrowheads="1"/>
          </p:cNvSpPr>
          <p:nvPr/>
        </p:nvSpPr>
        <p:spPr bwMode="auto">
          <a:xfrm>
            <a:off x="571500" y="2655094"/>
            <a:ext cx="1942703" cy="3750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285750" eaLnBrk="1">
              <a:lnSpc>
                <a:spcPct val="93000"/>
              </a:lnSpc>
              <a:buClr>
                <a:srgbClr val="000000"/>
              </a:buClr>
              <a:buSzPct val="100000"/>
            </a:pPr>
            <a:endParaRPr kumimoji="0" lang="ja-JP" altLang="en-US" sz="1125">
              <a:solidFill>
                <a:srgbClr val="FFFFFF"/>
              </a:solidFill>
              <a:latin typeface="Arial" panose="020B0604020202020204" pitchFamily="34" charset="0"/>
            </a:endParaRPr>
          </a:p>
        </p:txBody>
      </p:sp>
      <p:sp>
        <p:nvSpPr>
          <p:cNvPr id="3076" name="Rectangle 3">
            <a:extLst>
              <a:ext uri="{FF2B5EF4-FFF2-40B4-BE49-F238E27FC236}">
                <a16:creationId xmlns:a16="http://schemas.microsoft.com/office/drawing/2014/main" id="{099E018E-FD3B-49CC-969A-98111E2170D3}"/>
              </a:ext>
            </a:extLst>
          </p:cNvPr>
          <p:cNvSpPr>
            <a:spLocks noGrp="1" noChangeArrowheads="1"/>
          </p:cNvSpPr>
          <p:nvPr>
            <p:ph type="title"/>
          </p:nvPr>
        </p:nvSpPr>
        <p:spPr>
          <a:xfrm>
            <a:off x="0" y="857250"/>
            <a:ext cx="9144000" cy="743149"/>
          </a:xfrm>
        </p:spPr>
        <p:txBody>
          <a:bodyPr vert="horz" wrap="square" lIns="0" tIns="26550" rIns="0" bIns="0" numCol="1" anchor="ctr" anchorCtr="0" compatLnSpc="1">
            <a:prstTxWarp prst="textNoShape">
              <a:avLst/>
            </a:prstTxWarp>
          </a:bodyPr>
          <a:lstStyle/>
          <a:p>
            <a:pPr eaLnBrk="1">
              <a:buClrTx/>
              <a:tabLst>
                <a:tab pos="0" algn="l"/>
                <a:tab pos="285750" algn="l"/>
                <a:tab pos="571500" algn="l"/>
                <a:tab pos="857250" algn="l"/>
                <a:tab pos="1143000" algn="l"/>
                <a:tab pos="1428750" algn="l"/>
                <a:tab pos="1714500" algn="l"/>
                <a:tab pos="2000250" algn="l"/>
                <a:tab pos="2286000" algn="l"/>
                <a:tab pos="2571750" algn="l"/>
                <a:tab pos="2857500" algn="l"/>
                <a:tab pos="3143250" algn="l"/>
                <a:tab pos="3429000" algn="l"/>
                <a:tab pos="3714750" algn="l"/>
                <a:tab pos="4000500" algn="l"/>
                <a:tab pos="4286250" algn="l"/>
                <a:tab pos="4572000" algn="l"/>
                <a:tab pos="4857750" algn="l"/>
                <a:tab pos="5143500" algn="l"/>
                <a:tab pos="5429250" algn="l"/>
                <a:tab pos="5715000" algn="l"/>
                <a:tab pos="5881688" algn="l"/>
                <a:tab pos="6334125" algn="l"/>
                <a:tab pos="6786563" algn="l"/>
                <a:tab pos="7239000" algn="l"/>
                <a:tab pos="7691438" algn="l"/>
                <a:tab pos="8143875" algn="l"/>
                <a:tab pos="8596313" algn="l"/>
                <a:tab pos="9048750" algn="l"/>
              </a:tabLst>
            </a:pPr>
            <a:r>
              <a:rPr lang="en-US" altLang="ja-JP" dirty="0">
                <a:ea typeface="ＭＳ Ｐゴシック" panose="020B0600070205080204" pitchFamily="50" charset="-128"/>
              </a:rPr>
              <a:t>SuperKEKB X-Ray Monitor</a:t>
            </a:r>
          </a:p>
        </p:txBody>
      </p:sp>
      <p:pic>
        <p:nvPicPr>
          <p:cNvPr id="3077" name="Picture 4">
            <a:extLst>
              <a:ext uri="{FF2B5EF4-FFF2-40B4-BE49-F238E27FC236}">
                <a16:creationId xmlns:a16="http://schemas.microsoft.com/office/drawing/2014/main" id="{9037E1FF-AAA2-450C-874A-0F7323F96E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3087" y="5659438"/>
            <a:ext cx="1715492" cy="2837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8" name="Picture 5">
            <a:extLst>
              <a:ext uri="{FF2B5EF4-FFF2-40B4-BE49-F238E27FC236}">
                <a16:creationId xmlns:a16="http://schemas.microsoft.com/office/drawing/2014/main" id="{5E955304-7A64-4EBA-B010-E2282561B5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8344" y="5555258"/>
            <a:ext cx="433586" cy="4335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9" name="Picture 6">
            <a:extLst>
              <a:ext uri="{FF2B5EF4-FFF2-40B4-BE49-F238E27FC236}">
                <a16:creationId xmlns:a16="http://schemas.microsoft.com/office/drawing/2014/main" id="{BA3CEB96-B63B-4242-9A47-D45371581A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2172" y="5600899"/>
            <a:ext cx="77093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0" name="Picture 7">
            <a:extLst>
              <a:ext uri="{FF2B5EF4-FFF2-40B4-BE49-F238E27FC236}">
                <a16:creationId xmlns:a16="http://schemas.microsoft.com/office/drawing/2014/main" id="{ADF8E05E-6061-475F-B60D-085EE352F8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055" y="5544344"/>
            <a:ext cx="737195" cy="4216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1" name="Picture 8">
            <a:extLst>
              <a:ext uri="{FF2B5EF4-FFF2-40B4-BE49-F238E27FC236}">
                <a16:creationId xmlns:a16="http://schemas.microsoft.com/office/drawing/2014/main" id="{AD7DACE3-495D-4FFD-910F-1F61E6B750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5547" y="2939852"/>
            <a:ext cx="2227461" cy="26084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2" name="Picture 9">
            <a:extLst>
              <a:ext uri="{FF2B5EF4-FFF2-40B4-BE49-F238E27FC236}">
                <a16:creationId xmlns:a16="http://schemas.microsoft.com/office/drawing/2014/main" id="{ACF8C116-D77D-467F-B996-7FEA79C271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92203" y="1486297"/>
            <a:ext cx="3251399" cy="23266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3" name="Picture 10">
            <a:extLst>
              <a:ext uri="{FF2B5EF4-FFF2-40B4-BE49-F238E27FC236}">
                <a16:creationId xmlns:a16="http://schemas.microsoft.com/office/drawing/2014/main" id="{537A13A7-5BA6-43B4-989A-5C81AC6CF2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60047" y="1355328"/>
            <a:ext cx="1841500" cy="24378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85" name="Text Box 12">
            <a:extLst>
              <a:ext uri="{FF2B5EF4-FFF2-40B4-BE49-F238E27FC236}">
                <a16:creationId xmlns:a16="http://schemas.microsoft.com/office/drawing/2014/main" id="{78026890-523B-4D2A-9A34-B83AC7FFE15C}"/>
              </a:ext>
            </a:extLst>
          </p:cNvPr>
          <p:cNvSpPr txBox="1">
            <a:spLocks noChangeArrowheads="1"/>
          </p:cNvSpPr>
          <p:nvPr/>
        </p:nvSpPr>
        <p:spPr bwMode="auto">
          <a:xfrm>
            <a:off x="5083969" y="3756422"/>
            <a:ext cx="791766" cy="1934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6250" tIns="28125" rIns="56250" bIns="28125"/>
          <a:lstStyle>
            <a:lvl1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1pPr>
            <a:lvl2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2pPr>
            <a:lvl3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3pPr>
            <a:lvl4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4pPr>
            <a:lvl5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9pPr>
          </a:lstStyle>
          <a:p>
            <a:pPr defTabSz="285750" eaLnBrk="1">
              <a:lnSpc>
                <a:spcPct val="100000"/>
              </a:lnSpc>
              <a:buClrTx/>
              <a:tabLst>
                <a:tab pos="0" algn="l"/>
                <a:tab pos="285750" algn="l"/>
                <a:tab pos="571500" algn="l"/>
                <a:tab pos="857250" algn="l"/>
                <a:tab pos="1143000" algn="l"/>
                <a:tab pos="1428750" algn="l"/>
                <a:tab pos="1714500" algn="l"/>
                <a:tab pos="2000250" algn="l"/>
                <a:tab pos="2286000" algn="l"/>
                <a:tab pos="2571750" algn="l"/>
                <a:tab pos="2857500" algn="l"/>
                <a:tab pos="3143250" algn="l"/>
                <a:tab pos="3429000" algn="l"/>
                <a:tab pos="3714750" algn="l"/>
                <a:tab pos="4000500" algn="l"/>
                <a:tab pos="4286250" algn="l"/>
                <a:tab pos="4572000" algn="l"/>
                <a:tab pos="4857750" algn="l"/>
                <a:tab pos="5143500" algn="l"/>
                <a:tab pos="5429250" algn="l"/>
                <a:tab pos="5715000" algn="l"/>
              </a:tabLst>
            </a:pPr>
            <a:r>
              <a:rPr kumimoji="0" lang="en-US" altLang="ja-JP" sz="1125">
                <a:solidFill>
                  <a:srgbClr val="FFFFFF"/>
                </a:solidFill>
              </a:rPr>
              <a:t>first light!</a:t>
            </a:r>
          </a:p>
        </p:txBody>
      </p:sp>
      <p:sp>
        <p:nvSpPr>
          <p:cNvPr id="3086" name="Text Box 13">
            <a:extLst>
              <a:ext uri="{FF2B5EF4-FFF2-40B4-BE49-F238E27FC236}">
                <a16:creationId xmlns:a16="http://schemas.microsoft.com/office/drawing/2014/main" id="{1558E9E3-41AB-4B02-978B-004C7F0ABF6F}"/>
              </a:ext>
            </a:extLst>
          </p:cNvPr>
          <p:cNvSpPr txBox="1">
            <a:spLocks noChangeArrowheads="1"/>
          </p:cNvSpPr>
          <p:nvPr/>
        </p:nvSpPr>
        <p:spPr bwMode="auto">
          <a:xfrm>
            <a:off x="857250" y="1761134"/>
            <a:ext cx="2878336" cy="2153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6250" tIns="28125" rIns="56250" bIns="28125"/>
          <a:lstStyle>
            <a:lvl1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1pPr>
            <a:lvl2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2pPr>
            <a:lvl3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3pPr>
            <a:lvl4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4pPr>
            <a:lvl5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roid Sans Fallback" charset="0"/>
              </a:defRPr>
            </a:lvl9pPr>
          </a:lstStyle>
          <a:p>
            <a:pPr algn="r" defTabSz="285750" eaLnBrk="1">
              <a:tabLst>
                <a:tab pos="0" algn="l"/>
                <a:tab pos="285750" algn="l"/>
                <a:tab pos="571500" algn="l"/>
                <a:tab pos="857250" algn="l"/>
                <a:tab pos="1143000" algn="l"/>
                <a:tab pos="1428750" algn="l"/>
                <a:tab pos="1714500" algn="l"/>
                <a:tab pos="2000250" algn="l"/>
                <a:tab pos="2286000" algn="l"/>
                <a:tab pos="2571750" algn="l"/>
                <a:tab pos="2857500" algn="l"/>
                <a:tab pos="3143250" algn="l"/>
                <a:tab pos="3429000" algn="l"/>
                <a:tab pos="3714750" algn="l"/>
                <a:tab pos="4000500" algn="l"/>
                <a:tab pos="4286250" algn="l"/>
                <a:tab pos="4572000" algn="l"/>
                <a:tab pos="4857750" algn="l"/>
                <a:tab pos="5143500" algn="l"/>
                <a:tab pos="5429250" algn="l"/>
                <a:tab pos="5715000" algn="l"/>
              </a:tabLst>
            </a:pPr>
            <a:r>
              <a:rPr kumimoji="0" lang="en-US" altLang="ja-JP" sz="1125">
                <a:solidFill>
                  <a:srgbClr val="000000"/>
                </a:solidFill>
              </a:rPr>
              <a:t>characterizing sensor to find operating point</a:t>
            </a:r>
          </a:p>
        </p:txBody>
      </p:sp>
      <p:sp>
        <p:nvSpPr>
          <p:cNvPr id="3087" name="テキスト ボックス 1">
            <a:extLst>
              <a:ext uri="{FF2B5EF4-FFF2-40B4-BE49-F238E27FC236}">
                <a16:creationId xmlns:a16="http://schemas.microsoft.com/office/drawing/2014/main" id="{6CFE4666-6B23-48CB-9149-C3841EA34FBB}"/>
              </a:ext>
            </a:extLst>
          </p:cNvPr>
          <p:cNvSpPr txBox="1">
            <a:spLocks noChangeArrowheads="1"/>
          </p:cNvSpPr>
          <p:nvPr/>
        </p:nvSpPr>
        <p:spPr bwMode="auto">
          <a:xfrm>
            <a:off x="754063" y="1758157"/>
            <a:ext cx="3302507" cy="25333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285750" eaLnBrk="1">
              <a:lnSpc>
                <a:spcPct val="93000"/>
              </a:lnSpc>
              <a:buClr>
                <a:srgbClr val="000000"/>
              </a:buClr>
              <a:buSzPct val="100000"/>
            </a:pPr>
            <a:r>
              <a:rPr lang="en-US" altLang="ja-JP" sz="1125">
                <a:solidFill>
                  <a:srgbClr val="000000"/>
                </a:solidFill>
                <a:latin typeface="Arial" panose="020B0604020202020204" pitchFamily="34" charset="0"/>
              </a:rPr>
              <a:t>Detector response to Laser Diode input (red line)</a:t>
            </a:r>
            <a:endParaRPr lang="ja-JP" altLang="en-US" sz="1125">
              <a:solidFill>
                <a:srgbClr val="000000"/>
              </a:solidFill>
              <a:latin typeface="Arial" panose="020B0604020202020204" pitchFamily="34" charset="0"/>
            </a:endParaRPr>
          </a:p>
        </p:txBody>
      </p:sp>
      <p:pic>
        <p:nvPicPr>
          <p:cNvPr id="3" name="図 2">
            <a:extLst>
              <a:ext uri="{FF2B5EF4-FFF2-40B4-BE49-F238E27FC236}">
                <a16:creationId xmlns:a16="http://schemas.microsoft.com/office/drawing/2014/main" id="{6CA09FE5-5AAA-4C40-8FF9-CC44E418D4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9987" y="1976438"/>
            <a:ext cx="4114286" cy="3314285"/>
          </a:xfrm>
          <a:prstGeom prst="rect">
            <a:avLst/>
          </a:prstGeom>
        </p:spPr>
      </p:pic>
      <p:pic>
        <p:nvPicPr>
          <p:cNvPr id="3084" name="Picture 11">
            <a:extLst>
              <a:ext uri="{FF2B5EF4-FFF2-40B4-BE49-F238E27FC236}">
                <a16:creationId xmlns:a16="http://schemas.microsoft.com/office/drawing/2014/main" id="{0F41B6A1-CD63-49E5-886C-1FEF56B3C98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99867" y="3020219"/>
            <a:ext cx="3262313" cy="25767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a:extLst>
              <a:ext uri="{FF2B5EF4-FFF2-40B4-BE49-F238E27FC236}">
                <a16:creationId xmlns:a16="http://schemas.microsoft.com/office/drawing/2014/main" id="{E4352AC8-0BF9-40C4-BEC0-1277DD30A27E}"/>
              </a:ext>
            </a:extLst>
          </p:cNvPr>
          <p:cNvSpPr>
            <a:spLocks noGrp="1" noChangeArrowheads="1"/>
          </p:cNvSpPr>
          <p:nvPr>
            <p:ph type="title"/>
          </p:nvPr>
        </p:nvSpPr>
        <p:spPr>
          <a:xfrm>
            <a:off x="0" y="857250"/>
            <a:ext cx="9144000" cy="743149"/>
          </a:xfrm>
        </p:spPr>
        <p:txBody>
          <a:bodyPr vert="horz" wrap="square" lIns="0" tIns="26550" rIns="0" bIns="0" numCol="1" anchor="ctr" anchorCtr="0" compatLnSpc="1">
            <a:prstTxWarp prst="textNoShape">
              <a:avLst/>
            </a:prstTxWarp>
          </a:bodyPr>
          <a:lstStyle/>
          <a:p>
            <a:pPr eaLnBrk="1">
              <a:buClrTx/>
              <a:tabLst>
                <a:tab pos="0" algn="l"/>
                <a:tab pos="285750" algn="l"/>
                <a:tab pos="571500" algn="l"/>
                <a:tab pos="857250" algn="l"/>
                <a:tab pos="1143000" algn="l"/>
                <a:tab pos="1428750" algn="l"/>
                <a:tab pos="1714500" algn="l"/>
                <a:tab pos="2000250" algn="l"/>
                <a:tab pos="2286000" algn="l"/>
                <a:tab pos="2571750" algn="l"/>
                <a:tab pos="2857500" algn="l"/>
                <a:tab pos="3143250" algn="l"/>
                <a:tab pos="3429000" algn="l"/>
                <a:tab pos="3714750" algn="l"/>
                <a:tab pos="4000500" algn="l"/>
                <a:tab pos="4286250" algn="l"/>
                <a:tab pos="4572000" algn="l"/>
                <a:tab pos="4857750" algn="l"/>
                <a:tab pos="5143500" algn="l"/>
                <a:tab pos="5429250" algn="l"/>
                <a:tab pos="5715000" algn="l"/>
                <a:tab pos="5881688" algn="l"/>
                <a:tab pos="6334125" algn="l"/>
                <a:tab pos="6786563" algn="l"/>
                <a:tab pos="7239000" algn="l"/>
                <a:tab pos="7691438" algn="l"/>
                <a:tab pos="8143875" algn="l"/>
                <a:tab pos="8596313" algn="l"/>
                <a:tab pos="9048750" algn="l"/>
              </a:tabLst>
            </a:pPr>
            <a:r>
              <a:rPr lang="en-US" altLang="ja-JP">
                <a:ea typeface="ＭＳ Ｐゴシック" panose="020B0600070205080204" pitchFamily="50" charset="-128"/>
              </a:rPr>
              <a:t>SuperKEKB X-Ray Monitor 2018</a:t>
            </a:r>
          </a:p>
        </p:txBody>
      </p:sp>
      <p:sp>
        <p:nvSpPr>
          <p:cNvPr id="4098" name="Rectangle 2">
            <a:extLst>
              <a:ext uri="{FF2B5EF4-FFF2-40B4-BE49-F238E27FC236}">
                <a16:creationId xmlns:a16="http://schemas.microsoft.com/office/drawing/2014/main" id="{9098ED21-8D9C-47BF-8FF0-B460B7561BC9}"/>
              </a:ext>
            </a:extLst>
          </p:cNvPr>
          <p:cNvSpPr>
            <a:spLocks noGrp="1" noChangeArrowheads="1"/>
          </p:cNvSpPr>
          <p:nvPr>
            <p:ph type="subTitle" idx="4294967295"/>
          </p:nvPr>
        </p:nvSpPr>
        <p:spPr>
          <a:xfrm>
            <a:off x="57547" y="1419821"/>
            <a:ext cx="9029899" cy="4090789"/>
          </a:xfrm>
        </p:spPr>
        <p:txBody>
          <a:bodyPr/>
          <a:lstStyle/>
          <a:p>
            <a:pPr marL="285750" indent="-285750" eaLnBrk="1">
              <a:spcAft>
                <a:spcPct val="0"/>
              </a:spcAft>
              <a:buSzPct val="45000"/>
              <a:buFont typeface="Arial" panose="020B0604020202020204" pitchFamily="34" charset="0"/>
              <a:buChar char="•"/>
              <a:tabLst>
                <a:tab pos="349250" algn="l"/>
                <a:tab pos="419696" algn="l"/>
                <a:tab pos="705446" algn="l"/>
                <a:tab pos="991196" algn="l"/>
                <a:tab pos="1276946" algn="l"/>
                <a:tab pos="1562696" algn="l"/>
                <a:tab pos="1848446" algn="l"/>
                <a:tab pos="2134196" algn="l"/>
                <a:tab pos="2419946" algn="l"/>
                <a:tab pos="2705696" algn="l"/>
                <a:tab pos="2991446" algn="l"/>
                <a:tab pos="3277196" algn="l"/>
                <a:tab pos="3562946" algn="l"/>
                <a:tab pos="3848696" algn="l"/>
                <a:tab pos="4134446" algn="l"/>
                <a:tab pos="4420196" algn="l"/>
                <a:tab pos="4705946" algn="l"/>
                <a:tab pos="4991696" algn="l"/>
                <a:tab pos="5277446" algn="l"/>
                <a:tab pos="5563196" algn="l"/>
                <a:tab pos="5848946" algn="l"/>
                <a:tab pos="5881688" algn="l"/>
                <a:tab pos="6334125" algn="l"/>
                <a:tab pos="6786563" algn="l"/>
                <a:tab pos="7239000" algn="l"/>
                <a:tab pos="7691438" algn="l"/>
                <a:tab pos="8143875" algn="l"/>
                <a:tab pos="8596313" algn="l"/>
              </a:tabLst>
            </a:pPr>
            <a:r>
              <a:rPr lang="en-US" altLang="ja-JP" sz="2000">
                <a:ea typeface="ＭＳ Ｐゴシック" panose="020B0600070205080204" pitchFamily="50" charset="-128"/>
              </a:rPr>
              <a:t>Amplifier chain:</a:t>
            </a:r>
          </a:p>
          <a:p>
            <a:pPr marL="535781" lvl="1" indent="-285750" eaLnBrk="1">
              <a:spcAft>
                <a:spcPct val="0"/>
              </a:spcAft>
              <a:buSzPct val="45000"/>
              <a:buFont typeface="Arial" panose="020B0604020202020204" pitchFamily="34" charset="0"/>
              <a:buChar char="•"/>
              <a:tabLst>
                <a:tab pos="349250" algn="l"/>
                <a:tab pos="419696" algn="l"/>
                <a:tab pos="705446" algn="l"/>
                <a:tab pos="991196" algn="l"/>
                <a:tab pos="1276946" algn="l"/>
                <a:tab pos="1562696" algn="l"/>
                <a:tab pos="1848446" algn="l"/>
                <a:tab pos="2134196" algn="l"/>
                <a:tab pos="2419946" algn="l"/>
                <a:tab pos="2705696" algn="l"/>
                <a:tab pos="2991446" algn="l"/>
                <a:tab pos="3277196" algn="l"/>
                <a:tab pos="3562946" algn="l"/>
                <a:tab pos="3848696" algn="l"/>
                <a:tab pos="4134446" algn="l"/>
                <a:tab pos="4420196" algn="l"/>
                <a:tab pos="4705946" algn="l"/>
                <a:tab pos="4991696" algn="l"/>
                <a:tab pos="5277446" algn="l"/>
                <a:tab pos="5563196" algn="l"/>
                <a:tab pos="5848946" algn="l"/>
                <a:tab pos="5881688" algn="l"/>
                <a:tab pos="6334125" algn="l"/>
                <a:tab pos="6786563" algn="l"/>
                <a:tab pos="7239000" algn="l"/>
                <a:tab pos="7691438" algn="l"/>
                <a:tab pos="8143875" algn="l"/>
                <a:tab pos="8596313" algn="l"/>
              </a:tabLst>
            </a:pPr>
            <a:r>
              <a:rPr lang="en-US" altLang="ja-JP" sz="1750">
                <a:ea typeface="ＭＳ Ｐゴシック" panose="020B0600070205080204" pitchFamily="50" charset="-128"/>
              </a:rPr>
              <a:t>Carefully designing preamp+gain stages</a:t>
            </a:r>
          </a:p>
          <a:p>
            <a:pPr marL="535781" lvl="1" indent="-285750" eaLnBrk="1">
              <a:spcAft>
                <a:spcPct val="0"/>
              </a:spcAft>
              <a:buSzPct val="45000"/>
              <a:buFont typeface="Arial" panose="020B0604020202020204" pitchFamily="34" charset="0"/>
              <a:buChar char="•"/>
              <a:tabLst>
                <a:tab pos="349250" algn="l"/>
                <a:tab pos="419696" algn="l"/>
                <a:tab pos="705446" algn="l"/>
                <a:tab pos="991196" algn="l"/>
                <a:tab pos="1276946" algn="l"/>
                <a:tab pos="1562696" algn="l"/>
                <a:tab pos="1848446" algn="l"/>
                <a:tab pos="2134196" algn="l"/>
                <a:tab pos="2419946" algn="l"/>
                <a:tab pos="2705696" algn="l"/>
                <a:tab pos="2991446" algn="l"/>
                <a:tab pos="3277196" algn="l"/>
                <a:tab pos="3562946" algn="l"/>
                <a:tab pos="3848696" algn="l"/>
                <a:tab pos="4134446" algn="l"/>
                <a:tab pos="4420196" algn="l"/>
                <a:tab pos="4705946" algn="l"/>
                <a:tab pos="4991696" algn="l"/>
                <a:tab pos="5277446" algn="l"/>
                <a:tab pos="5563196" algn="l"/>
                <a:tab pos="5848946" algn="l"/>
                <a:tab pos="5881688" algn="l"/>
                <a:tab pos="6334125" algn="l"/>
                <a:tab pos="6786563" algn="l"/>
                <a:tab pos="7239000" algn="l"/>
                <a:tab pos="7691438" algn="l"/>
                <a:tab pos="8143875" algn="l"/>
                <a:tab pos="8596313" algn="l"/>
              </a:tabLst>
            </a:pPr>
            <a:r>
              <a:rPr lang="en-US" altLang="ja-JP" sz="1750">
                <a:ea typeface="ＭＳ Ｐゴシック" panose="020B0600070205080204" pitchFamily="50" charset="-128"/>
              </a:rPr>
              <a:t>Calculation/simulation (noise/gain/recovery time)</a:t>
            </a:r>
          </a:p>
          <a:p>
            <a:pPr marL="535781" lvl="1" indent="-285750" eaLnBrk="1">
              <a:spcAft>
                <a:spcPct val="0"/>
              </a:spcAft>
              <a:buSzPct val="45000"/>
              <a:buFont typeface="Arial" panose="020B0604020202020204" pitchFamily="34" charset="0"/>
              <a:buChar char="•"/>
              <a:tabLst>
                <a:tab pos="349250" algn="l"/>
                <a:tab pos="419696" algn="l"/>
                <a:tab pos="705446" algn="l"/>
                <a:tab pos="991196" algn="l"/>
                <a:tab pos="1276946" algn="l"/>
                <a:tab pos="1562696" algn="l"/>
                <a:tab pos="1848446" algn="l"/>
                <a:tab pos="2134196" algn="l"/>
                <a:tab pos="2419946" algn="l"/>
                <a:tab pos="2705696" algn="l"/>
                <a:tab pos="2991446" algn="l"/>
                <a:tab pos="3277196" algn="l"/>
                <a:tab pos="3562946" algn="l"/>
                <a:tab pos="3848696" algn="l"/>
                <a:tab pos="4134446" algn="l"/>
                <a:tab pos="4420196" algn="l"/>
                <a:tab pos="4705946" algn="l"/>
                <a:tab pos="4991696" algn="l"/>
                <a:tab pos="5277446" algn="l"/>
                <a:tab pos="5563196" algn="l"/>
                <a:tab pos="5848946" algn="l"/>
                <a:tab pos="5881688" algn="l"/>
                <a:tab pos="6334125" algn="l"/>
                <a:tab pos="6786563" algn="l"/>
                <a:tab pos="7239000" algn="l"/>
                <a:tab pos="7691438" algn="l"/>
                <a:tab pos="8143875" algn="l"/>
                <a:tab pos="8596313" algn="l"/>
              </a:tabLst>
            </a:pPr>
            <a:r>
              <a:rPr lang="en-US" altLang="ja-JP" sz="1750">
                <a:ea typeface="ＭＳ Ｐゴシック" panose="020B0600070205080204" pitchFamily="50" charset="-128"/>
              </a:rPr>
              <a:t>Prototyping/measurement (network analyzer)</a:t>
            </a:r>
          </a:p>
          <a:p>
            <a:pPr marL="535781" lvl="1" indent="-285750" eaLnBrk="1">
              <a:spcAft>
                <a:spcPct val="0"/>
              </a:spcAft>
              <a:buSzPct val="45000"/>
              <a:buFont typeface="Arial" panose="020B0604020202020204" pitchFamily="34" charset="0"/>
              <a:buChar char="•"/>
              <a:tabLst>
                <a:tab pos="349250" algn="l"/>
                <a:tab pos="419696" algn="l"/>
                <a:tab pos="705446" algn="l"/>
                <a:tab pos="991196" algn="l"/>
                <a:tab pos="1276946" algn="l"/>
                <a:tab pos="1562696" algn="l"/>
                <a:tab pos="1848446" algn="l"/>
                <a:tab pos="2134196" algn="l"/>
                <a:tab pos="2419946" algn="l"/>
                <a:tab pos="2705696" algn="l"/>
                <a:tab pos="2991446" algn="l"/>
                <a:tab pos="3277196" algn="l"/>
                <a:tab pos="3562946" algn="l"/>
                <a:tab pos="3848696" algn="l"/>
                <a:tab pos="4134446" algn="l"/>
                <a:tab pos="4420196" algn="l"/>
                <a:tab pos="4705946" algn="l"/>
                <a:tab pos="4991696" algn="l"/>
                <a:tab pos="5277446" algn="l"/>
                <a:tab pos="5563196" algn="l"/>
                <a:tab pos="5848946" algn="l"/>
                <a:tab pos="5881688" algn="l"/>
                <a:tab pos="6334125" algn="l"/>
                <a:tab pos="6786563" algn="l"/>
                <a:tab pos="7239000" algn="l"/>
                <a:tab pos="7691438" algn="l"/>
                <a:tab pos="8143875" algn="l"/>
                <a:tab pos="8596313" algn="l"/>
              </a:tabLst>
            </a:pPr>
            <a:endParaRPr lang="en-US" altLang="ja-JP" sz="1750">
              <a:ea typeface="ＭＳ Ｐゴシック" panose="020B0600070205080204" pitchFamily="50" charset="-128"/>
            </a:endParaRPr>
          </a:p>
          <a:p>
            <a:pPr marL="285750" indent="-285750" eaLnBrk="1">
              <a:spcAft>
                <a:spcPct val="0"/>
              </a:spcAft>
              <a:buSzPct val="45000"/>
              <a:buFont typeface="Arial" panose="020B0604020202020204" pitchFamily="34" charset="0"/>
              <a:buChar char="•"/>
              <a:tabLst>
                <a:tab pos="349250" algn="l"/>
                <a:tab pos="419696" algn="l"/>
                <a:tab pos="705446" algn="l"/>
                <a:tab pos="991196" algn="l"/>
                <a:tab pos="1276946" algn="l"/>
                <a:tab pos="1562696" algn="l"/>
                <a:tab pos="1848446" algn="l"/>
                <a:tab pos="2134196" algn="l"/>
                <a:tab pos="2419946" algn="l"/>
                <a:tab pos="2705696" algn="l"/>
                <a:tab pos="2991446" algn="l"/>
                <a:tab pos="3277196" algn="l"/>
                <a:tab pos="3562946" algn="l"/>
                <a:tab pos="3848696" algn="l"/>
                <a:tab pos="4134446" algn="l"/>
                <a:tab pos="4420196" algn="l"/>
                <a:tab pos="4705946" algn="l"/>
                <a:tab pos="4991696" algn="l"/>
                <a:tab pos="5277446" algn="l"/>
                <a:tab pos="5563196" algn="l"/>
                <a:tab pos="5848946" algn="l"/>
                <a:tab pos="5881688" algn="l"/>
                <a:tab pos="6334125" algn="l"/>
                <a:tab pos="6786563" algn="l"/>
                <a:tab pos="7239000" algn="l"/>
                <a:tab pos="7691438" algn="l"/>
                <a:tab pos="8143875" algn="l"/>
                <a:tab pos="8596313" algn="l"/>
              </a:tabLst>
            </a:pPr>
            <a:r>
              <a:rPr lang="en-US" altLang="ja-JP" sz="2000">
                <a:ea typeface="ＭＳ Ｐゴシック" panose="020B0600070205080204" pitchFamily="50" charset="-128"/>
              </a:rPr>
              <a:t>Firmware/readout:</a:t>
            </a:r>
          </a:p>
          <a:p>
            <a:pPr marL="535781" lvl="1" indent="-285750" eaLnBrk="1">
              <a:spcAft>
                <a:spcPct val="0"/>
              </a:spcAft>
              <a:buSzPct val="45000"/>
              <a:buFont typeface="Arial" panose="020B0604020202020204" pitchFamily="34" charset="0"/>
              <a:buChar char="•"/>
              <a:tabLst>
                <a:tab pos="349250" algn="l"/>
                <a:tab pos="419696" algn="l"/>
                <a:tab pos="705446" algn="l"/>
                <a:tab pos="991196" algn="l"/>
                <a:tab pos="1276946" algn="l"/>
                <a:tab pos="1562696" algn="l"/>
                <a:tab pos="1848446" algn="l"/>
                <a:tab pos="2134196" algn="l"/>
                <a:tab pos="2419946" algn="l"/>
                <a:tab pos="2705696" algn="l"/>
                <a:tab pos="2991446" algn="l"/>
                <a:tab pos="3277196" algn="l"/>
                <a:tab pos="3562946" algn="l"/>
                <a:tab pos="3848696" algn="l"/>
                <a:tab pos="4134446" algn="l"/>
                <a:tab pos="4420196" algn="l"/>
                <a:tab pos="4705946" algn="l"/>
                <a:tab pos="4991696" algn="l"/>
                <a:tab pos="5277446" algn="l"/>
                <a:tab pos="5563196" algn="l"/>
                <a:tab pos="5848946" algn="l"/>
                <a:tab pos="5881688" algn="l"/>
                <a:tab pos="6334125" algn="l"/>
                <a:tab pos="6786563" algn="l"/>
                <a:tab pos="7239000" algn="l"/>
                <a:tab pos="7691438" algn="l"/>
                <a:tab pos="8143875" algn="l"/>
                <a:tab pos="8596313" algn="l"/>
              </a:tabLst>
            </a:pPr>
            <a:r>
              <a:rPr lang="en-US" altLang="ja-JP" sz="1750">
                <a:ea typeface="ＭＳ Ｐゴシック" panose="020B0600070205080204" pitchFamily="50" charset="-128"/>
              </a:rPr>
              <a:t>Modified BelleII/TOP firmware to (re)support gigabit ethernet</a:t>
            </a:r>
          </a:p>
          <a:p>
            <a:pPr marL="535781" lvl="1" indent="-285750" eaLnBrk="1">
              <a:spcAft>
                <a:spcPct val="0"/>
              </a:spcAft>
              <a:buSzPct val="45000"/>
              <a:buFont typeface="Arial" panose="020B0604020202020204" pitchFamily="34" charset="0"/>
              <a:buChar char="•"/>
              <a:tabLst>
                <a:tab pos="349250" algn="l"/>
                <a:tab pos="419696" algn="l"/>
                <a:tab pos="705446" algn="l"/>
                <a:tab pos="991196" algn="l"/>
                <a:tab pos="1276946" algn="l"/>
                <a:tab pos="1562696" algn="l"/>
                <a:tab pos="1848446" algn="l"/>
                <a:tab pos="2134196" algn="l"/>
                <a:tab pos="2419946" algn="l"/>
                <a:tab pos="2705696" algn="l"/>
                <a:tab pos="2991446" algn="l"/>
                <a:tab pos="3277196" algn="l"/>
                <a:tab pos="3562946" algn="l"/>
                <a:tab pos="3848696" algn="l"/>
                <a:tab pos="4134446" algn="l"/>
                <a:tab pos="4420196" algn="l"/>
                <a:tab pos="4705946" algn="l"/>
                <a:tab pos="4991696" algn="l"/>
                <a:tab pos="5277446" algn="l"/>
                <a:tab pos="5563196" algn="l"/>
                <a:tab pos="5848946" algn="l"/>
                <a:tab pos="5881688" algn="l"/>
                <a:tab pos="6334125" algn="l"/>
                <a:tab pos="6786563" algn="l"/>
                <a:tab pos="7239000" algn="l"/>
                <a:tab pos="7691438" algn="l"/>
                <a:tab pos="8143875" algn="l"/>
                <a:tab pos="8596313" algn="l"/>
              </a:tabLst>
            </a:pPr>
            <a:r>
              <a:rPr lang="en-US" altLang="ja-JP" sz="1750">
                <a:ea typeface="ＭＳ Ｐゴシック" panose="020B0600070205080204" pitchFamily="50" charset="-128"/>
              </a:rPr>
              <a:t>Common ancestor with previous XRM firmware</a:t>
            </a:r>
          </a:p>
          <a:p>
            <a:pPr marL="535781" lvl="1" indent="-285750" eaLnBrk="1">
              <a:spcAft>
                <a:spcPct val="0"/>
              </a:spcAft>
              <a:buSzPct val="45000"/>
              <a:buFont typeface="Arial" panose="020B0604020202020204" pitchFamily="34" charset="0"/>
              <a:buChar char="•"/>
              <a:tabLst>
                <a:tab pos="349250" algn="l"/>
                <a:tab pos="419696" algn="l"/>
                <a:tab pos="705446" algn="l"/>
                <a:tab pos="991196" algn="l"/>
                <a:tab pos="1276946" algn="l"/>
                <a:tab pos="1562696" algn="l"/>
                <a:tab pos="1848446" algn="l"/>
                <a:tab pos="2134196" algn="l"/>
                <a:tab pos="2419946" algn="l"/>
                <a:tab pos="2705696" algn="l"/>
                <a:tab pos="2991446" algn="l"/>
                <a:tab pos="3277196" algn="l"/>
                <a:tab pos="3562946" algn="l"/>
                <a:tab pos="3848696" algn="l"/>
                <a:tab pos="4134446" algn="l"/>
                <a:tab pos="4420196" algn="l"/>
                <a:tab pos="4705946" algn="l"/>
                <a:tab pos="4991696" algn="l"/>
                <a:tab pos="5277446" algn="l"/>
                <a:tab pos="5563196" algn="l"/>
                <a:tab pos="5848946" algn="l"/>
                <a:tab pos="5881688" algn="l"/>
                <a:tab pos="6334125" algn="l"/>
                <a:tab pos="6786563" algn="l"/>
                <a:tab pos="7239000" algn="l"/>
                <a:tab pos="7691438" algn="l"/>
                <a:tab pos="8143875" algn="l"/>
                <a:tab pos="8596313" algn="l"/>
              </a:tabLst>
            </a:pPr>
            <a:r>
              <a:rPr lang="en-US" altLang="ja-JP" sz="1750">
                <a:ea typeface="ＭＳ Ｐゴシック" panose="020B0600070205080204" pitchFamily="50" charset="-128"/>
              </a:rPr>
              <a:t>Retains compatibility with Belle-II/TOP firmware and readout software</a:t>
            </a:r>
          </a:p>
          <a:p>
            <a:pPr marL="535781" lvl="1" indent="-285750" eaLnBrk="1">
              <a:spcAft>
                <a:spcPct val="0"/>
              </a:spcAft>
              <a:buSzPct val="45000"/>
              <a:buFont typeface="Arial" panose="020B0604020202020204" pitchFamily="34" charset="0"/>
              <a:buChar char="•"/>
              <a:tabLst>
                <a:tab pos="349250" algn="l"/>
                <a:tab pos="419696" algn="l"/>
                <a:tab pos="705446" algn="l"/>
                <a:tab pos="991196" algn="l"/>
                <a:tab pos="1276946" algn="l"/>
                <a:tab pos="1562696" algn="l"/>
                <a:tab pos="1848446" algn="l"/>
                <a:tab pos="2134196" algn="l"/>
                <a:tab pos="2419946" algn="l"/>
                <a:tab pos="2705696" algn="l"/>
                <a:tab pos="2991446" algn="l"/>
                <a:tab pos="3277196" algn="l"/>
                <a:tab pos="3562946" algn="l"/>
                <a:tab pos="3848696" algn="l"/>
                <a:tab pos="4134446" algn="l"/>
                <a:tab pos="4420196" algn="l"/>
                <a:tab pos="4705946" algn="l"/>
                <a:tab pos="4991696" algn="l"/>
                <a:tab pos="5277446" algn="l"/>
                <a:tab pos="5563196" algn="l"/>
                <a:tab pos="5848946" algn="l"/>
                <a:tab pos="5881688" algn="l"/>
                <a:tab pos="6334125" algn="l"/>
                <a:tab pos="6786563" algn="l"/>
                <a:tab pos="7239000" algn="l"/>
                <a:tab pos="7691438" algn="l"/>
                <a:tab pos="8143875" algn="l"/>
                <a:tab pos="8596313" algn="l"/>
              </a:tabLst>
            </a:pPr>
            <a:r>
              <a:rPr lang="en-US" altLang="ja-JP" sz="1750">
                <a:ea typeface="ＭＳ Ｐゴシック" panose="020B0600070205080204" pitchFamily="50" charset="-128"/>
              </a:rPr>
              <a:t>Adding needed XRM functionality to the firmware</a:t>
            </a:r>
          </a:p>
          <a:p>
            <a:pPr marL="535781" lvl="1" indent="-285750" eaLnBrk="1">
              <a:spcAft>
                <a:spcPct val="0"/>
              </a:spcAft>
              <a:buSzPct val="45000"/>
              <a:buFont typeface="Arial" panose="020B0604020202020204" pitchFamily="34" charset="0"/>
              <a:buChar char="•"/>
              <a:tabLst>
                <a:tab pos="349250" algn="l"/>
                <a:tab pos="419696" algn="l"/>
                <a:tab pos="705446" algn="l"/>
                <a:tab pos="991196" algn="l"/>
                <a:tab pos="1276946" algn="l"/>
                <a:tab pos="1562696" algn="l"/>
                <a:tab pos="1848446" algn="l"/>
                <a:tab pos="2134196" algn="l"/>
                <a:tab pos="2419946" algn="l"/>
                <a:tab pos="2705696" algn="l"/>
                <a:tab pos="2991446" algn="l"/>
                <a:tab pos="3277196" algn="l"/>
                <a:tab pos="3562946" algn="l"/>
                <a:tab pos="3848696" algn="l"/>
                <a:tab pos="4134446" algn="l"/>
                <a:tab pos="4420196" algn="l"/>
                <a:tab pos="4705946" algn="l"/>
                <a:tab pos="4991696" algn="l"/>
                <a:tab pos="5277446" algn="l"/>
                <a:tab pos="5563196" algn="l"/>
                <a:tab pos="5848946" algn="l"/>
                <a:tab pos="5881688" algn="l"/>
                <a:tab pos="6334125" algn="l"/>
                <a:tab pos="6786563" algn="l"/>
                <a:tab pos="7239000" algn="l"/>
                <a:tab pos="7691438" algn="l"/>
                <a:tab pos="8143875" algn="l"/>
                <a:tab pos="8596313" algn="l"/>
              </a:tabLst>
            </a:pPr>
            <a:endParaRPr lang="en-US" altLang="ja-JP" sz="2000">
              <a:ea typeface="ＭＳ Ｐゴシック" panose="020B0600070205080204" pitchFamily="50" charset="-128"/>
            </a:endParaRPr>
          </a:p>
          <a:p>
            <a:pPr marL="535781" lvl="1" indent="-285750" eaLnBrk="1">
              <a:spcAft>
                <a:spcPct val="0"/>
              </a:spcAft>
              <a:buSzPct val="45000"/>
              <a:buFont typeface="Arial" panose="020B0604020202020204" pitchFamily="34" charset="0"/>
              <a:buChar char="•"/>
              <a:tabLst>
                <a:tab pos="349250" algn="l"/>
                <a:tab pos="419696" algn="l"/>
                <a:tab pos="705446" algn="l"/>
                <a:tab pos="991196" algn="l"/>
                <a:tab pos="1276946" algn="l"/>
                <a:tab pos="1562696" algn="l"/>
                <a:tab pos="1848446" algn="l"/>
                <a:tab pos="2134196" algn="l"/>
                <a:tab pos="2419946" algn="l"/>
                <a:tab pos="2705696" algn="l"/>
                <a:tab pos="2991446" algn="l"/>
                <a:tab pos="3277196" algn="l"/>
                <a:tab pos="3562946" algn="l"/>
                <a:tab pos="3848696" algn="l"/>
                <a:tab pos="4134446" algn="l"/>
                <a:tab pos="4420196" algn="l"/>
                <a:tab pos="4705946" algn="l"/>
                <a:tab pos="4991696" algn="l"/>
                <a:tab pos="5277446" algn="l"/>
                <a:tab pos="5563196" algn="l"/>
                <a:tab pos="5848946" algn="l"/>
                <a:tab pos="5881688" algn="l"/>
                <a:tab pos="6334125" algn="l"/>
                <a:tab pos="6786563" algn="l"/>
                <a:tab pos="7239000" algn="l"/>
                <a:tab pos="7691438" algn="l"/>
                <a:tab pos="8143875" algn="l"/>
                <a:tab pos="8596313" algn="l"/>
              </a:tabLst>
            </a:pPr>
            <a:r>
              <a:rPr lang="en-US" altLang="ja-JP" sz="2000">
                <a:ea typeface="ＭＳ Ｐゴシック" panose="020B0600070205080204" pitchFamily="50" charset="-128"/>
              </a:rPr>
              <a:t>Beamline and studies:</a:t>
            </a:r>
          </a:p>
          <a:p>
            <a:pPr marL="670719" lvl="2" indent="-285750" eaLnBrk="1">
              <a:spcAft>
                <a:spcPct val="0"/>
              </a:spcAft>
              <a:buSzPct val="45000"/>
              <a:buFont typeface="Arial" panose="020B0604020202020204" pitchFamily="34" charset="0"/>
              <a:buChar char="•"/>
              <a:tabLst>
                <a:tab pos="349250" algn="l"/>
                <a:tab pos="419696" algn="l"/>
                <a:tab pos="705446" algn="l"/>
                <a:tab pos="991196" algn="l"/>
                <a:tab pos="1276946" algn="l"/>
                <a:tab pos="1562696" algn="l"/>
                <a:tab pos="1848446" algn="l"/>
                <a:tab pos="2134196" algn="l"/>
                <a:tab pos="2419946" algn="l"/>
                <a:tab pos="2705696" algn="l"/>
                <a:tab pos="2991446" algn="l"/>
                <a:tab pos="3277196" algn="l"/>
                <a:tab pos="3562946" algn="l"/>
                <a:tab pos="3848696" algn="l"/>
                <a:tab pos="4134446" algn="l"/>
                <a:tab pos="4420196" algn="l"/>
                <a:tab pos="4705946" algn="l"/>
                <a:tab pos="4991696" algn="l"/>
                <a:tab pos="5277446" algn="l"/>
                <a:tab pos="5563196" algn="l"/>
                <a:tab pos="5848946" algn="l"/>
                <a:tab pos="5881688" algn="l"/>
                <a:tab pos="6334125" algn="l"/>
                <a:tab pos="6786563" algn="l"/>
                <a:tab pos="7239000" algn="l"/>
                <a:tab pos="7691438" algn="l"/>
                <a:tab pos="8143875" algn="l"/>
                <a:tab pos="8596313" algn="l"/>
              </a:tabLst>
            </a:pPr>
            <a:r>
              <a:rPr lang="en-US" altLang="ja-JP" sz="1688">
                <a:ea typeface="ＭＳ Ｐゴシック" panose="020B0600070205080204" pitchFamily="50" charset="-128"/>
              </a:rPr>
              <a:t>Replaced scintillator readout cameras with higher-resolution cameras</a:t>
            </a:r>
          </a:p>
          <a:p>
            <a:pPr marL="670719" lvl="2" indent="-285750" eaLnBrk="1">
              <a:spcAft>
                <a:spcPct val="0"/>
              </a:spcAft>
              <a:buSzPct val="45000"/>
              <a:buFont typeface="Arial" panose="020B0604020202020204" pitchFamily="34" charset="0"/>
              <a:buChar char="•"/>
              <a:tabLst>
                <a:tab pos="349250" algn="l"/>
                <a:tab pos="419696" algn="l"/>
                <a:tab pos="705446" algn="l"/>
                <a:tab pos="991196" algn="l"/>
                <a:tab pos="1276946" algn="l"/>
                <a:tab pos="1562696" algn="l"/>
                <a:tab pos="1848446" algn="l"/>
                <a:tab pos="2134196" algn="l"/>
                <a:tab pos="2419946" algn="l"/>
                <a:tab pos="2705696" algn="l"/>
                <a:tab pos="2991446" algn="l"/>
                <a:tab pos="3277196" algn="l"/>
                <a:tab pos="3562946" algn="l"/>
                <a:tab pos="3848696" algn="l"/>
                <a:tab pos="4134446" algn="l"/>
                <a:tab pos="4420196" algn="l"/>
                <a:tab pos="4705946" algn="l"/>
                <a:tab pos="4991696" algn="l"/>
                <a:tab pos="5277446" algn="l"/>
                <a:tab pos="5563196" algn="l"/>
                <a:tab pos="5848946" algn="l"/>
                <a:tab pos="5881688" algn="l"/>
                <a:tab pos="6334125" algn="l"/>
                <a:tab pos="6786563" algn="l"/>
                <a:tab pos="7239000" algn="l"/>
                <a:tab pos="7691438" algn="l"/>
                <a:tab pos="8143875" algn="l"/>
                <a:tab pos="8596313" algn="l"/>
              </a:tabLst>
            </a:pPr>
            <a:r>
              <a:rPr lang="en-US" altLang="ja-JP" sz="1688">
                <a:ea typeface="ＭＳ Ｐゴシック" panose="020B0600070205080204" pitchFamily="50" charset="-128"/>
              </a:rPr>
              <a:t>Implemented horizontal beam size measurements</a:t>
            </a:r>
            <a:endParaRPr lang="en-US" altLang="ja-JP" sz="2000">
              <a:ea typeface="ＭＳ Ｐゴシック" panose="020B0600070205080204" pitchFamily="50" charset="-128"/>
            </a:endParaRPr>
          </a:p>
          <a:p>
            <a:pPr marL="670719" lvl="2" indent="-285750" eaLnBrk="1">
              <a:spcAft>
                <a:spcPct val="0"/>
              </a:spcAft>
              <a:buSzPct val="45000"/>
              <a:buFont typeface="Arial" panose="020B0604020202020204" pitchFamily="34" charset="0"/>
              <a:buChar char="•"/>
              <a:tabLst>
                <a:tab pos="349250" algn="l"/>
                <a:tab pos="419696" algn="l"/>
                <a:tab pos="705446" algn="l"/>
                <a:tab pos="991196" algn="l"/>
                <a:tab pos="1276946" algn="l"/>
                <a:tab pos="1562696" algn="l"/>
                <a:tab pos="1848446" algn="l"/>
                <a:tab pos="2134196" algn="l"/>
                <a:tab pos="2419946" algn="l"/>
                <a:tab pos="2705696" algn="l"/>
                <a:tab pos="2991446" algn="l"/>
                <a:tab pos="3277196" algn="l"/>
                <a:tab pos="3562946" algn="l"/>
                <a:tab pos="3848696" algn="l"/>
                <a:tab pos="4134446" algn="l"/>
                <a:tab pos="4420196" algn="l"/>
                <a:tab pos="4705946" algn="l"/>
                <a:tab pos="4991696" algn="l"/>
                <a:tab pos="5277446" algn="l"/>
                <a:tab pos="5563196" algn="l"/>
                <a:tab pos="5848946" algn="l"/>
                <a:tab pos="5881688" algn="l"/>
                <a:tab pos="6334125" algn="l"/>
                <a:tab pos="6786563" algn="l"/>
                <a:tab pos="7239000" algn="l"/>
                <a:tab pos="7691438" algn="l"/>
                <a:tab pos="8143875" algn="l"/>
                <a:tab pos="8596313" algn="l"/>
              </a:tabLst>
            </a:pPr>
            <a:r>
              <a:rPr lang="en-US" altLang="ja-JP" sz="1750">
                <a:ea typeface="ＭＳ Ｐゴシック" panose="020B0600070205080204" pitchFamily="50" charset="-128"/>
              </a:rPr>
              <a:t>Installed improved helium-delivery system for detector box</a:t>
            </a:r>
          </a:p>
          <a:p>
            <a:pPr marL="670719" lvl="2" indent="-285750" eaLnBrk="1">
              <a:spcAft>
                <a:spcPct val="0"/>
              </a:spcAft>
              <a:buSzPct val="45000"/>
              <a:buFont typeface="Arial" panose="020B0604020202020204" pitchFamily="34" charset="0"/>
              <a:buChar char="•"/>
              <a:tabLst>
                <a:tab pos="349250" algn="l"/>
                <a:tab pos="419696" algn="l"/>
                <a:tab pos="705446" algn="l"/>
                <a:tab pos="991196" algn="l"/>
                <a:tab pos="1276946" algn="l"/>
                <a:tab pos="1562696" algn="l"/>
                <a:tab pos="1848446" algn="l"/>
                <a:tab pos="2134196" algn="l"/>
                <a:tab pos="2419946" algn="l"/>
                <a:tab pos="2705696" algn="l"/>
                <a:tab pos="2991446" algn="l"/>
                <a:tab pos="3277196" algn="l"/>
                <a:tab pos="3562946" algn="l"/>
                <a:tab pos="3848696" algn="l"/>
                <a:tab pos="4134446" algn="l"/>
                <a:tab pos="4420196" algn="l"/>
                <a:tab pos="4705946" algn="l"/>
                <a:tab pos="4991696" algn="l"/>
                <a:tab pos="5277446" algn="l"/>
                <a:tab pos="5563196" algn="l"/>
                <a:tab pos="5848946" algn="l"/>
                <a:tab pos="5881688" algn="l"/>
                <a:tab pos="6334125" algn="l"/>
                <a:tab pos="6786563" algn="l"/>
                <a:tab pos="7239000" algn="l"/>
                <a:tab pos="7691438" algn="l"/>
                <a:tab pos="8143875" algn="l"/>
                <a:tab pos="8596313" algn="l"/>
              </a:tabLst>
            </a:pPr>
            <a:r>
              <a:rPr lang="en-US" altLang="ja-JP" sz="1750">
                <a:ea typeface="ＭＳ Ｐゴシック" panose="020B0600070205080204" pitchFamily="50" charset="-128"/>
              </a:rPr>
              <a:t>Replaced beryllium extraction windows</a:t>
            </a:r>
          </a:p>
          <a:p>
            <a:pPr marL="535781" lvl="1" indent="-285750" eaLnBrk="1">
              <a:spcAft>
                <a:spcPct val="0"/>
              </a:spcAft>
              <a:buSzPct val="45000"/>
              <a:tabLst>
                <a:tab pos="349250" algn="l"/>
                <a:tab pos="419696" algn="l"/>
                <a:tab pos="705446" algn="l"/>
                <a:tab pos="991196" algn="l"/>
                <a:tab pos="1276946" algn="l"/>
                <a:tab pos="1562696" algn="l"/>
                <a:tab pos="1848446" algn="l"/>
                <a:tab pos="2134196" algn="l"/>
                <a:tab pos="2419946" algn="l"/>
                <a:tab pos="2705696" algn="l"/>
                <a:tab pos="2991446" algn="l"/>
                <a:tab pos="3277196" algn="l"/>
                <a:tab pos="3562946" algn="l"/>
                <a:tab pos="3848696" algn="l"/>
                <a:tab pos="4134446" algn="l"/>
                <a:tab pos="4420196" algn="l"/>
                <a:tab pos="4705946" algn="l"/>
                <a:tab pos="4991696" algn="l"/>
                <a:tab pos="5277446" algn="l"/>
                <a:tab pos="5563196" algn="l"/>
                <a:tab pos="5848946" algn="l"/>
                <a:tab pos="5881688" algn="l"/>
                <a:tab pos="6334125" algn="l"/>
                <a:tab pos="6786563" algn="l"/>
                <a:tab pos="7239000" algn="l"/>
                <a:tab pos="7691438" algn="l"/>
                <a:tab pos="8143875" algn="l"/>
                <a:tab pos="8596313" algn="l"/>
              </a:tabLst>
            </a:pPr>
            <a:endParaRPr lang="en-US" altLang="ja-JP" sz="2063">
              <a:ea typeface="ＭＳ Ｐゴシック" panose="020B0600070205080204" pitchFamily="50" charset="-128"/>
            </a:endParaRPr>
          </a:p>
        </p:txBody>
      </p:sp>
      <p:pic>
        <p:nvPicPr>
          <p:cNvPr id="5124" name="Picture 3">
            <a:extLst>
              <a:ext uri="{FF2B5EF4-FFF2-40B4-BE49-F238E27FC236}">
                <a16:creationId xmlns:a16="http://schemas.microsoft.com/office/drawing/2014/main" id="{4B03E471-256D-4252-8B82-ED9959BE0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3087" y="5659438"/>
            <a:ext cx="1715492" cy="2837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5" name="Picture 4">
            <a:extLst>
              <a:ext uri="{FF2B5EF4-FFF2-40B4-BE49-F238E27FC236}">
                <a16:creationId xmlns:a16="http://schemas.microsoft.com/office/drawing/2014/main" id="{1EF7A68C-F2DF-4189-8D9B-6EEBFDDF7E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8344" y="5555258"/>
            <a:ext cx="433586" cy="4335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6" name="Picture 5">
            <a:extLst>
              <a:ext uri="{FF2B5EF4-FFF2-40B4-BE49-F238E27FC236}">
                <a16:creationId xmlns:a16="http://schemas.microsoft.com/office/drawing/2014/main" id="{F0DAE6D7-7BFE-487A-978E-54E36FE8AB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2172" y="5600899"/>
            <a:ext cx="77093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7" name="Picture 6">
            <a:extLst>
              <a:ext uri="{FF2B5EF4-FFF2-40B4-BE49-F238E27FC236}">
                <a16:creationId xmlns:a16="http://schemas.microsoft.com/office/drawing/2014/main" id="{1179250D-A877-41A7-8035-8A8680690A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055" y="5544344"/>
            <a:ext cx="737195" cy="4216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286000" y="1447800"/>
            <a:ext cx="6858000" cy="4952365"/>
          </a:xfrm>
          <a:prstGeom prst="rect">
            <a:avLst/>
          </a:prstGeom>
        </p:spPr>
      </p:pic>
      <p:sp>
        <p:nvSpPr>
          <p:cNvPr id="5" name="TextBox 4"/>
          <p:cNvSpPr txBox="1"/>
          <p:nvPr/>
        </p:nvSpPr>
        <p:spPr>
          <a:xfrm>
            <a:off x="228600" y="152400"/>
            <a:ext cx="891540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a:ea typeface="+mn-ea"/>
                <a:cs typeface="Times New Roman"/>
              </a:rPr>
              <a:t>SuperKEKB</a:t>
            </a:r>
            <a:r>
              <a:rPr kumimoji="0" lang="en-US" sz="2400" b="0" i="0" u="none" strike="noStrike" kern="1200" cap="none" spc="0" normalizeH="0" baseline="0" noProof="0" dirty="0">
                <a:ln>
                  <a:noFill/>
                </a:ln>
                <a:solidFill>
                  <a:prstClr val="black"/>
                </a:solidFill>
                <a:effectLst/>
                <a:uLnTx/>
                <a:uFillTx/>
                <a:latin typeface="Times New Roman"/>
                <a:ea typeface="+mn-ea"/>
                <a:cs typeface="Times New Roman"/>
              </a:rPr>
              <a:t>, the first new collider in particle physics since the LHC in 2008 (electron-positron (</a:t>
            </a:r>
            <a:r>
              <a:rPr kumimoji="0" lang="en-US" sz="2400" b="0" i="0" u="none" strike="noStrike" kern="1200" cap="none" spc="0" normalizeH="0" baseline="0" noProof="0" dirty="0" err="1">
                <a:ln>
                  <a:noFill/>
                </a:ln>
                <a:solidFill>
                  <a:prstClr val="black"/>
                </a:solidFill>
                <a:effectLst/>
                <a:uLnTx/>
                <a:uFillTx/>
                <a:latin typeface="Times New Roman"/>
                <a:ea typeface="+mn-ea"/>
                <a:cs typeface="Times New Roman"/>
              </a:rPr>
              <a:t>e</a:t>
            </a:r>
            <a:r>
              <a:rPr kumimoji="0" lang="en-US" sz="2400" b="0" i="0" u="none" strike="noStrike" kern="1200" cap="none" spc="0" normalizeH="0" baseline="30000" noProof="0" dirty="0" err="1">
                <a:ln>
                  <a:noFill/>
                </a:ln>
                <a:solidFill>
                  <a:prstClr val="black"/>
                </a:solidFill>
                <a:effectLst/>
                <a:uLnTx/>
                <a:uFillTx/>
                <a:latin typeface="Times New Roman"/>
                <a:ea typeface="+mn-ea"/>
                <a:cs typeface="Times New Roman"/>
              </a:rPr>
              <a:t>+</a:t>
            </a:r>
            <a:r>
              <a:rPr kumimoji="0" lang="en-US" sz="2400" b="0" i="0" u="none" strike="noStrike" kern="1200" cap="none" spc="0" normalizeH="0" baseline="0" noProof="0" dirty="0" err="1">
                <a:ln>
                  <a:noFill/>
                </a:ln>
                <a:solidFill>
                  <a:prstClr val="black"/>
                </a:solidFill>
                <a:effectLst/>
                <a:uLnTx/>
                <a:uFillTx/>
                <a:latin typeface="Times New Roman"/>
                <a:ea typeface="+mn-ea"/>
                <a:cs typeface="Times New Roman"/>
              </a:rPr>
              <a:t>e</a:t>
            </a:r>
            <a:r>
              <a:rPr kumimoji="0" lang="en-US" sz="2400" b="0" i="0" u="none" strike="noStrike" kern="1200" cap="none" spc="0" normalizeH="0" baseline="30000" noProof="0" dirty="0">
                <a:ln>
                  <a:noFill/>
                </a:ln>
                <a:solidFill>
                  <a:prstClr val="black"/>
                </a:solidFill>
                <a:effectLst/>
                <a:uLnTx/>
                <a:uFillTx/>
                <a:latin typeface="Times New Roman"/>
                <a:ea typeface="+mn-ea"/>
                <a:cs typeface="Times New Roman"/>
              </a:rPr>
              <a:t>-</a:t>
            </a:r>
            <a:r>
              <a:rPr kumimoji="0" lang="en-US" sz="2400" b="0" i="0" u="none" strike="noStrike" kern="1200" cap="none" spc="0" normalizeH="0" baseline="0" noProof="0" dirty="0">
                <a:ln>
                  <a:noFill/>
                </a:ln>
                <a:solidFill>
                  <a:prstClr val="black"/>
                </a:solidFill>
                <a:effectLst/>
                <a:uLnTx/>
                <a:uFillTx/>
                <a:latin typeface="Times New Roman"/>
                <a:ea typeface="+mn-ea"/>
                <a:cs typeface="Times New Roman"/>
              </a:rPr>
              <a:t>) rather than proton-proton (</a:t>
            </a:r>
            <a:r>
              <a:rPr kumimoji="0" lang="en-US" sz="2400" b="0" i="0" u="none" strike="noStrike" kern="1200" cap="none" spc="0" normalizeH="0" baseline="0" noProof="0" dirty="0" err="1">
                <a:ln>
                  <a:noFill/>
                </a:ln>
                <a:solidFill>
                  <a:prstClr val="black"/>
                </a:solidFill>
                <a:effectLst/>
                <a:uLnTx/>
                <a:uFillTx/>
                <a:latin typeface="Times New Roman"/>
                <a:ea typeface="+mn-ea"/>
                <a:cs typeface="Times New Roman"/>
              </a:rPr>
              <a:t>pp</a:t>
            </a:r>
            <a:r>
              <a:rPr kumimoji="0" lang="en-US" sz="2400" b="0" i="0" u="none" strike="noStrike" kern="1200" cap="none" spc="0" normalizeH="0" baseline="0" noProof="0" dirty="0">
                <a:ln>
                  <a:noFill/>
                </a:ln>
                <a:solidFill>
                  <a:prstClr val="black"/>
                </a:solidFill>
                <a:effectLst/>
                <a:uLnTx/>
                <a:uFillTx/>
                <a:latin typeface="Times New Roman"/>
                <a:ea typeface="+mn-ea"/>
                <a:cs typeface="Times New Roman"/>
              </a:rPr>
              <a:t>))</a:t>
            </a:r>
          </a:p>
        </p:txBody>
      </p:sp>
      <p:pic>
        <p:nvPicPr>
          <p:cNvPr id="2" name="Picture 1"/>
          <p:cNvPicPr>
            <a:picLocks noChangeAspect="1"/>
          </p:cNvPicPr>
          <p:nvPr/>
        </p:nvPicPr>
        <p:blipFill>
          <a:blip r:embed="rId3"/>
          <a:stretch>
            <a:fillRect/>
          </a:stretch>
        </p:blipFill>
        <p:spPr>
          <a:xfrm>
            <a:off x="25400" y="1066800"/>
            <a:ext cx="2540000" cy="1254760"/>
          </a:xfrm>
          <a:prstGeom prst="rect">
            <a:avLst/>
          </a:prstGeom>
        </p:spPr>
      </p:pic>
      <p:sp>
        <p:nvSpPr>
          <p:cNvPr id="3" name="TextBox 2"/>
          <p:cNvSpPr txBox="1"/>
          <p:nvPr/>
        </p:nvSpPr>
        <p:spPr>
          <a:xfrm>
            <a:off x="76200" y="3718679"/>
            <a:ext cx="3810000"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Some items to note:</a:t>
            </a: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Brand-new positron damping ring (commissioned spring 2018).</a:t>
            </a: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2) New 3 km positron ring vacuum chamber (commissioned in 2016). Optics and vacuum scrubbing this spring.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3) New complex superconducting final focus (commissioned this spring 2018).</a:t>
            </a:r>
          </a:p>
        </p:txBody>
      </p:sp>
    </p:spTree>
    <p:extLst>
      <p:ext uri="{BB962C8B-B14F-4D97-AF65-F5344CB8AC3E}">
        <p14:creationId xmlns:p14="http://schemas.microsoft.com/office/powerpoint/2010/main" val="2631360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7F70F5-C81E-B248-B1C2-5AC32057ECDD}" type="slidenum">
              <a:rPr lang="en-US" smtClean="0"/>
              <a:pPr/>
              <a:t>20</a:t>
            </a:fld>
            <a:r>
              <a:rPr lang="en-US"/>
              <a:t>            </a:t>
            </a:r>
          </a:p>
        </p:txBody>
      </p:sp>
      <p:sp>
        <p:nvSpPr>
          <p:cNvPr id="3" name="TextBox 2"/>
          <p:cNvSpPr txBox="1"/>
          <p:nvPr/>
        </p:nvSpPr>
        <p:spPr>
          <a:xfrm>
            <a:off x="228600" y="0"/>
            <a:ext cx="8596024" cy="1200328"/>
          </a:xfrm>
          <a:prstGeom prst="rect">
            <a:avLst/>
          </a:prstGeom>
          <a:noFill/>
        </p:spPr>
        <p:txBody>
          <a:bodyPr wrap="square" rtlCol="0">
            <a:spAutoFit/>
          </a:bodyPr>
          <a:lstStyle/>
          <a:p>
            <a:r>
              <a:rPr lang="en-US" dirty="0"/>
              <a:t>LABM in 2018-2019 (KEK, Puebla, Sinaloa, </a:t>
            </a:r>
            <a:r>
              <a:rPr lang="en-US" dirty="0" err="1"/>
              <a:t>Tabuk</a:t>
            </a:r>
            <a:r>
              <a:rPr lang="en-US" dirty="0"/>
              <a:t>, WSU)</a:t>
            </a:r>
          </a:p>
          <a:p>
            <a:r>
              <a:rPr lang="en-US" dirty="0"/>
              <a:t>1) </a:t>
            </a:r>
            <a:r>
              <a:rPr lang="en-US" dirty="0" err="1"/>
              <a:t>Beamstrahlung</a:t>
            </a:r>
            <a:r>
              <a:rPr lang="en-US" dirty="0"/>
              <a:t> clearly seen in both DOWN detectors based on good fills in both polarizations.</a:t>
            </a:r>
          </a:p>
        </p:txBody>
      </p:sp>
      <p:pic>
        <p:nvPicPr>
          <p:cNvPr id="4" name="Picture 3" descr="11vs14157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066800"/>
            <a:ext cx="3276600" cy="3124200"/>
          </a:xfrm>
          <a:prstGeom prst="rect">
            <a:avLst/>
          </a:prstGeom>
        </p:spPr>
      </p:pic>
      <p:sp>
        <p:nvSpPr>
          <p:cNvPr id="5" name="TextBox 4"/>
          <p:cNvSpPr txBox="1"/>
          <p:nvPr/>
        </p:nvSpPr>
        <p:spPr>
          <a:xfrm>
            <a:off x="533400" y="1905000"/>
            <a:ext cx="2121093" cy="1569660"/>
          </a:xfrm>
          <a:prstGeom prst="rect">
            <a:avLst/>
          </a:prstGeom>
          <a:noFill/>
        </p:spPr>
        <p:txBody>
          <a:bodyPr wrap="none" rtlCol="0">
            <a:spAutoFit/>
          </a:bodyPr>
          <a:lstStyle/>
          <a:p>
            <a:r>
              <a:rPr lang="en-US" dirty="0"/>
              <a:t>Oho Down (e-)</a:t>
            </a:r>
          </a:p>
          <a:p>
            <a:r>
              <a:rPr lang="en-US" dirty="0"/>
              <a:t>Pol-x and Pol-y</a:t>
            </a:r>
          </a:p>
          <a:p>
            <a:r>
              <a:rPr lang="en-US" dirty="0"/>
              <a:t>(1576 and 789</a:t>
            </a:r>
          </a:p>
          <a:p>
            <a:r>
              <a:rPr lang="en-US" dirty="0"/>
              <a:t>Bunches)</a:t>
            </a:r>
          </a:p>
        </p:txBody>
      </p:sp>
      <p:pic>
        <p:nvPicPr>
          <p:cNvPr id="6" name="Picture 5" descr="11vs1478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914400"/>
            <a:ext cx="3276600" cy="3429000"/>
          </a:xfrm>
          <a:prstGeom prst="rect">
            <a:avLst/>
          </a:prstGeom>
        </p:spPr>
      </p:pic>
      <p:sp>
        <p:nvSpPr>
          <p:cNvPr id="7" name="TextBox 6"/>
          <p:cNvSpPr txBox="1"/>
          <p:nvPr/>
        </p:nvSpPr>
        <p:spPr>
          <a:xfrm>
            <a:off x="381000" y="5334000"/>
            <a:ext cx="2442131" cy="1200328"/>
          </a:xfrm>
          <a:prstGeom prst="rect">
            <a:avLst/>
          </a:prstGeom>
          <a:noFill/>
        </p:spPr>
        <p:txBody>
          <a:bodyPr wrap="square" rtlCol="0">
            <a:spAutoFit/>
          </a:bodyPr>
          <a:lstStyle/>
          <a:p>
            <a:r>
              <a:rPr lang="en-US" dirty="0"/>
              <a:t>Nikko Down</a:t>
            </a:r>
          </a:p>
          <a:p>
            <a:r>
              <a:rPr lang="en-US" dirty="0"/>
              <a:t>(e+) P-x and</a:t>
            </a:r>
          </a:p>
          <a:p>
            <a:r>
              <a:rPr lang="en-US" dirty="0"/>
              <a:t>P-y (1576,789)</a:t>
            </a:r>
          </a:p>
        </p:txBody>
      </p:sp>
      <p:pic>
        <p:nvPicPr>
          <p:cNvPr id="8" name="Picture 7" descr="18vs22157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4114800"/>
            <a:ext cx="3352800" cy="2743200"/>
          </a:xfrm>
          <a:prstGeom prst="rect">
            <a:avLst/>
          </a:prstGeom>
        </p:spPr>
      </p:pic>
      <p:pic>
        <p:nvPicPr>
          <p:cNvPr id="9" name="Picture 8" descr="18vs2278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7400" y="4038600"/>
            <a:ext cx="3276600" cy="2819400"/>
          </a:xfrm>
          <a:prstGeom prst="rect">
            <a:avLst/>
          </a:prstGeom>
        </p:spPr>
      </p:pic>
    </p:spTree>
    <p:extLst>
      <p:ext uri="{BB962C8B-B14F-4D97-AF65-F5344CB8AC3E}">
        <p14:creationId xmlns:p14="http://schemas.microsoft.com/office/powerpoint/2010/main" val="2406537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2018 Fall activities -Plans for 2019</a:t>
            </a:r>
          </a:p>
        </p:txBody>
      </p:sp>
      <p:sp>
        <p:nvSpPr>
          <p:cNvPr id="6" name="Text Placeholder 5"/>
          <p:cNvSpPr>
            <a:spLocks noGrp="1"/>
          </p:cNvSpPr>
          <p:nvPr>
            <p:ph type="body" sz="half" idx="1"/>
          </p:nvPr>
        </p:nvSpPr>
        <p:spPr/>
        <p:txBody>
          <a:bodyPr/>
          <a:lstStyle/>
          <a:p>
            <a:r>
              <a:rPr lang="en-US" sz="2400" dirty="0"/>
              <a:t>The two UP telescopes did not see the beam in 2018</a:t>
            </a:r>
          </a:p>
          <a:p>
            <a:r>
              <a:rPr lang="en-US" sz="2400" dirty="0"/>
              <a:t>Parts were sent to WSU for refurbishing</a:t>
            </a:r>
          </a:p>
          <a:p>
            <a:r>
              <a:rPr lang="en-US" sz="2400" dirty="0"/>
              <a:t>Shipped back Jan.23 for re-installing Feb. 3</a:t>
            </a:r>
          </a:p>
          <a:p>
            <a:r>
              <a:rPr lang="en-US" sz="2400" dirty="0"/>
              <a:t>Some changes in Pipes and alignment to half installation time</a:t>
            </a:r>
          </a:p>
          <a:p>
            <a:r>
              <a:rPr lang="en-US" sz="2400" dirty="0"/>
              <a:t>Braced all non-moving mirrors to improve earthquake resistance</a:t>
            </a:r>
          </a:p>
        </p:txBody>
      </p:sp>
      <p:sp>
        <p:nvSpPr>
          <p:cNvPr id="7" name="Content Placeholder 6"/>
          <p:cNvSpPr>
            <a:spLocks noGrp="1"/>
          </p:cNvSpPr>
          <p:nvPr>
            <p:ph sz="quarter" idx="2"/>
          </p:nvPr>
        </p:nvSpPr>
        <p:spPr>
          <a:xfrm>
            <a:off x="4648200" y="1981200"/>
            <a:ext cx="3810000" cy="3886200"/>
          </a:xfrm>
        </p:spPr>
        <p:txBody>
          <a:bodyPr/>
          <a:lstStyle/>
          <a:p>
            <a:r>
              <a:rPr lang="en-US" sz="2400" dirty="0"/>
              <a:t>New primary mirrors with bigger mirrors and new transmission</a:t>
            </a:r>
          </a:p>
          <a:p>
            <a:r>
              <a:rPr lang="en-US" sz="2400" dirty="0"/>
              <a:t>Non-reflective Beam Pipe connectors</a:t>
            </a:r>
          </a:p>
          <a:p>
            <a:r>
              <a:rPr lang="en-US" sz="2400" dirty="0"/>
              <a:t>Detector to be installed by Feb. 14, expect full functionality this year</a:t>
            </a:r>
          </a:p>
          <a:p>
            <a:r>
              <a:rPr lang="en-US" sz="2400" dirty="0"/>
              <a:t>With a much more complete </a:t>
            </a:r>
            <a:r>
              <a:rPr lang="en-US" sz="2400"/>
              <a:t>event record</a:t>
            </a:r>
            <a:endParaRPr lang="en-US" sz="2400" dirty="0"/>
          </a:p>
          <a:p>
            <a:endParaRPr lang="en-US" sz="2400" dirty="0"/>
          </a:p>
        </p:txBody>
      </p:sp>
      <p:sp>
        <p:nvSpPr>
          <p:cNvPr id="8" name="Content Placeholder 7"/>
          <p:cNvSpPr>
            <a:spLocks noGrp="1"/>
          </p:cNvSpPr>
          <p:nvPr>
            <p:ph sz="quarter" idx="3"/>
          </p:nvPr>
        </p:nvSpPr>
        <p:spPr/>
        <p:txBody>
          <a:bodyPr/>
          <a:lstStyle/>
          <a:p>
            <a:pPr marL="0" indent="0">
              <a:buNone/>
            </a:pPr>
            <a:endParaRPr lang="en-US" dirty="0"/>
          </a:p>
        </p:txBody>
      </p:sp>
      <p:sp>
        <p:nvSpPr>
          <p:cNvPr id="2" name="Slide Number Placeholder 1"/>
          <p:cNvSpPr>
            <a:spLocks noGrp="1"/>
          </p:cNvSpPr>
          <p:nvPr>
            <p:ph type="sldNum" sz="quarter" idx="12"/>
          </p:nvPr>
        </p:nvSpPr>
        <p:spPr/>
        <p:txBody>
          <a:bodyPr/>
          <a:lstStyle/>
          <a:p>
            <a:fld id="{0E7F70F5-C81E-B248-B1C2-5AC32057ECDD}" type="slidenum">
              <a:rPr lang="en-US" smtClean="0"/>
              <a:pPr/>
              <a:t>21</a:t>
            </a:fld>
            <a:r>
              <a:rPr lang="en-US"/>
              <a:t>            </a:t>
            </a:r>
          </a:p>
        </p:txBody>
      </p:sp>
    </p:spTree>
    <p:extLst>
      <p:ext uri="{BB962C8B-B14F-4D97-AF65-F5344CB8AC3E}">
        <p14:creationId xmlns:p14="http://schemas.microsoft.com/office/powerpoint/2010/main" val="847177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193CCFD-42C0-4F8F-867D-65917ADFF6A1}"/>
              </a:ext>
            </a:extLst>
          </p:cNvPr>
          <p:cNvSpPr>
            <a:spLocks noGrp="1" noChangeArrowheads="1"/>
          </p:cNvSpPr>
          <p:nvPr>
            <p:ph type="title"/>
          </p:nvPr>
        </p:nvSpPr>
        <p:spPr>
          <a:xfrm>
            <a:off x="457200" y="188913"/>
            <a:ext cx="8229600" cy="647700"/>
          </a:xfrm>
        </p:spPr>
        <p:txBody>
          <a:bodyPr/>
          <a:lstStyle/>
          <a:p>
            <a:pPr eaLnBrk="1" hangingPunct="1">
              <a:lnSpc>
                <a:spcPct val="80000"/>
              </a:lnSpc>
            </a:pPr>
            <a:r>
              <a:rPr lang="en-US" altLang="ja-JP" sz="3200">
                <a:solidFill>
                  <a:srgbClr val="0000FF"/>
                </a:solidFill>
              </a:rPr>
              <a:t>Study on electron cloud (EC)</a:t>
            </a:r>
          </a:p>
        </p:txBody>
      </p:sp>
      <p:sp>
        <p:nvSpPr>
          <p:cNvPr id="3075" name="スライド番号プレースホルダー 1">
            <a:extLst>
              <a:ext uri="{FF2B5EF4-FFF2-40B4-BE49-F238E27FC236}">
                <a16:creationId xmlns:a16="http://schemas.microsoft.com/office/drawing/2014/main" id="{6A0F012C-8F05-4DC2-8065-38571ADB32A7}"/>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764659-C839-48B7-A5E6-D421DD555F3F}"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Rectangle 3">
            <a:extLst>
              <a:ext uri="{FF2B5EF4-FFF2-40B4-BE49-F238E27FC236}">
                <a16:creationId xmlns:a16="http://schemas.microsoft.com/office/drawing/2014/main" id="{1D3B3A95-5B77-4F17-9EAC-91FE381B50B2}"/>
              </a:ext>
            </a:extLst>
          </p:cNvPr>
          <p:cNvSpPr txBox="1">
            <a:spLocks noChangeArrowheads="1"/>
          </p:cNvSpPr>
          <p:nvPr/>
        </p:nvSpPr>
        <p:spPr bwMode="auto">
          <a:xfrm>
            <a:off x="250825" y="800100"/>
            <a:ext cx="87852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42900" marR="0" lvl="0" indent="-342900" algn="l" defTabSz="914400" rtl="0" eaLnBrk="1" fontAlgn="base" latinLnBrk="0" hangingPunct="1">
              <a:lnSpc>
                <a:spcPct val="90000"/>
              </a:lnSpc>
              <a:spcBef>
                <a:spcPts val="300"/>
              </a:spcBef>
              <a:spcAft>
                <a:spcPct val="0"/>
              </a:spcAft>
              <a:buClrTx/>
              <a:buSzTx/>
              <a:buFontTx/>
              <a:buChar char="•"/>
              <a:tabLst/>
              <a:defRPr/>
            </a:pPr>
            <a:r>
              <a:rPr kumimoji="1" lang="en-US" altLang="ja-JP" sz="2400" b="0" i="0" u="none" strike="noStrike" kern="0" cap="none" spc="0" normalizeH="0" baseline="0" noProof="0" dirty="0">
                <a:ln>
                  <a:noFill/>
                </a:ln>
                <a:solidFill>
                  <a:srgbClr val="000000"/>
                </a:solidFill>
                <a:effectLst/>
                <a:uLnTx/>
                <a:uFillTx/>
                <a:latin typeface="Arial"/>
                <a:ea typeface="ＭＳ Ｐゴシック"/>
                <a:cs typeface="+mn-cs"/>
              </a:rPr>
              <a:t>Results of FY2018 (1)</a:t>
            </a:r>
          </a:p>
          <a:p>
            <a:pPr marL="742950" marR="0" lvl="1" indent="-285750" algn="l" defTabSz="914400" rtl="0" eaLnBrk="1" fontAlgn="base" latinLnBrk="0" hangingPunct="1">
              <a:lnSpc>
                <a:spcPct val="90000"/>
              </a:lnSpc>
              <a:spcBef>
                <a:spcPts val="300"/>
              </a:spcBef>
              <a:spcAft>
                <a:spcPct val="0"/>
              </a:spcAft>
              <a:buClrTx/>
              <a:buSzTx/>
              <a:buFontTx/>
              <a:buChar char="–"/>
              <a:tabLst/>
              <a:defRPr/>
            </a:pPr>
            <a:r>
              <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rPr>
              <a:t>As a countermeasure against the EC problem observed in Phase-1 commissioning of </a:t>
            </a:r>
            <a:r>
              <a:rPr kumimoji="1" lang="en-US" altLang="ja-JP" sz="2200" b="0" i="0" u="none" strike="noStrike" kern="0" cap="none" spc="0" normalizeH="0" baseline="0" noProof="0" dirty="0" err="1">
                <a:ln>
                  <a:noFill/>
                </a:ln>
                <a:solidFill>
                  <a:srgbClr val="000000"/>
                </a:solidFill>
                <a:effectLst/>
                <a:uLnTx/>
                <a:uFillTx/>
                <a:latin typeface="Arial"/>
                <a:ea typeface="ＭＳ Ｐゴシック"/>
                <a:cs typeface="+mn-cs"/>
              </a:rPr>
              <a:t>SuperKEKB</a:t>
            </a:r>
            <a:r>
              <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rPr>
              <a:t> LER, units of permanent magnets (PMs) were attached to the beam pipes at drift space of the ring before starting Phase-2, which produce a weak magnetic field in the beam direction.</a:t>
            </a:r>
          </a:p>
          <a:p>
            <a:pPr marL="742950" marR="0" lvl="1" indent="-285750" algn="l" defTabSz="914400" rtl="0" eaLnBrk="1" fontAlgn="base" latinLnBrk="0" hangingPunct="1">
              <a:lnSpc>
                <a:spcPct val="90000"/>
              </a:lnSpc>
              <a:spcBef>
                <a:spcPts val="300"/>
              </a:spcBef>
              <a:spcAft>
                <a:spcPct val="0"/>
              </a:spcAft>
              <a:buClrTx/>
              <a:buSzTx/>
              <a:buFontTx/>
              <a:buChar char="–"/>
              <a:tabLst/>
              <a:defRPr/>
            </a:pPr>
            <a:r>
              <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rPr>
              <a:t>The beam size was measured during Phase-2, and the blow up was not observed up to a linear current density of 0.4 mA bunch</a:t>
            </a:r>
            <a:r>
              <a:rPr kumimoji="1" lang="en-US" altLang="ja-JP" sz="2200" b="0" i="0" u="none" strike="noStrike" kern="0" cap="none" spc="0" normalizeH="0" baseline="30000" noProof="0" dirty="0">
                <a:ln>
                  <a:noFill/>
                </a:ln>
                <a:solidFill>
                  <a:srgbClr val="000000"/>
                </a:solidFill>
                <a:effectLst/>
                <a:uLnTx/>
                <a:uFillTx/>
                <a:latin typeface="Arial"/>
                <a:ea typeface="ＭＳ Ｐゴシック"/>
                <a:cs typeface="+mn-cs"/>
              </a:rPr>
              <a:t>-1</a:t>
            </a:r>
            <a:r>
              <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rPr>
              <a:t> RF-bucket</a:t>
            </a:r>
            <a:r>
              <a:rPr kumimoji="1" lang="en-US" altLang="ja-JP" sz="2200" b="0" i="0" u="none" strike="noStrike" kern="0" cap="none" spc="0" normalizeH="0" baseline="30000" noProof="0" dirty="0">
                <a:ln>
                  <a:noFill/>
                </a:ln>
                <a:solidFill>
                  <a:srgbClr val="000000"/>
                </a:solidFill>
                <a:effectLst/>
                <a:uLnTx/>
                <a:uFillTx/>
                <a:latin typeface="Arial"/>
                <a:ea typeface="ＭＳ Ｐゴシック"/>
                <a:cs typeface="+mn-cs"/>
              </a:rPr>
              <a:t>-1</a:t>
            </a:r>
            <a:r>
              <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rPr>
              <a:t>, which was the twice of that in Phase-1 </a:t>
            </a:r>
            <a:r>
              <a:rPr kumimoji="1" lang="en-US" altLang="ja-JP" sz="2200" b="0" i="0" u="none" strike="noStrike" kern="0" cap="none" spc="0" normalizeH="0" baseline="0" noProof="0" dirty="0">
                <a:ln>
                  <a:noFill/>
                </a:ln>
                <a:solidFill>
                  <a:srgbClr val="7030A0"/>
                </a:solidFill>
                <a:effectLst/>
                <a:uLnTx/>
                <a:uFillTx/>
                <a:latin typeface="Arial"/>
                <a:ea typeface="ＭＳ Ｐゴシック"/>
                <a:cs typeface="+mn-cs"/>
              </a:rPr>
              <a:t>[1]</a:t>
            </a:r>
            <a:r>
              <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rPr>
              <a:t>.</a:t>
            </a:r>
          </a:p>
          <a:p>
            <a:pPr marL="742950" marR="0" lvl="1" indent="-285750" algn="l" defTabSz="914400" rtl="0" eaLnBrk="1" fontAlgn="base" latinLnBrk="0" hangingPunct="1">
              <a:lnSpc>
                <a:spcPct val="90000"/>
              </a:lnSpc>
              <a:spcBef>
                <a:spcPts val="300"/>
              </a:spcBef>
              <a:spcAft>
                <a:spcPct val="0"/>
              </a:spcAft>
              <a:buClrTx/>
              <a:buSzTx/>
              <a:buFontTx/>
              <a:buChar char="–"/>
              <a:tabLst/>
              <a:defRPr/>
            </a:pPr>
            <a:endPar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3077" name="図 16">
            <a:extLst>
              <a:ext uri="{FF2B5EF4-FFF2-40B4-BE49-F238E27FC236}">
                <a16:creationId xmlns:a16="http://schemas.microsoft.com/office/drawing/2014/main" id="{FD11D1CF-BEAF-43A3-B631-179AA077C0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096" t="8556" r="7272" b="5876"/>
          <a:stretch>
            <a:fillRect/>
          </a:stretch>
        </p:blipFill>
        <p:spPr bwMode="auto">
          <a:xfrm>
            <a:off x="471488" y="4365625"/>
            <a:ext cx="296545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図 8">
            <a:extLst>
              <a:ext uri="{FF2B5EF4-FFF2-40B4-BE49-F238E27FC236}">
                <a16:creationId xmlns:a16="http://schemas.microsoft.com/office/drawing/2014/main" id="{7E99E712-EE7D-4A6F-9425-23B204D83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392"/>
          <a:stretch>
            <a:fillRect/>
          </a:stretch>
        </p:blipFill>
        <p:spPr bwMode="auto">
          <a:xfrm>
            <a:off x="3657600" y="4365625"/>
            <a:ext cx="2643188"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図 9">
            <a:extLst>
              <a:ext uri="{FF2B5EF4-FFF2-40B4-BE49-F238E27FC236}">
                <a16:creationId xmlns:a16="http://schemas.microsoft.com/office/drawing/2014/main" id="{B2D113BE-8285-4B25-9F53-35CD0CD0A10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4249"/>
          <a:stretch>
            <a:fillRect/>
          </a:stretch>
        </p:blipFill>
        <p:spPr bwMode="auto">
          <a:xfrm>
            <a:off x="6416675" y="4294188"/>
            <a:ext cx="2586038"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四角形: 角を丸くする 46">
            <a:extLst>
              <a:ext uri="{FF2B5EF4-FFF2-40B4-BE49-F238E27FC236}">
                <a16:creationId xmlns:a16="http://schemas.microsoft.com/office/drawing/2014/main" id="{AD30357C-B33D-4DF8-8577-E9E078D8B157}"/>
              </a:ext>
            </a:extLst>
          </p:cNvPr>
          <p:cNvSpPr/>
          <p:nvPr/>
        </p:nvSpPr>
        <p:spPr>
          <a:xfrm>
            <a:off x="431800" y="4113213"/>
            <a:ext cx="2987675" cy="250825"/>
          </a:xfrm>
          <a:prstGeom prst="roundRect">
            <a:avLst/>
          </a:prstGeom>
          <a:solidFill>
            <a:schemeClr val="accent6">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Permanent magnets around beam pipes</a:t>
            </a:r>
          </a:p>
        </p:txBody>
      </p:sp>
      <p:sp>
        <p:nvSpPr>
          <p:cNvPr id="9" name="四角形: 角を丸くする 46">
            <a:extLst>
              <a:ext uri="{FF2B5EF4-FFF2-40B4-BE49-F238E27FC236}">
                <a16:creationId xmlns:a16="http://schemas.microsoft.com/office/drawing/2014/main" id="{D369153E-0554-4428-A53B-B98E50635BD2}"/>
              </a:ext>
            </a:extLst>
          </p:cNvPr>
          <p:cNvSpPr/>
          <p:nvPr/>
        </p:nvSpPr>
        <p:spPr>
          <a:xfrm>
            <a:off x="4284663" y="4113213"/>
            <a:ext cx="4103687" cy="250825"/>
          </a:xfrm>
          <a:prstGeom prst="roundRect">
            <a:avLst/>
          </a:prstGeom>
          <a:solidFill>
            <a:schemeClr val="accent6">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Blow-up of vertical beam seizes in Phase-1 and Phase-2</a:t>
            </a:r>
          </a:p>
        </p:txBody>
      </p:sp>
      <p:sp>
        <p:nvSpPr>
          <p:cNvPr id="3082" name="テキスト ボックス 1">
            <a:extLst>
              <a:ext uri="{FF2B5EF4-FFF2-40B4-BE49-F238E27FC236}">
                <a16:creationId xmlns:a16="http://schemas.microsoft.com/office/drawing/2014/main" id="{E2FB1FDC-BF1A-4761-9189-CD1852E95D69}"/>
              </a:ext>
            </a:extLst>
          </p:cNvPr>
          <p:cNvSpPr txBox="1">
            <a:spLocks noChangeArrowheads="1"/>
          </p:cNvSpPr>
          <p:nvPr/>
        </p:nvSpPr>
        <p:spPr bwMode="auto">
          <a:xfrm>
            <a:off x="4032250" y="4797425"/>
            <a:ext cx="1044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Phase-1</a:t>
            </a:r>
            <a:endParaRPr kumimoji="1" lang="ja-JP" altLang="en-US" sz="18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endParaRPr>
          </a:p>
        </p:txBody>
      </p:sp>
      <p:sp>
        <p:nvSpPr>
          <p:cNvPr id="3083" name="テキスト ボックス 10">
            <a:extLst>
              <a:ext uri="{FF2B5EF4-FFF2-40B4-BE49-F238E27FC236}">
                <a16:creationId xmlns:a16="http://schemas.microsoft.com/office/drawing/2014/main" id="{CBA124C0-0963-4D9F-AB1B-A477BD7F9E0E}"/>
              </a:ext>
            </a:extLst>
          </p:cNvPr>
          <p:cNvSpPr txBox="1">
            <a:spLocks noChangeArrowheads="1"/>
          </p:cNvSpPr>
          <p:nvPr/>
        </p:nvSpPr>
        <p:spPr bwMode="auto">
          <a:xfrm>
            <a:off x="6875463" y="4833938"/>
            <a:ext cx="1044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Phase-2</a:t>
            </a:r>
            <a:endParaRPr kumimoji="1" lang="ja-JP" altLang="en-US" sz="18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endParaRPr>
          </a:p>
        </p:txBody>
      </p:sp>
      <p:sp>
        <p:nvSpPr>
          <p:cNvPr id="3084" name="テキスト ボックス 1">
            <a:extLst>
              <a:ext uri="{FF2B5EF4-FFF2-40B4-BE49-F238E27FC236}">
                <a16:creationId xmlns:a16="http://schemas.microsoft.com/office/drawing/2014/main" id="{1843514E-9837-485B-BC2C-E13FDB188A5D}"/>
              </a:ext>
            </a:extLst>
          </p:cNvPr>
          <p:cNvSpPr txBox="1">
            <a:spLocks noChangeArrowheads="1"/>
          </p:cNvSpPr>
          <p:nvPr/>
        </p:nvSpPr>
        <p:spPr bwMode="auto">
          <a:xfrm>
            <a:off x="1008063" y="3681413"/>
            <a:ext cx="5062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7030A0"/>
                </a:solidFill>
                <a:effectLst/>
                <a:uLnTx/>
                <a:uFillTx/>
                <a:latin typeface="Arial" panose="020B0604020202020204" pitchFamily="34" charset="0"/>
                <a:ea typeface="ＭＳ Ｐゴシック" panose="020B0600070205080204" pitchFamily="50" charset="-128"/>
                <a:cs typeface="+mn-cs"/>
              </a:rPr>
              <a:t>[1] Y. Suetsugu</a:t>
            </a:r>
            <a:r>
              <a:rPr kumimoji="1" lang="ja-JP" altLang="en-US" sz="1800" b="0" i="0" u="none" strike="noStrike" kern="1200" cap="none" spc="0" normalizeH="0" baseline="0" noProof="0">
                <a:ln>
                  <a:noFill/>
                </a:ln>
                <a:solidFill>
                  <a:srgbClr val="7030A0"/>
                </a:solidFill>
                <a:effectLst/>
                <a:uLnTx/>
                <a:uFillTx/>
                <a:latin typeface="Arial" panose="020B0604020202020204" pitchFamily="34" charset="0"/>
                <a:ea typeface="ＭＳ Ｐゴシック" panose="020B0600070205080204" pitchFamily="50" charset="-128"/>
                <a:cs typeface="+mn-cs"/>
              </a:rPr>
              <a:t> </a:t>
            </a:r>
            <a:r>
              <a:rPr kumimoji="1" lang="en-US" altLang="ja-JP" sz="1800" b="0" i="1" u="none" strike="noStrike" kern="1200" cap="none" spc="0" normalizeH="0" baseline="0" noProof="0">
                <a:ln>
                  <a:noFill/>
                </a:ln>
                <a:solidFill>
                  <a:srgbClr val="7030A0"/>
                </a:solidFill>
                <a:effectLst/>
                <a:uLnTx/>
                <a:uFillTx/>
                <a:latin typeface="Arial" panose="020B0604020202020204" pitchFamily="34" charset="0"/>
                <a:ea typeface="ＭＳ Ｐゴシック" panose="020B0600070205080204" pitchFamily="50" charset="-128"/>
                <a:cs typeface="+mn-cs"/>
              </a:rPr>
              <a:t>et</a:t>
            </a:r>
            <a:r>
              <a:rPr kumimoji="1" lang="ja-JP" altLang="en-US" sz="1800" b="0" i="1" u="none" strike="noStrike" kern="1200" cap="none" spc="0" normalizeH="0" baseline="0" noProof="0">
                <a:ln>
                  <a:noFill/>
                </a:ln>
                <a:solidFill>
                  <a:srgbClr val="7030A0"/>
                </a:solidFill>
                <a:effectLst/>
                <a:uLnTx/>
                <a:uFillTx/>
                <a:latin typeface="Arial" panose="020B0604020202020204" pitchFamily="34" charset="0"/>
                <a:ea typeface="ＭＳ Ｐゴシック" panose="020B0600070205080204" pitchFamily="50" charset="-128"/>
                <a:cs typeface="+mn-cs"/>
              </a:rPr>
              <a:t> </a:t>
            </a:r>
            <a:r>
              <a:rPr kumimoji="1" lang="en-US" altLang="ja-JP" sz="1800" b="0" i="1" u="none" strike="noStrike" kern="1200" cap="none" spc="0" normalizeH="0" baseline="0" noProof="0">
                <a:ln>
                  <a:noFill/>
                </a:ln>
                <a:solidFill>
                  <a:srgbClr val="7030A0"/>
                </a:solidFill>
                <a:effectLst/>
                <a:uLnTx/>
                <a:uFillTx/>
                <a:latin typeface="Arial" panose="020B0604020202020204" pitchFamily="34" charset="0"/>
                <a:ea typeface="ＭＳ Ｐゴシック" panose="020B0600070205080204" pitchFamily="50" charset="-128"/>
                <a:cs typeface="+mn-cs"/>
              </a:rPr>
              <a:t>al.</a:t>
            </a:r>
            <a:r>
              <a:rPr kumimoji="1" lang="en-US" altLang="ja-JP" sz="1800" b="0" i="0" u="none" strike="noStrike" kern="1200" cap="none" spc="0" normalizeH="0" baseline="0" noProof="0">
                <a:ln>
                  <a:noFill/>
                </a:ln>
                <a:solidFill>
                  <a:srgbClr val="7030A0"/>
                </a:solidFill>
                <a:effectLst/>
                <a:uLnTx/>
                <a:uFillTx/>
                <a:latin typeface="Arial" panose="020B0604020202020204" pitchFamily="34" charset="0"/>
                <a:ea typeface="ＭＳ Ｐゴシック" panose="020B0600070205080204" pitchFamily="50" charset="-128"/>
                <a:cs typeface="+mn-cs"/>
              </a:rPr>
              <a:t>, PRAB, 22 (2019) 023201.</a:t>
            </a:r>
            <a:endParaRPr kumimoji="1" lang="ja-JP" altLang="en-US" sz="1800" b="0" i="0" u="none" strike="noStrike" kern="1200" cap="none" spc="0" normalizeH="0" baseline="0" noProof="0">
              <a:ln>
                <a:noFill/>
              </a:ln>
              <a:solidFill>
                <a:srgbClr val="7030A0"/>
              </a:solidFill>
              <a:effectLst/>
              <a:uLnTx/>
              <a:uFillTx/>
              <a:latin typeface="Arial" panose="020B0604020202020204" pitchFamily="34" charset="0"/>
              <a:ea typeface="ＭＳ Ｐゴシック" panose="020B0600070205080204" pitchFamily="50" charset="-128"/>
              <a:cs typeface="+mn-cs"/>
            </a:endParaRPr>
          </a:p>
        </p:txBody>
      </p:sp>
      <p:sp>
        <p:nvSpPr>
          <p:cNvPr id="3085" name="テキスト ボックス 12">
            <a:extLst>
              <a:ext uri="{FF2B5EF4-FFF2-40B4-BE49-F238E27FC236}">
                <a16:creationId xmlns:a16="http://schemas.microsoft.com/office/drawing/2014/main" id="{387DA241-8FE9-431D-A4E2-51053EC3C540}"/>
              </a:ext>
            </a:extLst>
          </p:cNvPr>
          <p:cNvSpPr txBox="1">
            <a:spLocks noChangeArrowheads="1"/>
          </p:cNvSpPr>
          <p:nvPr/>
        </p:nvSpPr>
        <p:spPr bwMode="auto">
          <a:xfrm rot="-1552445">
            <a:off x="7783513" y="4532313"/>
            <a:ext cx="1335087" cy="338137"/>
          </a:xfrm>
          <a:prstGeom prst="rect">
            <a:avLst/>
          </a:prstGeom>
          <a:solidFill>
            <a:schemeClr val="bg1"/>
          </a:solidFill>
          <a:ln w="9525">
            <a:solidFill>
              <a:srgbClr val="0000FF"/>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Suppressed!</a:t>
            </a:r>
            <a:endParaRPr kumimoji="1" lang="ja-JP" altLang="en-US" sz="16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B4AACC4-37A1-4584-AFA3-838BEDF14E6D}"/>
              </a:ext>
            </a:extLst>
          </p:cNvPr>
          <p:cNvSpPr>
            <a:spLocks noGrp="1" noChangeArrowheads="1"/>
          </p:cNvSpPr>
          <p:nvPr>
            <p:ph type="title"/>
          </p:nvPr>
        </p:nvSpPr>
        <p:spPr>
          <a:xfrm>
            <a:off x="457200" y="188913"/>
            <a:ext cx="8229600" cy="647700"/>
          </a:xfrm>
        </p:spPr>
        <p:txBody>
          <a:bodyPr/>
          <a:lstStyle/>
          <a:p>
            <a:pPr eaLnBrk="1" hangingPunct="1">
              <a:lnSpc>
                <a:spcPct val="80000"/>
              </a:lnSpc>
            </a:pPr>
            <a:r>
              <a:rPr lang="en-US" altLang="ja-JP" sz="3200">
                <a:solidFill>
                  <a:srgbClr val="0000FF"/>
                </a:solidFill>
              </a:rPr>
              <a:t>Study on electron cloud (EC)</a:t>
            </a:r>
          </a:p>
        </p:txBody>
      </p:sp>
      <p:sp>
        <p:nvSpPr>
          <p:cNvPr id="4099" name="スライド番号プレースホルダー 1">
            <a:extLst>
              <a:ext uri="{FF2B5EF4-FFF2-40B4-BE49-F238E27FC236}">
                <a16:creationId xmlns:a16="http://schemas.microsoft.com/office/drawing/2014/main" id="{5465A337-7229-4129-BDE0-199182C88AB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209864-B3B2-4D33-898B-A038F8D3642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Rectangle 3">
            <a:extLst>
              <a:ext uri="{FF2B5EF4-FFF2-40B4-BE49-F238E27FC236}">
                <a16:creationId xmlns:a16="http://schemas.microsoft.com/office/drawing/2014/main" id="{1D3B3A95-5B77-4F17-9EAC-91FE381B50B2}"/>
              </a:ext>
            </a:extLst>
          </p:cNvPr>
          <p:cNvSpPr txBox="1">
            <a:spLocks noChangeArrowheads="1"/>
          </p:cNvSpPr>
          <p:nvPr/>
        </p:nvSpPr>
        <p:spPr bwMode="auto">
          <a:xfrm>
            <a:off x="250825" y="800100"/>
            <a:ext cx="88931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42900" marR="0" lvl="0" indent="-342900" algn="l" defTabSz="914400" rtl="0" eaLnBrk="1" fontAlgn="base" latinLnBrk="0" hangingPunct="1">
              <a:lnSpc>
                <a:spcPct val="90000"/>
              </a:lnSpc>
              <a:spcBef>
                <a:spcPts val="600"/>
              </a:spcBef>
              <a:spcAft>
                <a:spcPct val="0"/>
              </a:spcAft>
              <a:buClrTx/>
              <a:buSzTx/>
              <a:buFontTx/>
              <a:buChar char="•"/>
              <a:tabLst/>
              <a:defRPr/>
            </a:pPr>
            <a:r>
              <a:rPr kumimoji="1" lang="en-US" altLang="ja-JP" sz="2400" b="0" i="0" u="none" strike="noStrike" kern="0" cap="none" spc="0" normalizeH="0" baseline="0" noProof="0" dirty="0">
                <a:ln>
                  <a:noFill/>
                </a:ln>
                <a:solidFill>
                  <a:srgbClr val="000000"/>
                </a:solidFill>
                <a:effectLst/>
                <a:uLnTx/>
                <a:uFillTx/>
                <a:latin typeface="Arial"/>
                <a:ea typeface="ＭＳ Ｐゴシック"/>
                <a:cs typeface="+mn-cs"/>
              </a:rPr>
              <a:t>Results of FY2018 (2)</a:t>
            </a:r>
          </a:p>
          <a:p>
            <a:pPr marL="742950" marR="0" lvl="1" indent="-285750" algn="l" defTabSz="914400" rtl="0" eaLnBrk="1" fontAlgn="base" latinLnBrk="0" hangingPunct="1">
              <a:lnSpc>
                <a:spcPct val="90000"/>
              </a:lnSpc>
              <a:spcBef>
                <a:spcPts val="300"/>
              </a:spcBef>
              <a:spcAft>
                <a:spcPct val="0"/>
              </a:spcAft>
              <a:buClrTx/>
              <a:buSzTx/>
              <a:buFontTx/>
              <a:buChar char="–"/>
              <a:tabLst/>
              <a:defRPr/>
            </a:pPr>
            <a:r>
              <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rPr>
              <a:t>Beam test of a DLC-coated beam pipe at FNAL was finished.</a:t>
            </a:r>
          </a:p>
          <a:p>
            <a:pPr marL="742950" marR="0" lvl="1" indent="-285750" algn="l" defTabSz="914400" rtl="0" eaLnBrk="1" fontAlgn="base" latinLnBrk="0" hangingPunct="1">
              <a:lnSpc>
                <a:spcPct val="90000"/>
              </a:lnSpc>
              <a:spcBef>
                <a:spcPts val="300"/>
              </a:spcBef>
              <a:spcAft>
                <a:spcPct val="0"/>
              </a:spcAft>
              <a:buClrTx/>
              <a:buSzTx/>
              <a:buFontTx/>
              <a:buChar char="–"/>
              <a:tabLst/>
              <a:defRPr/>
            </a:pPr>
            <a:r>
              <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rPr>
              <a:t>Manufacturing of  a DLC-coated test beam pipe for </a:t>
            </a:r>
            <a:r>
              <a:rPr kumimoji="1" lang="en-US" altLang="ja-JP" sz="2200" b="0" i="0" u="none" strike="noStrike" kern="0" cap="none" spc="0" normalizeH="0" baseline="0" noProof="0" dirty="0" err="1">
                <a:ln>
                  <a:noFill/>
                </a:ln>
                <a:solidFill>
                  <a:srgbClr val="000000"/>
                </a:solidFill>
                <a:effectLst/>
                <a:uLnTx/>
                <a:uFillTx/>
                <a:latin typeface="Arial"/>
                <a:ea typeface="ＭＳ Ｐゴシック"/>
                <a:cs typeface="+mn-cs"/>
              </a:rPr>
              <a:t>SuperKEKB</a:t>
            </a:r>
            <a:r>
              <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rPr>
              <a:t> was completed in KEK.</a:t>
            </a:r>
          </a:p>
          <a:p>
            <a:pPr marL="742950" marR="0" lvl="1" indent="-285750" algn="l" defTabSz="914400" rtl="0" eaLnBrk="1" fontAlgn="base" latinLnBrk="0" hangingPunct="1">
              <a:lnSpc>
                <a:spcPct val="90000"/>
              </a:lnSpc>
              <a:spcBef>
                <a:spcPts val="300"/>
              </a:spcBef>
              <a:spcAft>
                <a:spcPct val="0"/>
              </a:spcAft>
              <a:buClrTx/>
              <a:buSzTx/>
              <a:buFontTx/>
              <a:buChar char="–"/>
              <a:tabLst/>
              <a:defRPr/>
            </a:pPr>
            <a:r>
              <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rPr>
              <a:t>Manufacturing of a copper beam pipe for test with a chemically-etched inner surface has started in KEK.</a:t>
            </a:r>
          </a:p>
          <a:p>
            <a:pPr marL="742950" marR="0" lvl="1" indent="-285750" algn="l" defTabSz="914400" rtl="0" eaLnBrk="1" fontAlgn="base" latinLnBrk="0" hangingPunct="1">
              <a:lnSpc>
                <a:spcPct val="90000"/>
              </a:lnSpc>
              <a:spcBef>
                <a:spcPts val="300"/>
              </a:spcBef>
              <a:spcAft>
                <a:spcPct val="0"/>
              </a:spcAft>
              <a:buClrTx/>
              <a:buSzTx/>
              <a:buFontTx/>
              <a:buChar char="–"/>
              <a:tabLst/>
              <a:defRPr/>
            </a:pPr>
            <a:r>
              <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rPr>
              <a:t>Secondary electron yields (SEYs) from rough surfaces formed by thermal spray have been continuously measured in a laboratory at KEK. Analysis of the results is on going.</a:t>
            </a:r>
          </a:p>
          <a:p>
            <a:pPr marL="742950" marR="0" lvl="1" indent="-285750" algn="l" defTabSz="914400" rtl="0" eaLnBrk="1" fontAlgn="base" latinLnBrk="0" hangingPunct="1">
              <a:lnSpc>
                <a:spcPct val="90000"/>
              </a:lnSpc>
              <a:spcBef>
                <a:spcPts val="600"/>
              </a:spcBef>
              <a:spcAft>
                <a:spcPct val="0"/>
              </a:spcAft>
              <a:buClrTx/>
              <a:buSzTx/>
              <a:buFontTx/>
              <a:buChar char="–"/>
              <a:tabLst/>
              <a:defRPr/>
            </a:pPr>
            <a:endPar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4101" name="図 11">
            <a:extLst>
              <a:ext uri="{FF2B5EF4-FFF2-40B4-BE49-F238E27FC236}">
                <a16:creationId xmlns:a16="http://schemas.microsoft.com/office/drawing/2014/main" id="{042F93BA-6E0A-4ADD-967B-AD17EB6361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184" t="14021" r="15175" b="13899"/>
          <a:stretch>
            <a:fillRect/>
          </a:stretch>
        </p:blipFill>
        <p:spPr bwMode="auto">
          <a:xfrm>
            <a:off x="4752975" y="4143375"/>
            <a:ext cx="15113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図 12">
            <a:extLst>
              <a:ext uri="{FF2B5EF4-FFF2-40B4-BE49-F238E27FC236}">
                <a16:creationId xmlns:a16="http://schemas.microsoft.com/office/drawing/2014/main" id="{90E78826-5849-4F38-9612-2F680A841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375" b="6442"/>
          <a:stretch>
            <a:fillRect/>
          </a:stretch>
        </p:blipFill>
        <p:spPr bwMode="auto">
          <a:xfrm>
            <a:off x="4564063" y="5516563"/>
            <a:ext cx="1906587"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図 1">
            <a:extLst>
              <a:ext uri="{FF2B5EF4-FFF2-40B4-BE49-F238E27FC236}">
                <a16:creationId xmlns:a16="http://schemas.microsoft.com/office/drawing/2014/main" id="{F2880D13-9EEC-4D67-92CE-A72986F9449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16688" y="4078288"/>
            <a:ext cx="2627312" cy="26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四角形: 角を丸くする 46">
            <a:extLst>
              <a:ext uri="{FF2B5EF4-FFF2-40B4-BE49-F238E27FC236}">
                <a16:creationId xmlns:a16="http://schemas.microsoft.com/office/drawing/2014/main" id="{52173DA0-1365-4861-99FD-39EEF1E498B9}"/>
              </a:ext>
            </a:extLst>
          </p:cNvPr>
          <p:cNvSpPr/>
          <p:nvPr/>
        </p:nvSpPr>
        <p:spPr>
          <a:xfrm>
            <a:off x="1439863" y="3808413"/>
            <a:ext cx="2016125" cy="250825"/>
          </a:xfrm>
          <a:prstGeom prst="roundRect">
            <a:avLst/>
          </a:prstGeom>
          <a:solidFill>
            <a:schemeClr val="accent6">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DLC coated beam pipe</a:t>
            </a:r>
          </a:p>
        </p:txBody>
      </p:sp>
      <p:sp>
        <p:nvSpPr>
          <p:cNvPr id="10" name="四角形: 角を丸くする 46">
            <a:extLst>
              <a:ext uri="{FF2B5EF4-FFF2-40B4-BE49-F238E27FC236}">
                <a16:creationId xmlns:a16="http://schemas.microsoft.com/office/drawing/2014/main" id="{1B13F44E-DD0B-4CC8-A43C-1DA833C4D587}"/>
              </a:ext>
            </a:extLst>
          </p:cNvPr>
          <p:cNvSpPr/>
          <p:nvPr/>
        </p:nvSpPr>
        <p:spPr>
          <a:xfrm>
            <a:off x="5219700" y="3808413"/>
            <a:ext cx="3132138" cy="250825"/>
          </a:xfrm>
          <a:prstGeom prst="roundRect">
            <a:avLst/>
          </a:prstGeom>
          <a:solidFill>
            <a:schemeClr val="accent6">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Measurement of SEY from rough surfaces</a:t>
            </a:r>
          </a:p>
        </p:txBody>
      </p:sp>
      <p:sp>
        <p:nvSpPr>
          <p:cNvPr id="4106" name="テキスト ボックス 1">
            <a:extLst>
              <a:ext uri="{FF2B5EF4-FFF2-40B4-BE49-F238E27FC236}">
                <a16:creationId xmlns:a16="http://schemas.microsoft.com/office/drawing/2014/main" id="{4F3DF45C-0B3F-444C-967D-6472DF6F4649}"/>
              </a:ext>
            </a:extLst>
          </p:cNvPr>
          <p:cNvSpPr txBox="1">
            <a:spLocks noChangeArrowheads="1"/>
          </p:cNvSpPr>
          <p:nvPr/>
        </p:nvSpPr>
        <p:spPr bwMode="auto">
          <a:xfrm rot="-5400000">
            <a:off x="6305551" y="5119687"/>
            <a:ext cx="5461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SEY</a:t>
            </a:r>
            <a:endPar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107" name="テキスト ボックス 11">
            <a:extLst>
              <a:ext uri="{FF2B5EF4-FFF2-40B4-BE49-F238E27FC236}">
                <a16:creationId xmlns:a16="http://schemas.microsoft.com/office/drawing/2014/main" id="{182F26FA-981D-46BB-A80E-E3B21574162C}"/>
              </a:ext>
            </a:extLst>
          </p:cNvPr>
          <p:cNvSpPr txBox="1">
            <a:spLocks noChangeArrowheads="1"/>
          </p:cNvSpPr>
          <p:nvPr/>
        </p:nvSpPr>
        <p:spPr bwMode="auto">
          <a:xfrm>
            <a:off x="7019925" y="6542088"/>
            <a:ext cx="12795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Electron dose</a:t>
            </a:r>
            <a:endPar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 name="楕円 2">
            <a:extLst>
              <a:ext uri="{FF2B5EF4-FFF2-40B4-BE49-F238E27FC236}">
                <a16:creationId xmlns:a16="http://schemas.microsoft.com/office/drawing/2014/main" id="{0885D723-8D52-49F7-926F-536A143ADF5C}"/>
              </a:ext>
            </a:extLst>
          </p:cNvPr>
          <p:cNvSpPr/>
          <p:nvPr/>
        </p:nvSpPr>
        <p:spPr>
          <a:xfrm>
            <a:off x="7559675" y="4365625"/>
            <a:ext cx="215900" cy="539750"/>
          </a:xfrm>
          <a:prstGeom prst="ellipse">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109" name="テキスト ボックス 3">
            <a:extLst>
              <a:ext uri="{FF2B5EF4-FFF2-40B4-BE49-F238E27FC236}">
                <a16:creationId xmlns:a16="http://schemas.microsoft.com/office/drawing/2014/main" id="{C3B0BA2F-029C-4BAF-9EBF-F3392121E1B8}"/>
              </a:ext>
            </a:extLst>
          </p:cNvPr>
          <p:cNvSpPr txBox="1">
            <a:spLocks noChangeArrowheads="1"/>
          </p:cNvSpPr>
          <p:nvPr/>
        </p:nvSpPr>
        <p:spPr bwMode="auto">
          <a:xfrm>
            <a:off x="7740650" y="4184650"/>
            <a:ext cx="48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Flat</a:t>
            </a:r>
            <a:endParaRPr kumimoji="1" lang="ja-JP" altLang="en-US" sz="1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endParaRPr>
          </a:p>
        </p:txBody>
      </p:sp>
      <p:sp>
        <p:nvSpPr>
          <p:cNvPr id="15" name="楕円 14">
            <a:extLst>
              <a:ext uri="{FF2B5EF4-FFF2-40B4-BE49-F238E27FC236}">
                <a16:creationId xmlns:a16="http://schemas.microsoft.com/office/drawing/2014/main" id="{05A2B341-9AD5-4172-AD14-641064165A46}"/>
              </a:ext>
            </a:extLst>
          </p:cNvPr>
          <p:cNvSpPr/>
          <p:nvPr/>
        </p:nvSpPr>
        <p:spPr>
          <a:xfrm>
            <a:off x="7704138" y="4976813"/>
            <a:ext cx="288925" cy="865187"/>
          </a:xfrm>
          <a:prstGeom prst="ellipse">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111" name="テキスト ボックス 15">
            <a:extLst>
              <a:ext uri="{FF2B5EF4-FFF2-40B4-BE49-F238E27FC236}">
                <a16:creationId xmlns:a16="http://schemas.microsoft.com/office/drawing/2014/main" id="{B67782F7-4088-4224-9FD7-1803AE5737F6}"/>
              </a:ext>
            </a:extLst>
          </p:cNvPr>
          <p:cNvSpPr txBox="1">
            <a:spLocks noChangeArrowheads="1"/>
          </p:cNvSpPr>
          <p:nvPr/>
        </p:nvSpPr>
        <p:spPr bwMode="auto">
          <a:xfrm>
            <a:off x="7272338" y="5876925"/>
            <a:ext cx="712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Rough</a:t>
            </a:r>
            <a:endParaRPr kumimoji="1" lang="ja-JP" altLang="en-US" sz="1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endParaRPr>
          </a:p>
        </p:txBody>
      </p:sp>
      <p:pic>
        <p:nvPicPr>
          <p:cNvPr id="4112" name="Picture 2" descr="Unknown.jpeg">
            <a:extLst>
              <a:ext uri="{FF2B5EF4-FFF2-40B4-BE49-F238E27FC236}">
                <a16:creationId xmlns:a16="http://schemas.microsoft.com/office/drawing/2014/main" id="{6C704416-A737-41D4-9D41-4E10349DBA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4113213"/>
            <a:ext cx="36385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6">
            <a:extLst>
              <a:ext uri="{FF2B5EF4-FFF2-40B4-BE49-F238E27FC236}">
                <a16:creationId xmlns:a16="http://schemas.microsoft.com/office/drawing/2014/main" id="{F5992F46-3BCD-4C12-B0FB-820AF20182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0" y="5624513"/>
            <a:ext cx="187325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25B3CD5-AD0C-47AD-963D-96B7FDC341B4}"/>
              </a:ext>
            </a:extLst>
          </p:cNvPr>
          <p:cNvSpPr>
            <a:spLocks noGrp="1" noChangeArrowheads="1"/>
          </p:cNvSpPr>
          <p:nvPr>
            <p:ph type="title"/>
          </p:nvPr>
        </p:nvSpPr>
        <p:spPr>
          <a:xfrm>
            <a:off x="457200" y="44450"/>
            <a:ext cx="8229600" cy="922338"/>
          </a:xfrm>
        </p:spPr>
        <p:txBody>
          <a:bodyPr/>
          <a:lstStyle/>
          <a:p>
            <a:pPr eaLnBrk="1" hangingPunct="1">
              <a:lnSpc>
                <a:spcPct val="80000"/>
              </a:lnSpc>
            </a:pPr>
            <a:r>
              <a:rPr lang="en-US" altLang="ja-JP" sz="3200">
                <a:solidFill>
                  <a:srgbClr val="0000FF"/>
                </a:solidFill>
              </a:rPr>
              <a:t>Development of beam collimators and</a:t>
            </a:r>
            <a:br>
              <a:rPr lang="en-US" altLang="ja-JP" sz="3200">
                <a:solidFill>
                  <a:srgbClr val="0000FF"/>
                </a:solidFill>
              </a:rPr>
            </a:br>
            <a:r>
              <a:rPr lang="en-US" altLang="ja-JP" sz="3200">
                <a:solidFill>
                  <a:srgbClr val="0000FF"/>
                </a:solidFill>
              </a:rPr>
              <a:t> their related instruments</a:t>
            </a:r>
          </a:p>
        </p:txBody>
      </p:sp>
      <p:sp>
        <p:nvSpPr>
          <p:cNvPr id="3075" name="スライド番号プレースホルダー 1">
            <a:extLst>
              <a:ext uri="{FF2B5EF4-FFF2-40B4-BE49-F238E27FC236}">
                <a16:creationId xmlns:a16="http://schemas.microsoft.com/office/drawing/2014/main" id="{884A464A-C1E8-429B-A3A3-B684D48EBFE2}"/>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FADF55-CACF-462F-A1CF-991D13BC8DD6}"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Rectangle 3">
            <a:extLst>
              <a:ext uri="{FF2B5EF4-FFF2-40B4-BE49-F238E27FC236}">
                <a16:creationId xmlns:a16="http://schemas.microsoft.com/office/drawing/2014/main" id="{1D3B3A95-5B77-4F17-9EAC-91FE381B50B2}"/>
              </a:ext>
            </a:extLst>
          </p:cNvPr>
          <p:cNvSpPr txBox="1">
            <a:spLocks noChangeArrowheads="1"/>
          </p:cNvSpPr>
          <p:nvPr/>
        </p:nvSpPr>
        <p:spPr bwMode="auto">
          <a:xfrm>
            <a:off x="250825" y="944563"/>
            <a:ext cx="8867775"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42900" marR="0" lvl="0" indent="-342900" algn="l" defTabSz="914400" rtl="0" eaLnBrk="1" fontAlgn="base" latinLnBrk="0" hangingPunct="1">
              <a:lnSpc>
                <a:spcPct val="90000"/>
              </a:lnSpc>
              <a:spcBef>
                <a:spcPts val="600"/>
              </a:spcBef>
              <a:spcAft>
                <a:spcPct val="0"/>
              </a:spcAft>
              <a:buClrTx/>
              <a:buSzTx/>
              <a:buFontTx/>
              <a:buChar char="•"/>
              <a:tabLst/>
              <a:defRPr/>
            </a:pPr>
            <a:r>
              <a:rPr kumimoji="1" lang="en-US" altLang="ja-JP" sz="2400" b="0" i="0" u="none" strike="noStrike" kern="0" cap="none" spc="0" normalizeH="0" baseline="0" noProof="0" dirty="0">
                <a:ln>
                  <a:noFill/>
                </a:ln>
                <a:solidFill>
                  <a:srgbClr val="000000"/>
                </a:solidFill>
                <a:effectLst/>
                <a:uLnTx/>
                <a:uFillTx/>
                <a:latin typeface="Arial"/>
                <a:ea typeface="ＭＳ Ｐゴシック"/>
                <a:cs typeface="+mn-cs"/>
              </a:rPr>
              <a:t>Beam collimators: Results of FY2018</a:t>
            </a:r>
          </a:p>
          <a:p>
            <a:pPr marL="742950" marR="0" lvl="1" indent="-285750" algn="l" defTabSz="914400" rtl="0" eaLnBrk="1" fontAlgn="base" latinLnBrk="0" hangingPunct="1">
              <a:lnSpc>
                <a:spcPct val="90000"/>
              </a:lnSpc>
              <a:spcBef>
                <a:spcPts val="0"/>
              </a:spcBef>
              <a:spcAft>
                <a:spcPct val="0"/>
              </a:spcAft>
              <a:buClrTx/>
              <a:buSzTx/>
              <a:buFontTx/>
              <a:buChar char="–"/>
              <a:tabLst/>
              <a:defRPr/>
            </a:pPr>
            <a:r>
              <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rPr>
              <a:t>Beam collimators, which were designed based on the SLAC-type and developed in KEK, have been installed into the </a:t>
            </a:r>
            <a:r>
              <a:rPr kumimoji="1" lang="en-US" altLang="ja-JP" sz="2200" b="0" i="0" u="none" strike="noStrike" kern="0" cap="none" spc="0" normalizeH="0" baseline="0" noProof="0" dirty="0" err="1">
                <a:ln>
                  <a:noFill/>
                </a:ln>
                <a:solidFill>
                  <a:srgbClr val="000000"/>
                </a:solidFill>
                <a:effectLst/>
                <a:uLnTx/>
                <a:uFillTx/>
                <a:latin typeface="Arial"/>
                <a:ea typeface="ＭＳ Ｐゴシック"/>
                <a:cs typeface="+mn-cs"/>
              </a:rPr>
              <a:t>SuperKEKB</a:t>
            </a:r>
            <a:r>
              <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rPr>
              <a:t> ring. </a:t>
            </a:r>
          </a:p>
          <a:p>
            <a:pPr marL="742950" marR="0" lvl="1" indent="-285750" algn="l" defTabSz="914400" rtl="0" eaLnBrk="1" fontAlgn="base" latinLnBrk="0" hangingPunct="1">
              <a:lnSpc>
                <a:spcPct val="90000"/>
              </a:lnSpc>
              <a:spcBef>
                <a:spcPts val="0"/>
              </a:spcBef>
              <a:spcAft>
                <a:spcPct val="0"/>
              </a:spcAft>
              <a:buClrTx/>
              <a:buSzTx/>
              <a:buFontTx/>
              <a:buChar char="–"/>
              <a:tabLst/>
              <a:defRPr/>
            </a:pPr>
            <a:r>
              <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rPr>
              <a:t>These worked very well during Phase-2 commissioning not only for reducing the background of Belle II, but also for protecting the final-focusing quadrupole magnets (QCS) from the quench.</a:t>
            </a:r>
          </a:p>
          <a:p>
            <a:pPr marL="742950" marR="0" lvl="1" indent="-285750" algn="l" defTabSz="914400" rtl="0" eaLnBrk="1" fontAlgn="base" latinLnBrk="0" hangingPunct="1">
              <a:lnSpc>
                <a:spcPct val="90000"/>
              </a:lnSpc>
              <a:spcBef>
                <a:spcPts val="0"/>
              </a:spcBef>
              <a:spcAft>
                <a:spcPct val="0"/>
              </a:spcAft>
              <a:buClrTx/>
              <a:buSzTx/>
              <a:buFontTx/>
              <a:buChar char="–"/>
              <a:tabLst/>
              <a:defRPr/>
            </a:pPr>
            <a:r>
              <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rPr>
              <a:t>However, the collimator heads were damaged during Phase-2, and the countermeasures are to be considered in the future </a:t>
            </a:r>
            <a:r>
              <a:rPr kumimoji="1" lang="en-US" altLang="ja-JP" sz="2200" b="0" i="0" u="none" strike="noStrike" kern="0" cap="none" spc="0" normalizeH="0" baseline="0" noProof="0" dirty="0">
                <a:ln>
                  <a:noFill/>
                </a:ln>
                <a:solidFill>
                  <a:srgbClr val="7030A0"/>
                </a:solidFill>
                <a:effectLst/>
                <a:uLnTx/>
                <a:uFillTx/>
                <a:latin typeface="Arial"/>
                <a:ea typeface="ＭＳ Ｐゴシック"/>
                <a:cs typeface="+mn-cs"/>
              </a:rPr>
              <a:t>[1]</a:t>
            </a:r>
            <a:r>
              <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rPr>
              <a:t>.</a:t>
            </a:r>
          </a:p>
        </p:txBody>
      </p:sp>
      <p:pic>
        <p:nvPicPr>
          <p:cNvPr id="3077" name="図 7">
            <a:extLst>
              <a:ext uri="{FF2B5EF4-FFF2-40B4-BE49-F238E27FC236}">
                <a16:creationId xmlns:a16="http://schemas.microsoft.com/office/drawing/2014/main" id="{10CBD427-8A17-4944-B24E-9CB475002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184" r="27080" b="17690"/>
          <a:stretch>
            <a:fillRect/>
          </a:stretch>
        </p:blipFill>
        <p:spPr bwMode="auto">
          <a:xfrm>
            <a:off x="1763713" y="4364038"/>
            <a:ext cx="2987675"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図 5">
            <a:extLst>
              <a:ext uri="{FF2B5EF4-FFF2-40B4-BE49-F238E27FC236}">
                <a16:creationId xmlns:a16="http://schemas.microsoft.com/office/drawing/2014/main" id="{FC8650D7-CC3A-4EAE-AA76-4C2679040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374" r="27779"/>
          <a:stretch>
            <a:fillRect/>
          </a:stretch>
        </p:blipFill>
        <p:spPr bwMode="auto">
          <a:xfrm>
            <a:off x="950913" y="5337175"/>
            <a:ext cx="124460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図 3">
            <a:extLst>
              <a:ext uri="{FF2B5EF4-FFF2-40B4-BE49-F238E27FC236}">
                <a16:creationId xmlns:a16="http://schemas.microsoft.com/office/drawing/2014/main" id="{B00DF923-8E97-4568-8F25-068038AD79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2113" y="4257675"/>
            <a:ext cx="3240087"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四角形: 角を丸くする 46">
            <a:extLst>
              <a:ext uri="{FF2B5EF4-FFF2-40B4-BE49-F238E27FC236}">
                <a16:creationId xmlns:a16="http://schemas.microsoft.com/office/drawing/2014/main" id="{BDF2CE56-B43A-4C8C-A064-C04F66A30944}"/>
              </a:ext>
            </a:extLst>
          </p:cNvPr>
          <p:cNvSpPr/>
          <p:nvPr/>
        </p:nvSpPr>
        <p:spPr>
          <a:xfrm>
            <a:off x="936625" y="4076700"/>
            <a:ext cx="3922713" cy="250825"/>
          </a:xfrm>
          <a:prstGeom prst="roundRect">
            <a:avLst/>
          </a:prstGeom>
          <a:solidFill>
            <a:schemeClr val="accent6">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Vertical type collimator (D02_V1) installed in the tunnel</a:t>
            </a:r>
            <a:endPar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endParaRPr>
          </a:p>
        </p:txBody>
      </p:sp>
      <p:sp>
        <p:nvSpPr>
          <p:cNvPr id="9" name="四角形: 角を丸くする 46">
            <a:extLst>
              <a:ext uri="{FF2B5EF4-FFF2-40B4-BE49-F238E27FC236}">
                <a16:creationId xmlns:a16="http://schemas.microsoft.com/office/drawing/2014/main" id="{F7CE30D9-467C-43FD-92E3-85CD25AAD8A6}"/>
              </a:ext>
            </a:extLst>
          </p:cNvPr>
          <p:cNvSpPr/>
          <p:nvPr/>
        </p:nvSpPr>
        <p:spPr>
          <a:xfrm>
            <a:off x="6084888" y="4076700"/>
            <a:ext cx="2122487" cy="250825"/>
          </a:xfrm>
          <a:prstGeom prst="roundRect">
            <a:avLst/>
          </a:prstGeom>
          <a:solidFill>
            <a:schemeClr val="accent6">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Damage of head (D02_V1)</a:t>
            </a:r>
            <a:endPar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endParaRPr>
          </a:p>
        </p:txBody>
      </p:sp>
      <p:pic>
        <p:nvPicPr>
          <p:cNvPr id="3082" name="図 2">
            <a:extLst>
              <a:ext uri="{FF2B5EF4-FFF2-40B4-BE49-F238E27FC236}">
                <a16:creationId xmlns:a16="http://schemas.microsoft.com/office/drawing/2014/main" id="{0FF875B7-8D78-4A36-8E83-69ABC7240D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5382"/>
          <a:stretch>
            <a:fillRect/>
          </a:stretch>
        </p:blipFill>
        <p:spPr bwMode="auto">
          <a:xfrm>
            <a:off x="5219700" y="5727700"/>
            <a:ext cx="165735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線コネクタ 5">
            <a:extLst>
              <a:ext uri="{FF2B5EF4-FFF2-40B4-BE49-F238E27FC236}">
                <a16:creationId xmlns:a16="http://schemas.microsoft.com/office/drawing/2014/main" id="{78D6CF9D-B1B7-488D-B441-0565F6DFA428}"/>
              </a:ext>
            </a:extLst>
          </p:cNvPr>
          <p:cNvCxnSpPr>
            <a:cxnSpLocks/>
          </p:cNvCxnSpPr>
          <p:nvPr/>
        </p:nvCxnSpPr>
        <p:spPr>
          <a:xfrm flipV="1">
            <a:off x="6408738" y="5732463"/>
            <a:ext cx="2268537" cy="569912"/>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9B59D0BE-05DB-450F-AA92-63D58BF58577}"/>
              </a:ext>
            </a:extLst>
          </p:cNvPr>
          <p:cNvCxnSpPr>
            <a:cxnSpLocks/>
            <a:stCxn id="13" idx="1"/>
          </p:cNvCxnSpPr>
          <p:nvPr/>
        </p:nvCxnSpPr>
        <p:spPr>
          <a:xfrm flipH="1" flipV="1">
            <a:off x="5472113" y="5691188"/>
            <a:ext cx="539750" cy="611187"/>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7D1CED8A-7779-4862-B4F7-E2A4473ED132}"/>
              </a:ext>
            </a:extLst>
          </p:cNvPr>
          <p:cNvSpPr/>
          <p:nvPr/>
        </p:nvSpPr>
        <p:spPr>
          <a:xfrm>
            <a:off x="6011863" y="6122988"/>
            <a:ext cx="431800" cy="358775"/>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086" name="テキスト ボックス 15">
            <a:extLst>
              <a:ext uri="{FF2B5EF4-FFF2-40B4-BE49-F238E27FC236}">
                <a16:creationId xmlns:a16="http://schemas.microsoft.com/office/drawing/2014/main" id="{208909AE-6DED-44AB-89DB-BC40AFEDAD16}"/>
              </a:ext>
            </a:extLst>
          </p:cNvPr>
          <p:cNvSpPr txBox="1">
            <a:spLocks noChangeArrowheads="1"/>
          </p:cNvSpPr>
          <p:nvPr/>
        </p:nvSpPr>
        <p:spPr bwMode="auto">
          <a:xfrm>
            <a:off x="1008063" y="3716338"/>
            <a:ext cx="5216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7030A0"/>
                </a:solidFill>
                <a:effectLst/>
                <a:uLnTx/>
                <a:uFillTx/>
                <a:latin typeface="Arial" panose="020B0604020202020204" pitchFamily="34" charset="0"/>
                <a:ea typeface="ＭＳ Ｐゴシック" panose="020B0600070205080204" pitchFamily="50" charset="-128"/>
                <a:cs typeface="+mn-cs"/>
              </a:rPr>
              <a:t>[1] Y. Suetsugu</a:t>
            </a:r>
            <a:r>
              <a:rPr kumimoji="1" lang="ja-JP" altLang="en-US" sz="1800" b="0" i="0" u="none" strike="noStrike" kern="1200" cap="none" spc="0" normalizeH="0" baseline="0" noProof="0">
                <a:ln>
                  <a:noFill/>
                </a:ln>
                <a:solidFill>
                  <a:srgbClr val="7030A0"/>
                </a:solidFill>
                <a:effectLst/>
                <a:uLnTx/>
                <a:uFillTx/>
                <a:latin typeface="Arial" panose="020B0604020202020204" pitchFamily="34" charset="0"/>
                <a:ea typeface="ＭＳ Ｐゴシック" panose="020B0600070205080204" pitchFamily="50" charset="-128"/>
                <a:cs typeface="+mn-cs"/>
              </a:rPr>
              <a:t> </a:t>
            </a:r>
            <a:r>
              <a:rPr kumimoji="1" lang="en-US" altLang="ja-JP" sz="1800" b="0" i="1" u="none" strike="noStrike" kern="1200" cap="none" spc="0" normalizeH="0" baseline="0" noProof="0">
                <a:ln>
                  <a:noFill/>
                </a:ln>
                <a:solidFill>
                  <a:srgbClr val="7030A0"/>
                </a:solidFill>
                <a:effectLst/>
                <a:uLnTx/>
                <a:uFillTx/>
                <a:latin typeface="Arial" panose="020B0604020202020204" pitchFamily="34" charset="0"/>
                <a:ea typeface="ＭＳ Ｐゴシック" panose="020B0600070205080204" pitchFamily="50" charset="-128"/>
                <a:cs typeface="+mn-cs"/>
              </a:rPr>
              <a:t>et</a:t>
            </a:r>
            <a:r>
              <a:rPr kumimoji="1" lang="ja-JP" altLang="en-US" sz="1800" b="0" i="1" u="none" strike="noStrike" kern="1200" cap="none" spc="0" normalizeH="0" baseline="0" noProof="0">
                <a:ln>
                  <a:noFill/>
                </a:ln>
                <a:solidFill>
                  <a:srgbClr val="7030A0"/>
                </a:solidFill>
                <a:effectLst/>
                <a:uLnTx/>
                <a:uFillTx/>
                <a:latin typeface="Arial" panose="020B0604020202020204" pitchFamily="34" charset="0"/>
                <a:ea typeface="ＭＳ Ｐゴシック" panose="020B0600070205080204" pitchFamily="50" charset="-128"/>
                <a:cs typeface="+mn-cs"/>
              </a:rPr>
              <a:t> </a:t>
            </a:r>
            <a:r>
              <a:rPr kumimoji="1" lang="en-US" altLang="ja-JP" sz="1800" b="0" i="1" u="none" strike="noStrike" kern="1200" cap="none" spc="0" normalizeH="0" baseline="0" noProof="0">
                <a:ln>
                  <a:noFill/>
                </a:ln>
                <a:solidFill>
                  <a:srgbClr val="7030A0"/>
                </a:solidFill>
                <a:effectLst/>
                <a:uLnTx/>
                <a:uFillTx/>
                <a:latin typeface="Arial" panose="020B0604020202020204" pitchFamily="34" charset="0"/>
                <a:ea typeface="ＭＳ Ｐゴシック" panose="020B0600070205080204" pitchFamily="50" charset="-128"/>
                <a:cs typeface="+mn-cs"/>
              </a:rPr>
              <a:t>al.</a:t>
            </a:r>
            <a:r>
              <a:rPr kumimoji="1" lang="en-US" altLang="ja-JP" sz="1800" b="0" i="0" u="none" strike="noStrike" kern="1200" cap="none" spc="0" normalizeH="0" baseline="0" noProof="0">
                <a:ln>
                  <a:noFill/>
                </a:ln>
                <a:solidFill>
                  <a:srgbClr val="7030A0"/>
                </a:solidFill>
                <a:effectLst/>
                <a:uLnTx/>
                <a:uFillTx/>
                <a:latin typeface="Arial" panose="020B0604020202020204" pitchFamily="34" charset="0"/>
                <a:ea typeface="ＭＳ Ｐゴシック" panose="020B0600070205080204" pitchFamily="50" charset="-128"/>
                <a:cs typeface="+mn-cs"/>
              </a:rPr>
              <a:t>, JVST-A, 37 (2019) 021602.</a:t>
            </a:r>
            <a:endParaRPr kumimoji="1" lang="ja-JP" altLang="en-US" sz="1800" b="0" i="0" u="none" strike="noStrike" kern="1200" cap="none" spc="0" normalizeH="0" baseline="0" noProof="0">
              <a:ln>
                <a:noFill/>
              </a:ln>
              <a:solidFill>
                <a:srgbClr val="7030A0"/>
              </a:solidFill>
              <a:effectLst/>
              <a:uLnTx/>
              <a:uFillTx/>
              <a:latin typeface="Arial" panose="020B0604020202020204" pitchFamily="34" charset="0"/>
              <a:ea typeface="ＭＳ Ｐゴシック" panose="020B0600070205080204" pitchFamily="50" charset="-128"/>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4BD3FDD9-F402-41F6-B59E-EF739C6408CF}"/>
              </a:ext>
            </a:extLst>
          </p:cNvPr>
          <p:cNvSpPr>
            <a:spLocks noGrp="1" noChangeArrowheads="1"/>
          </p:cNvSpPr>
          <p:nvPr>
            <p:ph type="title"/>
          </p:nvPr>
        </p:nvSpPr>
        <p:spPr>
          <a:xfrm>
            <a:off x="457200" y="44450"/>
            <a:ext cx="8229600" cy="922338"/>
          </a:xfrm>
        </p:spPr>
        <p:txBody>
          <a:bodyPr/>
          <a:lstStyle/>
          <a:p>
            <a:pPr eaLnBrk="1" hangingPunct="1">
              <a:lnSpc>
                <a:spcPct val="80000"/>
              </a:lnSpc>
            </a:pPr>
            <a:r>
              <a:rPr lang="en-US" altLang="ja-JP" sz="3200">
                <a:solidFill>
                  <a:srgbClr val="0000FF"/>
                </a:solidFill>
              </a:rPr>
              <a:t>Development of beam collimators and</a:t>
            </a:r>
            <a:br>
              <a:rPr lang="en-US" altLang="ja-JP" sz="3200">
                <a:solidFill>
                  <a:srgbClr val="0000FF"/>
                </a:solidFill>
              </a:rPr>
            </a:br>
            <a:r>
              <a:rPr lang="en-US" altLang="ja-JP" sz="3200">
                <a:solidFill>
                  <a:srgbClr val="0000FF"/>
                </a:solidFill>
              </a:rPr>
              <a:t> their related instruments</a:t>
            </a:r>
          </a:p>
        </p:txBody>
      </p:sp>
      <p:sp>
        <p:nvSpPr>
          <p:cNvPr id="4099" name="スライド番号プレースホルダー 1">
            <a:extLst>
              <a:ext uri="{FF2B5EF4-FFF2-40B4-BE49-F238E27FC236}">
                <a16:creationId xmlns:a16="http://schemas.microsoft.com/office/drawing/2014/main" id="{F654F160-84F1-42BA-933F-1A46434BE3CB}"/>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479851-91EC-4984-BAE9-868AD893614E}"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Rectangle 3">
            <a:extLst>
              <a:ext uri="{FF2B5EF4-FFF2-40B4-BE49-F238E27FC236}">
                <a16:creationId xmlns:a16="http://schemas.microsoft.com/office/drawing/2014/main" id="{1D3B3A95-5B77-4F17-9EAC-91FE381B50B2}"/>
              </a:ext>
            </a:extLst>
          </p:cNvPr>
          <p:cNvSpPr txBox="1">
            <a:spLocks noChangeArrowheads="1"/>
          </p:cNvSpPr>
          <p:nvPr/>
        </p:nvSpPr>
        <p:spPr bwMode="auto">
          <a:xfrm>
            <a:off x="250825" y="944563"/>
            <a:ext cx="88677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42900" marR="0" lvl="0" indent="-342900" algn="l" defTabSz="914400" rtl="0" eaLnBrk="1" fontAlgn="base" latinLnBrk="0" hangingPunct="1">
              <a:lnSpc>
                <a:spcPct val="90000"/>
              </a:lnSpc>
              <a:spcBef>
                <a:spcPts val="600"/>
              </a:spcBef>
              <a:spcAft>
                <a:spcPct val="0"/>
              </a:spcAft>
              <a:buClrTx/>
              <a:buSzTx/>
              <a:buFontTx/>
              <a:buChar char="•"/>
              <a:tabLst/>
              <a:defRPr/>
            </a:pPr>
            <a:r>
              <a:rPr kumimoji="1" lang="en-US" altLang="ja-JP" sz="2400" b="0" i="0" u="none" strike="noStrike" kern="0" cap="none" spc="0" normalizeH="0" baseline="0" noProof="0" dirty="0">
                <a:ln>
                  <a:noFill/>
                </a:ln>
                <a:solidFill>
                  <a:srgbClr val="000000"/>
                </a:solidFill>
                <a:effectLst/>
                <a:uLnTx/>
                <a:uFillTx/>
                <a:latin typeface="Arial"/>
                <a:ea typeface="ＭＳ Ｐゴシック"/>
                <a:cs typeface="+mn-cs"/>
              </a:rPr>
              <a:t>Beam collimators: Plan of FY2019</a:t>
            </a:r>
          </a:p>
          <a:p>
            <a:pPr marL="742950" marR="0" lvl="1" indent="-285750" algn="l" defTabSz="914400" rtl="0" eaLnBrk="1" fontAlgn="base" latinLnBrk="0" hangingPunct="1">
              <a:lnSpc>
                <a:spcPct val="90000"/>
              </a:lnSpc>
              <a:spcBef>
                <a:spcPts val="0"/>
              </a:spcBef>
              <a:spcAft>
                <a:spcPct val="0"/>
              </a:spcAft>
              <a:buClrTx/>
              <a:buSzTx/>
              <a:buFontTx/>
              <a:buChar char="–"/>
              <a:tabLst/>
              <a:defRPr/>
            </a:pPr>
            <a:r>
              <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rPr>
              <a:t>Five new beam collimators were installed for Phase-3. The performance will be continuously checked.</a:t>
            </a:r>
          </a:p>
          <a:p>
            <a:pPr marL="742950" marR="0" lvl="1" indent="-285750" algn="l" defTabSz="914400" rtl="0" eaLnBrk="1" fontAlgn="base" latinLnBrk="0" hangingPunct="1">
              <a:lnSpc>
                <a:spcPct val="90000"/>
              </a:lnSpc>
              <a:spcBef>
                <a:spcPts val="0"/>
              </a:spcBef>
              <a:spcAft>
                <a:spcPct val="0"/>
              </a:spcAft>
              <a:buClrTx/>
              <a:buSzTx/>
              <a:buFontTx/>
              <a:buChar char="–"/>
              <a:tabLst/>
              <a:defRPr/>
            </a:pPr>
            <a:r>
              <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rPr>
              <a:t>Instabilities caused by collimators, such as the transvers coupled bunch instability, will be studied during Phase-3. </a:t>
            </a:r>
          </a:p>
          <a:p>
            <a:pPr marL="742950" marR="0" lvl="1" indent="-285750" algn="l" defTabSz="914400" rtl="0" eaLnBrk="1" fontAlgn="base" latinLnBrk="0" hangingPunct="1">
              <a:lnSpc>
                <a:spcPct val="90000"/>
              </a:lnSpc>
              <a:spcBef>
                <a:spcPts val="0"/>
              </a:spcBef>
              <a:spcAft>
                <a:spcPct val="0"/>
              </a:spcAft>
              <a:buClrTx/>
              <a:buSzTx/>
              <a:buFontTx/>
              <a:buChar char="–"/>
              <a:tabLst/>
              <a:defRPr/>
            </a:pPr>
            <a:r>
              <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rPr>
              <a:t>R&amp;Ds on materials and structures to relieve the head damage will start.</a:t>
            </a:r>
          </a:p>
        </p:txBody>
      </p:sp>
      <p:pic>
        <p:nvPicPr>
          <p:cNvPr id="4101" name="図 5" descr="Arc_Total.JPG">
            <a:extLst>
              <a:ext uri="{FF2B5EF4-FFF2-40B4-BE49-F238E27FC236}">
                <a16:creationId xmlns:a16="http://schemas.microsoft.com/office/drawing/2014/main" id="{EB70C1EE-173C-4870-8AD8-04740414186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135" r="10786" b="4742"/>
          <a:stretch>
            <a:fillRect/>
          </a:stretch>
        </p:blipFill>
        <p:spPr bwMode="auto">
          <a:xfrm>
            <a:off x="5289550" y="3736975"/>
            <a:ext cx="3408363"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楕円 8">
            <a:extLst>
              <a:ext uri="{FF2B5EF4-FFF2-40B4-BE49-F238E27FC236}">
                <a16:creationId xmlns:a16="http://schemas.microsoft.com/office/drawing/2014/main" id="{5053A3F5-C814-4E54-B280-F32C5BFCB175}"/>
              </a:ext>
            </a:extLst>
          </p:cNvPr>
          <p:cNvSpPr/>
          <p:nvPr/>
        </p:nvSpPr>
        <p:spPr>
          <a:xfrm>
            <a:off x="7153275" y="3892550"/>
            <a:ext cx="107950" cy="10795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 name="二等辺三角形 7">
            <a:extLst>
              <a:ext uri="{FF2B5EF4-FFF2-40B4-BE49-F238E27FC236}">
                <a16:creationId xmlns:a16="http://schemas.microsoft.com/office/drawing/2014/main" id="{B7CBC6B0-FE5F-4A9F-9251-664630BF71D7}"/>
              </a:ext>
            </a:extLst>
          </p:cNvPr>
          <p:cNvSpPr/>
          <p:nvPr/>
        </p:nvSpPr>
        <p:spPr>
          <a:xfrm>
            <a:off x="7324725" y="3867150"/>
            <a:ext cx="125413" cy="125413"/>
          </a:xfrm>
          <a:prstGeom prst="triangl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104" name="テキスト ボックス 8">
            <a:extLst>
              <a:ext uri="{FF2B5EF4-FFF2-40B4-BE49-F238E27FC236}">
                <a16:creationId xmlns:a16="http://schemas.microsoft.com/office/drawing/2014/main" id="{6FBF495D-0EC7-4601-BFDB-901393279D26}"/>
              </a:ext>
            </a:extLst>
          </p:cNvPr>
          <p:cNvSpPr txBox="1">
            <a:spLocks noChangeArrowheads="1"/>
          </p:cNvSpPr>
          <p:nvPr/>
        </p:nvSpPr>
        <p:spPr bwMode="auto">
          <a:xfrm>
            <a:off x="5522913" y="3581400"/>
            <a:ext cx="1125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New</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HER D01_H3</a:t>
            </a:r>
            <a:endParaRPr kumimoji="1" lang="ja-JP"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4105" name="テキスト ボックス 9">
            <a:extLst>
              <a:ext uri="{FF2B5EF4-FFF2-40B4-BE49-F238E27FC236}">
                <a16:creationId xmlns:a16="http://schemas.microsoft.com/office/drawing/2014/main" id="{CC63AFA4-DCEA-46E8-A93D-45861F83B4B0}"/>
              </a:ext>
            </a:extLst>
          </p:cNvPr>
          <p:cNvSpPr txBox="1">
            <a:spLocks noChangeArrowheads="1"/>
          </p:cNvSpPr>
          <p:nvPr/>
        </p:nvSpPr>
        <p:spPr bwMode="auto">
          <a:xfrm>
            <a:off x="7562850" y="3552825"/>
            <a:ext cx="1473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New</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LER D02_H1, H2</a:t>
            </a:r>
            <a:endParaRPr kumimoji="1" lang="ja-JP" altLang="en-US" sz="12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楕円 13">
            <a:extLst>
              <a:ext uri="{FF2B5EF4-FFF2-40B4-BE49-F238E27FC236}">
                <a16:creationId xmlns:a16="http://schemas.microsoft.com/office/drawing/2014/main" id="{F8FFF0B4-9CAB-4106-BFBB-5F46DEBA4BDC}"/>
              </a:ext>
            </a:extLst>
          </p:cNvPr>
          <p:cNvSpPr/>
          <p:nvPr/>
        </p:nvSpPr>
        <p:spPr>
          <a:xfrm>
            <a:off x="7897813" y="6473825"/>
            <a:ext cx="107950" cy="10795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 name="楕円 14">
            <a:extLst>
              <a:ext uri="{FF2B5EF4-FFF2-40B4-BE49-F238E27FC236}">
                <a16:creationId xmlns:a16="http://schemas.microsoft.com/office/drawing/2014/main" id="{BEB8990A-F77E-4B4B-A0A0-8E12558536AF}"/>
              </a:ext>
            </a:extLst>
          </p:cNvPr>
          <p:cNvSpPr/>
          <p:nvPr/>
        </p:nvSpPr>
        <p:spPr>
          <a:xfrm>
            <a:off x="7632700" y="6599238"/>
            <a:ext cx="107950" cy="10795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 name="楕円 15">
            <a:extLst>
              <a:ext uri="{FF2B5EF4-FFF2-40B4-BE49-F238E27FC236}">
                <a16:creationId xmlns:a16="http://schemas.microsoft.com/office/drawing/2014/main" id="{09F2C11C-27CB-459F-AD96-6B95183BD1E0}"/>
              </a:ext>
            </a:extLst>
          </p:cNvPr>
          <p:cNvSpPr/>
          <p:nvPr/>
        </p:nvSpPr>
        <p:spPr>
          <a:xfrm>
            <a:off x="6048375" y="4111625"/>
            <a:ext cx="107950" cy="10795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4" name="二等辺三角形 13">
            <a:extLst>
              <a:ext uri="{FF2B5EF4-FFF2-40B4-BE49-F238E27FC236}">
                <a16:creationId xmlns:a16="http://schemas.microsoft.com/office/drawing/2014/main" id="{063BB86E-6DD9-4850-8EE9-463CD96CED39}"/>
              </a:ext>
            </a:extLst>
          </p:cNvPr>
          <p:cNvSpPr/>
          <p:nvPr/>
        </p:nvSpPr>
        <p:spPr>
          <a:xfrm>
            <a:off x="5972175" y="4138613"/>
            <a:ext cx="127000" cy="125412"/>
          </a:xfrm>
          <a:prstGeom prst="triangl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5" name="二等辺三角形 14">
            <a:extLst>
              <a:ext uri="{FF2B5EF4-FFF2-40B4-BE49-F238E27FC236}">
                <a16:creationId xmlns:a16="http://schemas.microsoft.com/office/drawing/2014/main" id="{F07694C5-489B-4C53-A6A5-54016E49149A}"/>
              </a:ext>
            </a:extLst>
          </p:cNvPr>
          <p:cNvSpPr/>
          <p:nvPr/>
        </p:nvSpPr>
        <p:spPr>
          <a:xfrm>
            <a:off x="5919788" y="4195763"/>
            <a:ext cx="127000" cy="125412"/>
          </a:xfrm>
          <a:prstGeom prst="triangl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6" name="楕円 19">
            <a:extLst>
              <a:ext uri="{FF2B5EF4-FFF2-40B4-BE49-F238E27FC236}">
                <a16:creationId xmlns:a16="http://schemas.microsoft.com/office/drawing/2014/main" id="{6E67B6FA-E2B3-4146-A0D9-AA6B2EACAFCE}"/>
              </a:ext>
            </a:extLst>
          </p:cNvPr>
          <p:cNvSpPr/>
          <p:nvPr/>
        </p:nvSpPr>
        <p:spPr>
          <a:xfrm>
            <a:off x="5772150" y="4449763"/>
            <a:ext cx="107950" cy="10795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7" name="二等辺三角形 16">
            <a:extLst>
              <a:ext uri="{FF2B5EF4-FFF2-40B4-BE49-F238E27FC236}">
                <a16:creationId xmlns:a16="http://schemas.microsoft.com/office/drawing/2014/main" id="{8C9E0A71-6FA9-4230-9954-57AA18098FAB}"/>
              </a:ext>
            </a:extLst>
          </p:cNvPr>
          <p:cNvSpPr/>
          <p:nvPr/>
        </p:nvSpPr>
        <p:spPr>
          <a:xfrm>
            <a:off x="5719763" y="4495800"/>
            <a:ext cx="127000" cy="125413"/>
          </a:xfrm>
          <a:prstGeom prst="triangl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8" name="二等辺三角形 17">
            <a:extLst>
              <a:ext uri="{FF2B5EF4-FFF2-40B4-BE49-F238E27FC236}">
                <a16:creationId xmlns:a16="http://schemas.microsoft.com/office/drawing/2014/main" id="{5F545DFC-5ABC-4767-A0D8-F0C94E9DB71D}"/>
              </a:ext>
            </a:extLst>
          </p:cNvPr>
          <p:cNvSpPr/>
          <p:nvPr/>
        </p:nvSpPr>
        <p:spPr>
          <a:xfrm>
            <a:off x="5695950" y="4567238"/>
            <a:ext cx="127000" cy="125412"/>
          </a:xfrm>
          <a:prstGeom prst="triangl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9" name="楕円 17">
            <a:extLst>
              <a:ext uri="{FF2B5EF4-FFF2-40B4-BE49-F238E27FC236}">
                <a16:creationId xmlns:a16="http://schemas.microsoft.com/office/drawing/2014/main" id="{6602BE2A-C8CC-4EBD-B878-993F0B118C4F}"/>
              </a:ext>
            </a:extLst>
          </p:cNvPr>
          <p:cNvSpPr/>
          <p:nvPr/>
        </p:nvSpPr>
        <p:spPr>
          <a:xfrm>
            <a:off x="5881688" y="4297363"/>
            <a:ext cx="107950" cy="10795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0" name="楕円 21">
            <a:extLst>
              <a:ext uri="{FF2B5EF4-FFF2-40B4-BE49-F238E27FC236}">
                <a16:creationId xmlns:a16="http://schemas.microsoft.com/office/drawing/2014/main" id="{96E72649-33FE-49EB-A2F8-ED48DD3762D2}"/>
              </a:ext>
            </a:extLst>
          </p:cNvPr>
          <p:cNvSpPr/>
          <p:nvPr/>
        </p:nvSpPr>
        <p:spPr>
          <a:xfrm>
            <a:off x="5691188" y="4687888"/>
            <a:ext cx="107950" cy="10795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1" name="楕円 23">
            <a:extLst>
              <a:ext uri="{FF2B5EF4-FFF2-40B4-BE49-F238E27FC236}">
                <a16:creationId xmlns:a16="http://schemas.microsoft.com/office/drawing/2014/main" id="{047D63A6-A736-4BA5-AD2A-B591FF245B95}"/>
              </a:ext>
            </a:extLst>
          </p:cNvPr>
          <p:cNvSpPr/>
          <p:nvPr/>
        </p:nvSpPr>
        <p:spPr>
          <a:xfrm>
            <a:off x="5648325" y="5838825"/>
            <a:ext cx="107950" cy="10795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2" name="二等辺三角形 21">
            <a:extLst>
              <a:ext uri="{FF2B5EF4-FFF2-40B4-BE49-F238E27FC236}">
                <a16:creationId xmlns:a16="http://schemas.microsoft.com/office/drawing/2014/main" id="{CB58424C-3BDC-403E-A39C-70A45F74072D}"/>
              </a:ext>
            </a:extLst>
          </p:cNvPr>
          <p:cNvSpPr/>
          <p:nvPr/>
        </p:nvSpPr>
        <p:spPr>
          <a:xfrm>
            <a:off x="5664200" y="5899150"/>
            <a:ext cx="125413" cy="125413"/>
          </a:xfrm>
          <a:prstGeom prst="triangl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3" name="二等辺三角形 22">
            <a:extLst>
              <a:ext uri="{FF2B5EF4-FFF2-40B4-BE49-F238E27FC236}">
                <a16:creationId xmlns:a16="http://schemas.microsoft.com/office/drawing/2014/main" id="{7B2543A5-53F1-425F-A5DE-0E9964AA76FA}"/>
              </a:ext>
            </a:extLst>
          </p:cNvPr>
          <p:cNvSpPr/>
          <p:nvPr/>
        </p:nvSpPr>
        <p:spPr>
          <a:xfrm>
            <a:off x="5688013" y="5975350"/>
            <a:ext cx="125412" cy="125413"/>
          </a:xfrm>
          <a:prstGeom prst="triangl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4" name="楕円 26">
            <a:extLst>
              <a:ext uri="{FF2B5EF4-FFF2-40B4-BE49-F238E27FC236}">
                <a16:creationId xmlns:a16="http://schemas.microsoft.com/office/drawing/2014/main" id="{F67ACADF-1B51-4974-9E7C-6EB7992D247B}"/>
              </a:ext>
            </a:extLst>
          </p:cNvPr>
          <p:cNvSpPr/>
          <p:nvPr/>
        </p:nvSpPr>
        <p:spPr>
          <a:xfrm>
            <a:off x="5738813" y="6072188"/>
            <a:ext cx="107950" cy="10795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5" name="楕円 27">
            <a:extLst>
              <a:ext uri="{FF2B5EF4-FFF2-40B4-BE49-F238E27FC236}">
                <a16:creationId xmlns:a16="http://schemas.microsoft.com/office/drawing/2014/main" id="{A2DCC538-8624-44DF-8511-48F82577C596}"/>
              </a:ext>
            </a:extLst>
          </p:cNvPr>
          <p:cNvSpPr/>
          <p:nvPr/>
        </p:nvSpPr>
        <p:spPr>
          <a:xfrm>
            <a:off x="5873750" y="6264275"/>
            <a:ext cx="107950" cy="10795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6" name="二等辺三角形 25">
            <a:extLst>
              <a:ext uri="{FF2B5EF4-FFF2-40B4-BE49-F238E27FC236}">
                <a16:creationId xmlns:a16="http://schemas.microsoft.com/office/drawing/2014/main" id="{944150FB-EF32-4979-BAA9-2093360F9AE3}"/>
              </a:ext>
            </a:extLst>
          </p:cNvPr>
          <p:cNvSpPr/>
          <p:nvPr/>
        </p:nvSpPr>
        <p:spPr>
          <a:xfrm>
            <a:off x="5926138" y="6319838"/>
            <a:ext cx="127000" cy="125412"/>
          </a:xfrm>
          <a:prstGeom prst="triangl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7" name="二等辺三角形 26">
            <a:extLst>
              <a:ext uri="{FF2B5EF4-FFF2-40B4-BE49-F238E27FC236}">
                <a16:creationId xmlns:a16="http://schemas.microsoft.com/office/drawing/2014/main" id="{8B17EEEA-9266-4154-A4A9-9CF1D99CF44C}"/>
              </a:ext>
            </a:extLst>
          </p:cNvPr>
          <p:cNvSpPr/>
          <p:nvPr/>
        </p:nvSpPr>
        <p:spPr>
          <a:xfrm>
            <a:off x="5978525" y="6372225"/>
            <a:ext cx="127000" cy="125413"/>
          </a:xfrm>
          <a:prstGeom prst="triangl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8" name="楕円 30">
            <a:extLst>
              <a:ext uri="{FF2B5EF4-FFF2-40B4-BE49-F238E27FC236}">
                <a16:creationId xmlns:a16="http://schemas.microsoft.com/office/drawing/2014/main" id="{E8948334-F84B-49F2-9DE9-2B7B9EDDD953}"/>
              </a:ext>
            </a:extLst>
          </p:cNvPr>
          <p:cNvSpPr/>
          <p:nvPr/>
        </p:nvSpPr>
        <p:spPr>
          <a:xfrm>
            <a:off x="6064250" y="6454775"/>
            <a:ext cx="107950" cy="10795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9" name="楕円 31">
            <a:extLst>
              <a:ext uri="{FF2B5EF4-FFF2-40B4-BE49-F238E27FC236}">
                <a16:creationId xmlns:a16="http://schemas.microsoft.com/office/drawing/2014/main" id="{77F8B643-A24A-4DD8-B1B4-E24131E1F71D}"/>
              </a:ext>
            </a:extLst>
          </p:cNvPr>
          <p:cNvSpPr/>
          <p:nvPr/>
        </p:nvSpPr>
        <p:spPr>
          <a:xfrm>
            <a:off x="7229475" y="3892550"/>
            <a:ext cx="107950" cy="10795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0" name="二等辺三角形 29">
            <a:extLst>
              <a:ext uri="{FF2B5EF4-FFF2-40B4-BE49-F238E27FC236}">
                <a16:creationId xmlns:a16="http://schemas.microsoft.com/office/drawing/2014/main" id="{FE35298F-A99E-4563-A0FF-AA82B39C93B7}"/>
              </a:ext>
            </a:extLst>
          </p:cNvPr>
          <p:cNvSpPr/>
          <p:nvPr/>
        </p:nvSpPr>
        <p:spPr>
          <a:xfrm>
            <a:off x="6684963" y="3870325"/>
            <a:ext cx="127000" cy="127000"/>
          </a:xfrm>
          <a:prstGeom prst="triangl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1" name="楕円 33">
            <a:extLst>
              <a:ext uri="{FF2B5EF4-FFF2-40B4-BE49-F238E27FC236}">
                <a16:creationId xmlns:a16="http://schemas.microsoft.com/office/drawing/2014/main" id="{D8CF601A-0595-4C64-87EB-50A3D4E13130}"/>
              </a:ext>
            </a:extLst>
          </p:cNvPr>
          <p:cNvSpPr/>
          <p:nvPr/>
        </p:nvSpPr>
        <p:spPr>
          <a:xfrm>
            <a:off x="6867525" y="3886200"/>
            <a:ext cx="107950" cy="10795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2" name="楕円 34">
            <a:extLst>
              <a:ext uri="{FF2B5EF4-FFF2-40B4-BE49-F238E27FC236}">
                <a16:creationId xmlns:a16="http://schemas.microsoft.com/office/drawing/2014/main" id="{162DE72E-AC43-4291-B1C5-93B85BD71329}"/>
              </a:ext>
            </a:extLst>
          </p:cNvPr>
          <p:cNvSpPr/>
          <p:nvPr/>
        </p:nvSpPr>
        <p:spPr>
          <a:xfrm>
            <a:off x="6781800" y="3886200"/>
            <a:ext cx="107950" cy="10795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3" name="円弧 32">
            <a:extLst>
              <a:ext uri="{FF2B5EF4-FFF2-40B4-BE49-F238E27FC236}">
                <a16:creationId xmlns:a16="http://schemas.microsoft.com/office/drawing/2014/main" id="{409F5846-CBDF-4C81-9F28-4C4DCF68CA5A}"/>
              </a:ext>
            </a:extLst>
          </p:cNvPr>
          <p:cNvSpPr/>
          <p:nvPr/>
        </p:nvSpPr>
        <p:spPr>
          <a:xfrm>
            <a:off x="7253288" y="4006850"/>
            <a:ext cx="1176337" cy="1174750"/>
          </a:xfrm>
          <a:prstGeom prst="arc">
            <a:avLst>
              <a:gd name="adj1" fmla="val 17460405"/>
              <a:gd name="adj2" fmla="val 19621835"/>
            </a:avLst>
          </a:prstGeom>
          <a:ln w="38100">
            <a:solidFill>
              <a:srgbClr val="CC99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34" name="円弧 33">
            <a:extLst>
              <a:ext uri="{FF2B5EF4-FFF2-40B4-BE49-F238E27FC236}">
                <a16:creationId xmlns:a16="http://schemas.microsoft.com/office/drawing/2014/main" id="{61B97B82-29D2-44A6-9F57-43A0D3DD2854}"/>
              </a:ext>
            </a:extLst>
          </p:cNvPr>
          <p:cNvSpPr/>
          <p:nvPr/>
        </p:nvSpPr>
        <p:spPr>
          <a:xfrm flipH="1">
            <a:off x="5600700" y="3998913"/>
            <a:ext cx="1176338" cy="1174750"/>
          </a:xfrm>
          <a:prstGeom prst="arc">
            <a:avLst>
              <a:gd name="adj1" fmla="val 17460405"/>
              <a:gd name="adj2" fmla="val 19621835"/>
            </a:avLst>
          </a:prstGeom>
          <a:ln w="38100">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35" name="テキスト ボックス 34">
            <a:extLst>
              <a:ext uri="{FF2B5EF4-FFF2-40B4-BE49-F238E27FC236}">
                <a16:creationId xmlns:a16="http://schemas.microsoft.com/office/drawing/2014/main" id="{5C3FD51C-7D94-42C1-B53A-B21EF13272E7}"/>
              </a:ext>
            </a:extLst>
          </p:cNvPr>
          <p:cNvSpPr txBox="1"/>
          <p:nvPr/>
        </p:nvSpPr>
        <p:spPr>
          <a:xfrm>
            <a:off x="8251825" y="3890963"/>
            <a:ext cx="403225" cy="36830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E78A5C"/>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1800" b="0" i="0" u="none" strike="noStrike" kern="1200" cap="none" spc="0" normalizeH="0" baseline="30000" noProof="0" dirty="0">
                <a:ln>
                  <a:noFill/>
                </a:ln>
                <a:solidFill>
                  <a:srgbClr val="E78A5C"/>
                </a:solidFill>
                <a:effectLst/>
                <a:uLnTx/>
                <a:uFillTx/>
                <a:latin typeface="Arial" panose="020B0604020202020204" pitchFamily="34" charset="0"/>
                <a:ea typeface="ＭＳ Ｐゴシック" panose="020B0600070205080204" pitchFamily="50" charset="-128"/>
                <a:cs typeface="Arial" panose="020B0604020202020204" pitchFamily="34" charset="0"/>
              </a:rPr>
              <a:t>+</a:t>
            </a:r>
            <a:endParaRPr kumimoji="1" lang="ja-JP" altLang="en-US" sz="1800" b="0" i="0" u="none" strike="noStrike" kern="1200" cap="none" spc="0" normalizeH="0" baseline="30000" noProof="0" dirty="0">
              <a:ln>
                <a:noFill/>
              </a:ln>
              <a:solidFill>
                <a:srgbClr val="E78A5C"/>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4131" name="テキスト ボックス 35">
            <a:extLst>
              <a:ext uri="{FF2B5EF4-FFF2-40B4-BE49-F238E27FC236}">
                <a16:creationId xmlns:a16="http://schemas.microsoft.com/office/drawing/2014/main" id="{F8C8F477-B244-434A-BAEA-CD3350159798}"/>
              </a:ext>
            </a:extLst>
          </p:cNvPr>
          <p:cNvSpPr txBox="1">
            <a:spLocks noChangeArrowheads="1"/>
          </p:cNvSpPr>
          <p:nvPr/>
        </p:nvSpPr>
        <p:spPr bwMode="auto">
          <a:xfrm>
            <a:off x="5494338" y="3835400"/>
            <a:ext cx="363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B0F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1800" b="0" i="0" u="none" strike="noStrike" kern="1200" cap="none" spc="0" normalizeH="0" baseline="30000" noProof="0">
                <a:ln>
                  <a:noFill/>
                </a:ln>
                <a:solidFill>
                  <a:srgbClr val="00B0F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endParaRPr kumimoji="1" lang="ja-JP" altLang="en-US" sz="1800" b="0" i="0" u="none" strike="noStrike" kern="1200" cap="none" spc="0" normalizeH="0" baseline="30000" noProof="0">
              <a:ln>
                <a:noFill/>
              </a:ln>
              <a:solidFill>
                <a:srgbClr val="00B0F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4132" name="テキスト ボックス 36">
            <a:extLst>
              <a:ext uri="{FF2B5EF4-FFF2-40B4-BE49-F238E27FC236}">
                <a16:creationId xmlns:a16="http://schemas.microsoft.com/office/drawing/2014/main" id="{DF90BF8E-D1B5-4DCB-B10B-4CC135771C07}"/>
              </a:ext>
            </a:extLst>
          </p:cNvPr>
          <p:cNvSpPr txBox="1">
            <a:spLocks noChangeArrowheads="1"/>
          </p:cNvSpPr>
          <p:nvPr/>
        </p:nvSpPr>
        <p:spPr bwMode="auto">
          <a:xfrm>
            <a:off x="5865813" y="4949825"/>
            <a:ext cx="249237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Phase 3 (Spring 2019)</a:t>
            </a: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38" name="四角形: 角を丸くする 46">
            <a:extLst>
              <a:ext uri="{FF2B5EF4-FFF2-40B4-BE49-F238E27FC236}">
                <a16:creationId xmlns:a16="http://schemas.microsoft.com/office/drawing/2014/main" id="{2B9BCEB7-9CB8-418E-9508-4A8E5B9BA59A}"/>
              </a:ext>
            </a:extLst>
          </p:cNvPr>
          <p:cNvSpPr/>
          <p:nvPr/>
        </p:nvSpPr>
        <p:spPr>
          <a:xfrm>
            <a:off x="755650" y="3284538"/>
            <a:ext cx="4140200" cy="250825"/>
          </a:xfrm>
          <a:prstGeom prst="roundRect">
            <a:avLst/>
          </a:prstGeom>
          <a:solidFill>
            <a:schemeClr val="accent6">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Horizontal type collimator (D02_H1) installed in the tunnel</a:t>
            </a:r>
            <a:endPar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endParaRPr>
          </a:p>
        </p:txBody>
      </p:sp>
      <p:sp>
        <p:nvSpPr>
          <p:cNvPr id="40" name="楕円 34">
            <a:extLst>
              <a:ext uri="{FF2B5EF4-FFF2-40B4-BE49-F238E27FC236}">
                <a16:creationId xmlns:a16="http://schemas.microsoft.com/office/drawing/2014/main" id="{44B3EF04-1AB3-4608-A783-6EBC97D7F5A3}"/>
              </a:ext>
            </a:extLst>
          </p:cNvPr>
          <p:cNvSpPr/>
          <p:nvPr/>
        </p:nvSpPr>
        <p:spPr>
          <a:xfrm>
            <a:off x="6516688" y="3908425"/>
            <a:ext cx="107950" cy="10795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1" name="楕円 31">
            <a:extLst>
              <a:ext uri="{FF2B5EF4-FFF2-40B4-BE49-F238E27FC236}">
                <a16:creationId xmlns:a16="http://schemas.microsoft.com/office/drawing/2014/main" id="{556AD106-451E-43AF-91A7-525A3595B044}"/>
              </a:ext>
            </a:extLst>
          </p:cNvPr>
          <p:cNvSpPr/>
          <p:nvPr/>
        </p:nvSpPr>
        <p:spPr>
          <a:xfrm>
            <a:off x="7458075" y="3906838"/>
            <a:ext cx="107950" cy="10795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2" name="楕円 31">
            <a:extLst>
              <a:ext uri="{FF2B5EF4-FFF2-40B4-BE49-F238E27FC236}">
                <a16:creationId xmlns:a16="http://schemas.microsoft.com/office/drawing/2014/main" id="{BF59806E-EC0C-49B9-890C-0FC275B147E4}"/>
              </a:ext>
            </a:extLst>
          </p:cNvPr>
          <p:cNvSpPr/>
          <p:nvPr/>
        </p:nvSpPr>
        <p:spPr>
          <a:xfrm>
            <a:off x="7531100" y="3916363"/>
            <a:ext cx="107950" cy="10795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3" name="楕円 31">
            <a:extLst>
              <a:ext uri="{FF2B5EF4-FFF2-40B4-BE49-F238E27FC236}">
                <a16:creationId xmlns:a16="http://schemas.microsoft.com/office/drawing/2014/main" id="{0A3EE285-2202-48B9-84C8-1CBF40716FF5}"/>
              </a:ext>
            </a:extLst>
          </p:cNvPr>
          <p:cNvSpPr/>
          <p:nvPr/>
        </p:nvSpPr>
        <p:spPr>
          <a:xfrm>
            <a:off x="8116888" y="4267200"/>
            <a:ext cx="107950" cy="10795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138" name="テキスト ボックス 43">
            <a:extLst>
              <a:ext uri="{FF2B5EF4-FFF2-40B4-BE49-F238E27FC236}">
                <a16:creationId xmlns:a16="http://schemas.microsoft.com/office/drawing/2014/main" id="{7ED3D996-2C1D-4A39-A86B-32CE3BF7FC1B}"/>
              </a:ext>
            </a:extLst>
          </p:cNvPr>
          <p:cNvSpPr txBox="1">
            <a:spLocks noChangeArrowheads="1"/>
          </p:cNvSpPr>
          <p:nvPr/>
        </p:nvSpPr>
        <p:spPr bwMode="auto">
          <a:xfrm>
            <a:off x="7129463" y="4341813"/>
            <a:ext cx="1122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LER D03_H1</a:t>
            </a:r>
            <a:endParaRPr kumimoji="1" lang="ja-JP" altLang="en-US" sz="12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4139" name="テキスト ボックス 44">
            <a:extLst>
              <a:ext uri="{FF2B5EF4-FFF2-40B4-BE49-F238E27FC236}">
                <a16:creationId xmlns:a16="http://schemas.microsoft.com/office/drawing/2014/main" id="{4394F653-B284-4067-B1B0-39D1C5FE6D3D}"/>
              </a:ext>
            </a:extLst>
          </p:cNvPr>
          <p:cNvSpPr txBox="1">
            <a:spLocks noChangeArrowheads="1"/>
          </p:cNvSpPr>
          <p:nvPr/>
        </p:nvSpPr>
        <p:spPr bwMode="auto">
          <a:xfrm>
            <a:off x="6883400" y="6100763"/>
            <a:ext cx="1122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LER D06_H1</a:t>
            </a:r>
            <a:endParaRPr kumimoji="1" lang="ja-JP" altLang="en-US" sz="12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46" name="矢印: 右カーブ 45">
            <a:extLst>
              <a:ext uri="{FF2B5EF4-FFF2-40B4-BE49-F238E27FC236}">
                <a16:creationId xmlns:a16="http://schemas.microsoft.com/office/drawing/2014/main" id="{46683C4D-3014-48C0-A5C3-AD2C97F41041}"/>
              </a:ext>
            </a:extLst>
          </p:cNvPr>
          <p:cNvSpPr/>
          <p:nvPr/>
        </p:nvSpPr>
        <p:spPr>
          <a:xfrm rot="3379899">
            <a:off x="7718425" y="6200775"/>
            <a:ext cx="146050" cy="444500"/>
          </a:xfrm>
          <a:prstGeom prst="curv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7" name="二等辺三角形 46">
            <a:extLst>
              <a:ext uri="{FF2B5EF4-FFF2-40B4-BE49-F238E27FC236}">
                <a16:creationId xmlns:a16="http://schemas.microsoft.com/office/drawing/2014/main" id="{7EC09ED4-24B0-4F95-860D-F9648654F1A7}"/>
              </a:ext>
            </a:extLst>
          </p:cNvPr>
          <p:cNvSpPr/>
          <p:nvPr/>
        </p:nvSpPr>
        <p:spPr>
          <a:xfrm>
            <a:off x="8245475" y="6078538"/>
            <a:ext cx="125413" cy="125412"/>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142" name="テキスト ボックス 47">
            <a:extLst>
              <a:ext uri="{FF2B5EF4-FFF2-40B4-BE49-F238E27FC236}">
                <a16:creationId xmlns:a16="http://schemas.microsoft.com/office/drawing/2014/main" id="{7A8BE6E7-AE87-4F43-991E-BC1DD064962D}"/>
              </a:ext>
            </a:extLst>
          </p:cNvPr>
          <p:cNvSpPr txBox="1">
            <a:spLocks noChangeArrowheads="1"/>
          </p:cNvSpPr>
          <p:nvPr/>
        </p:nvSpPr>
        <p:spPr bwMode="auto">
          <a:xfrm>
            <a:off x="7373938" y="5751513"/>
            <a:ext cx="11223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LER D06_V2</a:t>
            </a:r>
            <a:endParaRPr kumimoji="1" lang="ja-JP" altLang="en-US" sz="12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49" name="楕円 23">
            <a:extLst>
              <a:ext uri="{FF2B5EF4-FFF2-40B4-BE49-F238E27FC236}">
                <a16:creationId xmlns:a16="http://schemas.microsoft.com/office/drawing/2014/main" id="{E48DAC8D-FA61-415E-AA45-BEA0878A6416}"/>
              </a:ext>
            </a:extLst>
          </p:cNvPr>
          <p:cNvSpPr/>
          <p:nvPr/>
        </p:nvSpPr>
        <p:spPr>
          <a:xfrm>
            <a:off x="6157913" y="5491163"/>
            <a:ext cx="107950" cy="10795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50" name="二等辺三角形 49">
            <a:extLst>
              <a:ext uri="{FF2B5EF4-FFF2-40B4-BE49-F238E27FC236}">
                <a16:creationId xmlns:a16="http://schemas.microsoft.com/office/drawing/2014/main" id="{7F837BFC-C6F2-4BB8-B14A-C9A53FBA935A}"/>
              </a:ext>
            </a:extLst>
          </p:cNvPr>
          <p:cNvSpPr/>
          <p:nvPr/>
        </p:nvSpPr>
        <p:spPr>
          <a:xfrm>
            <a:off x="6156325" y="5645150"/>
            <a:ext cx="125413" cy="125413"/>
          </a:xfrm>
          <a:prstGeom prst="triangl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145" name="テキスト ボックス 50">
            <a:extLst>
              <a:ext uri="{FF2B5EF4-FFF2-40B4-BE49-F238E27FC236}">
                <a16:creationId xmlns:a16="http://schemas.microsoft.com/office/drawing/2014/main" id="{BA263656-3C15-40A1-B643-10932D4EFB40}"/>
              </a:ext>
            </a:extLst>
          </p:cNvPr>
          <p:cNvSpPr txBox="1">
            <a:spLocks noChangeArrowheads="1"/>
          </p:cNvSpPr>
          <p:nvPr/>
        </p:nvSpPr>
        <p:spPr bwMode="auto">
          <a:xfrm>
            <a:off x="6203950" y="5399088"/>
            <a:ext cx="733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H type</a:t>
            </a:r>
            <a:endParaRPr kumimoji="1" lang="ja-JP"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4146" name="テキスト ボックス 51">
            <a:extLst>
              <a:ext uri="{FF2B5EF4-FFF2-40B4-BE49-F238E27FC236}">
                <a16:creationId xmlns:a16="http://schemas.microsoft.com/office/drawing/2014/main" id="{3834A51B-6281-4E83-8FCE-4912820E91B6}"/>
              </a:ext>
            </a:extLst>
          </p:cNvPr>
          <p:cNvSpPr txBox="1">
            <a:spLocks noChangeArrowheads="1"/>
          </p:cNvSpPr>
          <p:nvPr/>
        </p:nvSpPr>
        <p:spPr bwMode="auto">
          <a:xfrm>
            <a:off x="6210300" y="5573713"/>
            <a:ext cx="733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V type</a:t>
            </a:r>
            <a:endParaRPr kumimoji="1" lang="ja-JP"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pic>
        <p:nvPicPr>
          <p:cNvPr id="4147" name="図 52">
            <a:extLst>
              <a:ext uri="{FF2B5EF4-FFF2-40B4-BE49-F238E27FC236}">
                <a16:creationId xmlns:a16="http://schemas.microsoft.com/office/drawing/2014/main" id="{A9276108-1997-4C34-9BFA-0CBC30709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3681413"/>
            <a:ext cx="3954462"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四角形: 角を丸くする 46">
            <a:extLst>
              <a:ext uri="{FF2B5EF4-FFF2-40B4-BE49-F238E27FC236}">
                <a16:creationId xmlns:a16="http://schemas.microsoft.com/office/drawing/2014/main" id="{DF456AD4-2522-41A5-83C1-92CE2D05B1B2}"/>
              </a:ext>
            </a:extLst>
          </p:cNvPr>
          <p:cNvSpPr/>
          <p:nvPr/>
        </p:nvSpPr>
        <p:spPr>
          <a:xfrm>
            <a:off x="5219700" y="3284538"/>
            <a:ext cx="3455988" cy="250825"/>
          </a:xfrm>
          <a:prstGeom prst="roundRect">
            <a:avLst/>
          </a:prstGeom>
          <a:solidFill>
            <a:schemeClr val="accent6">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Collimator system in Phase-3 (Mar.- Jun. 2019)</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7886700" cy="598135"/>
          </a:xfrm>
        </p:spPr>
        <p:txBody>
          <a:bodyPr>
            <a:normAutofit fontScale="90000"/>
          </a:bodyPr>
          <a:lstStyle/>
          <a:p>
            <a:r>
              <a:rPr lang="en-US" altLang="ja-JP" dirty="0"/>
              <a:t>Accelerator physics activity 2018-</a:t>
            </a:r>
            <a:endParaRPr kumimoji="1" lang="ja-JP" altLang="en-US" dirty="0"/>
          </a:p>
        </p:txBody>
      </p:sp>
      <p:sp>
        <p:nvSpPr>
          <p:cNvPr id="3" name="コンテンツ プレースホルダー 2"/>
          <p:cNvSpPr>
            <a:spLocks noGrp="1"/>
          </p:cNvSpPr>
          <p:nvPr>
            <p:ph idx="1"/>
          </p:nvPr>
        </p:nvSpPr>
        <p:spPr>
          <a:xfrm>
            <a:off x="628650" y="963260"/>
            <a:ext cx="7886700" cy="5678171"/>
          </a:xfrm>
        </p:spPr>
        <p:txBody>
          <a:bodyPr>
            <a:normAutofit fontScale="70000" lnSpcReduction="20000"/>
          </a:bodyPr>
          <a:lstStyle/>
          <a:p>
            <a:r>
              <a:rPr lang="en-US" altLang="ja-JP" dirty="0"/>
              <a:t>Coherent beam-beam instability (KEK-US-CERN-China)</a:t>
            </a:r>
          </a:p>
          <a:p>
            <a:pPr lvl="1"/>
            <a:r>
              <a:rPr lang="en-US" altLang="ja-JP" dirty="0"/>
              <a:t>Beam measurements and simulations have been done in SuperKEKB.</a:t>
            </a:r>
          </a:p>
          <a:p>
            <a:pPr lvl="1"/>
            <a:r>
              <a:rPr lang="en-US" altLang="ja-JP" dirty="0"/>
              <a:t>Simulations for Future colliders have been done.</a:t>
            </a:r>
          </a:p>
          <a:p>
            <a:r>
              <a:rPr lang="en-US" altLang="ja-JP" dirty="0"/>
              <a:t>Optics aberration at IP and its correction (KEK-SLAC-BNL)</a:t>
            </a:r>
          </a:p>
          <a:p>
            <a:pPr lvl="1"/>
            <a:r>
              <a:rPr lang="en-US" altLang="ja-JP" dirty="0"/>
              <a:t>Optics measurement has been done in SuperKEKB.</a:t>
            </a:r>
          </a:p>
          <a:p>
            <a:pPr lvl="1"/>
            <a:r>
              <a:rPr lang="en-US" altLang="ja-JP" dirty="0"/>
              <a:t>Simulation has shown luminosity degradation for several optics aberrations.</a:t>
            </a:r>
          </a:p>
          <a:p>
            <a:r>
              <a:rPr lang="en-US" altLang="ja-JP" dirty="0"/>
              <a:t>Beam-beam effects in Electron-Ion Collider (KEK-BNL)</a:t>
            </a:r>
          </a:p>
          <a:p>
            <a:pPr lvl="1"/>
            <a:r>
              <a:rPr lang="en-US" altLang="ja-JP" dirty="0"/>
              <a:t>Coherent instability</a:t>
            </a:r>
          </a:p>
          <a:p>
            <a:pPr lvl="1"/>
            <a:r>
              <a:rPr lang="en-US" altLang="ja-JP" dirty="0"/>
              <a:t>Slow Emittance growth of proton beam</a:t>
            </a:r>
          </a:p>
          <a:p>
            <a:r>
              <a:rPr lang="en-US" altLang="ja-JP" dirty="0"/>
              <a:t>Code development for GPU (KEK-BNL)</a:t>
            </a:r>
          </a:p>
          <a:p>
            <a:pPr lvl="1"/>
            <a:r>
              <a:rPr lang="en-US" altLang="ja-JP" dirty="0"/>
              <a:t>The beam-beam code is expected 10 times faster in GPU. </a:t>
            </a:r>
          </a:p>
          <a:p>
            <a:r>
              <a:rPr lang="en-US" altLang="ja-JP" dirty="0"/>
              <a:t>Spin polarization at SuperKEKB (KEK-US)</a:t>
            </a:r>
          </a:p>
          <a:p>
            <a:pPr lvl="1"/>
            <a:r>
              <a:rPr lang="en-US" altLang="ja-JP" dirty="0"/>
              <a:t>Design of spin rotator using combined magnet has been done. Feasibility study starts.</a:t>
            </a:r>
          </a:p>
          <a:p>
            <a:pPr lvl="1"/>
            <a:r>
              <a:rPr lang="en-US" altLang="ja-JP" dirty="0"/>
              <a:t>Develop spin tracking code using </a:t>
            </a:r>
            <a:r>
              <a:rPr lang="en-US" altLang="ja-JP" dirty="0" err="1"/>
              <a:t>Bmad</a:t>
            </a:r>
            <a:r>
              <a:rPr lang="en-US" altLang="ja-JP" dirty="0"/>
              <a:t>.</a:t>
            </a:r>
            <a:endParaRPr lang="ja-JP" altLang="en-US" dirty="0"/>
          </a:p>
          <a:p>
            <a:endParaRPr kumimoji="1" lang="ja-JP" altLang="en-US" dirty="0"/>
          </a:p>
        </p:txBody>
      </p:sp>
    </p:spTree>
    <p:extLst>
      <p:ext uri="{BB962C8B-B14F-4D97-AF65-F5344CB8AC3E}">
        <p14:creationId xmlns:p14="http://schemas.microsoft.com/office/powerpoint/2010/main" val="292514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4338" y="142675"/>
            <a:ext cx="8708534" cy="536598"/>
          </a:xfrm>
        </p:spPr>
        <p:txBody>
          <a:bodyPr>
            <a:normAutofit fontScale="90000"/>
          </a:bodyPr>
          <a:lstStyle/>
          <a:p>
            <a:r>
              <a:rPr lang="en-US" altLang="ja-JP" sz="3600" dirty="0"/>
              <a:t>Beam-beam</a:t>
            </a:r>
            <a:r>
              <a:rPr lang="ja-JP" altLang="en-US" sz="3600" dirty="0"/>
              <a:t> </a:t>
            </a:r>
            <a:r>
              <a:rPr lang="en-US" altLang="ja-JP" sz="3600" dirty="0"/>
              <a:t>effects in </a:t>
            </a:r>
            <a:r>
              <a:rPr lang="en-US" altLang="ja-JP" sz="3600" dirty="0" err="1"/>
              <a:t>nano</a:t>
            </a:r>
            <a:r>
              <a:rPr lang="en-US" altLang="ja-JP" sz="3600" dirty="0"/>
              <a:t>-beam collision</a:t>
            </a:r>
            <a:r>
              <a:rPr kumimoji="1" lang="en-US" altLang="ja-JP" sz="3600" dirty="0"/>
              <a:t>- Accelerator physics activity</a:t>
            </a:r>
            <a:endParaRPr kumimoji="1" lang="ja-JP" altLang="en-US" sz="3600" dirty="0"/>
          </a:p>
        </p:txBody>
      </p:sp>
      <p:sp>
        <p:nvSpPr>
          <p:cNvPr id="3" name="コンテンツ プレースホルダー 2"/>
          <p:cNvSpPr>
            <a:spLocks noGrp="1"/>
          </p:cNvSpPr>
          <p:nvPr>
            <p:ph idx="1"/>
          </p:nvPr>
        </p:nvSpPr>
        <p:spPr>
          <a:xfrm>
            <a:off x="340524" y="986109"/>
            <a:ext cx="8401823" cy="6211783"/>
          </a:xfrm>
        </p:spPr>
        <p:txBody>
          <a:bodyPr>
            <a:normAutofit/>
          </a:bodyPr>
          <a:lstStyle/>
          <a:p>
            <a:r>
              <a:rPr kumimoji="1" lang="en-US" altLang="ja-JP" sz="2400" dirty="0"/>
              <a:t>FCC-</a:t>
            </a:r>
            <a:r>
              <a:rPr kumimoji="1" lang="en-US" altLang="ja-JP" sz="2400" dirty="0" err="1"/>
              <a:t>ee</a:t>
            </a:r>
            <a:r>
              <a:rPr kumimoji="1" lang="en-US" altLang="ja-JP" sz="2400" dirty="0"/>
              <a:t> strong coherent beam-beam instability has been seen in strong-strong simulation for FCC-</a:t>
            </a:r>
            <a:r>
              <a:rPr kumimoji="1" lang="en-US" altLang="ja-JP" sz="2400" dirty="0" err="1"/>
              <a:t>ee</a:t>
            </a:r>
            <a:r>
              <a:rPr kumimoji="1" lang="en-US" altLang="ja-JP" sz="2400" dirty="0"/>
              <a:t> and SuperKEKB</a:t>
            </a:r>
          </a:p>
          <a:p>
            <a:endParaRPr lang="en-US" altLang="ja-JP" sz="2400" dirty="0"/>
          </a:p>
          <a:p>
            <a:endParaRPr kumimoji="1" lang="en-US" altLang="ja-JP" sz="2400" dirty="0"/>
          </a:p>
          <a:p>
            <a:endParaRPr kumimoji="1" lang="en-US" altLang="ja-JP" sz="2400" dirty="0"/>
          </a:p>
          <a:p>
            <a:r>
              <a:rPr kumimoji="1" lang="en-US" altLang="ja-JP" sz="2400" dirty="0"/>
              <a:t>The instability </a:t>
            </a:r>
            <a:r>
              <a:rPr lang="en-US" altLang="ja-JP" sz="2400" dirty="0"/>
              <a:t>has been</a:t>
            </a:r>
            <a:r>
              <a:rPr kumimoji="1" lang="en-US" altLang="ja-JP" sz="2400" dirty="0"/>
              <a:t> observed in commissioning of SuperKEKB </a:t>
            </a:r>
          </a:p>
          <a:p>
            <a:endParaRPr lang="en-US" altLang="ja-JP" sz="2400" dirty="0"/>
          </a:p>
          <a:p>
            <a:endParaRPr kumimoji="1" lang="en-US" altLang="ja-JP" sz="2400" dirty="0"/>
          </a:p>
          <a:p>
            <a:endParaRPr lang="en-US" altLang="ja-JP" sz="2400" dirty="0"/>
          </a:p>
        </p:txBody>
      </p:sp>
      <p:sp>
        <p:nvSpPr>
          <p:cNvPr id="5" name="テキスト ボックス 4"/>
          <p:cNvSpPr txBox="1"/>
          <p:nvPr/>
        </p:nvSpPr>
        <p:spPr>
          <a:xfrm>
            <a:off x="5332576" y="801443"/>
            <a:ext cx="364029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KEK-CERN-BINP-SLAC-BNL-</a:t>
            </a:r>
            <a:r>
              <a:rPr kumimoji="1" lang="en-US" altLang="ja-JP" sz="18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Fermilab</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9" name="図 8"/>
          <p:cNvPicPr>
            <a:picLocks noChangeAspect="1"/>
          </p:cNvPicPr>
          <p:nvPr/>
        </p:nvPicPr>
        <p:blipFill>
          <a:blip r:embed="rId2"/>
          <a:stretch>
            <a:fillRect/>
          </a:stretch>
        </p:blipFill>
        <p:spPr>
          <a:xfrm>
            <a:off x="264338" y="1854457"/>
            <a:ext cx="1766399" cy="1231886"/>
          </a:xfrm>
          <a:prstGeom prst="rect">
            <a:avLst/>
          </a:prstGeom>
        </p:spPr>
      </p:pic>
      <p:pic>
        <p:nvPicPr>
          <p:cNvPr id="10" name="図 9"/>
          <p:cNvPicPr>
            <a:picLocks noChangeAspect="1"/>
          </p:cNvPicPr>
          <p:nvPr/>
        </p:nvPicPr>
        <p:blipFill>
          <a:blip r:embed="rId3"/>
          <a:stretch>
            <a:fillRect/>
          </a:stretch>
        </p:blipFill>
        <p:spPr>
          <a:xfrm>
            <a:off x="3353595" y="1799873"/>
            <a:ext cx="1760408" cy="1341055"/>
          </a:xfrm>
          <a:prstGeom prst="rect">
            <a:avLst/>
          </a:prstGeom>
        </p:spPr>
      </p:pic>
      <p:pic>
        <p:nvPicPr>
          <p:cNvPr id="14" name="図 13"/>
          <p:cNvPicPr>
            <a:picLocks noChangeAspect="1"/>
          </p:cNvPicPr>
          <p:nvPr/>
        </p:nvPicPr>
        <p:blipFill>
          <a:blip r:embed="rId4"/>
          <a:stretch>
            <a:fillRect/>
          </a:stretch>
        </p:blipFill>
        <p:spPr>
          <a:xfrm>
            <a:off x="6975102" y="1748133"/>
            <a:ext cx="1912417" cy="1322274"/>
          </a:xfrm>
          <a:prstGeom prst="rect">
            <a:avLst/>
          </a:prstGeom>
        </p:spPr>
      </p:pic>
      <p:sp>
        <p:nvSpPr>
          <p:cNvPr id="17" name="テキスト ボックス 16"/>
          <p:cNvSpPr txBox="1"/>
          <p:nvPr/>
        </p:nvSpPr>
        <p:spPr>
          <a:xfrm>
            <a:off x="5967165" y="2956324"/>
            <a:ext cx="29611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Coherent motion in &lt;</a:t>
            </a: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xz</a:t>
            </a: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&gt; was seen.</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8" name="テキスト ボックス 17"/>
          <p:cNvSpPr txBox="1"/>
          <p:nvPr/>
        </p:nvSpPr>
        <p:spPr>
          <a:xfrm>
            <a:off x="5076202" y="1787939"/>
            <a:ext cx="1898900"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Beam-beam limitation at very low </a:t>
            </a:r>
            <a:r>
              <a:rPr kumimoji="1" lang="en-US" altLang="ja-JP" sz="1400" b="0" i="0" u="none" strike="noStrike" kern="120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50" charset="-128"/>
                <a:cs typeface="+mn-cs"/>
              </a:rPr>
              <a:t>x</a:t>
            </a: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for high Piwinski angle,</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9" name="テキスト ボックス 18"/>
          <p:cNvSpPr txBox="1"/>
          <p:nvPr/>
        </p:nvSpPr>
        <p:spPr>
          <a:xfrm>
            <a:off x="1858701" y="2227000"/>
            <a:ext cx="1692067"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Fluctuation in luminosity was seen in strong-</a:t>
            </a:r>
            <a:r>
              <a:rPr kumimoji="1" lang="en-US" altLang="ja-JP" sz="1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strongsimulation</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1" name="テキスト ボックス 20"/>
          <p:cNvSpPr txBox="1"/>
          <p:nvPr/>
        </p:nvSpPr>
        <p:spPr>
          <a:xfrm>
            <a:off x="549134" y="5905416"/>
            <a:ext cx="452677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Horizontal beam size blow up was seen in </a:t>
            </a:r>
            <a:r>
              <a:rPr kumimoji="1" lang="en-US" altLang="ja-JP" sz="1800" b="0" i="0" u="none" strike="noStrike" kern="1200" cap="none" spc="0" normalizeH="0" baseline="0" noProof="0" dirty="0" err="1">
                <a:ln>
                  <a:noFill/>
                </a:ln>
                <a:solidFill>
                  <a:prstClr val="black"/>
                </a:solidFill>
                <a:effectLst/>
                <a:uLnTx/>
                <a:uFillTx/>
                <a:latin typeface="Symbol" panose="05050102010706020507" pitchFamily="18" charset="2"/>
                <a:ea typeface="ＭＳ Ｐゴシック" panose="020B0600070205080204" pitchFamily="50" charset="-128"/>
                <a:cs typeface="+mn-cs"/>
              </a:rPr>
              <a:t>n</a:t>
            </a:r>
            <a:r>
              <a:rPr kumimoji="1" lang="en-US" altLang="ja-JP" sz="18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x</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scan. Beam size of two beams increase simultaneously.</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22" name="図 21"/>
          <p:cNvPicPr>
            <a:picLocks noChangeAspect="1"/>
          </p:cNvPicPr>
          <p:nvPr/>
        </p:nvPicPr>
        <p:blipFill>
          <a:blip r:embed="rId5"/>
          <a:stretch>
            <a:fillRect/>
          </a:stretch>
        </p:blipFill>
        <p:spPr>
          <a:xfrm>
            <a:off x="587227" y="3898182"/>
            <a:ext cx="2917263" cy="2080045"/>
          </a:xfrm>
          <a:prstGeom prst="rect">
            <a:avLst/>
          </a:prstGeom>
        </p:spPr>
      </p:pic>
      <p:pic>
        <p:nvPicPr>
          <p:cNvPr id="23" name="コンテンツ プレースホルダー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54192" y="3858477"/>
            <a:ext cx="2649243" cy="1968363"/>
          </a:xfrm>
          <a:prstGeom prst="rect">
            <a:avLst/>
          </a:prstGeom>
        </p:spPr>
      </p:pic>
      <p:sp>
        <p:nvSpPr>
          <p:cNvPr id="4" name="テキスト ボックス 3"/>
          <p:cNvSpPr txBox="1"/>
          <p:nvPr/>
        </p:nvSpPr>
        <p:spPr>
          <a:xfrm>
            <a:off x="5332576" y="5978227"/>
            <a:ext cx="340977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the size blowup, an oscillation of beam was observed.</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0412949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2359" y="303371"/>
            <a:ext cx="8707119" cy="751698"/>
          </a:xfrm>
        </p:spPr>
        <p:txBody>
          <a:bodyPr>
            <a:normAutofit fontScale="90000"/>
          </a:bodyPr>
          <a:lstStyle/>
          <a:p>
            <a:r>
              <a:rPr lang="en-US" altLang="ja-JP" dirty="0"/>
              <a:t>Optics aberration at IP and its correction in SuperKEKB</a:t>
            </a:r>
          </a:p>
        </p:txBody>
      </p:sp>
      <p:sp>
        <p:nvSpPr>
          <p:cNvPr id="3" name="コンテンツ プレースホルダー 2"/>
          <p:cNvSpPr>
            <a:spLocks noGrp="1"/>
          </p:cNvSpPr>
          <p:nvPr>
            <p:ph idx="1"/>
          </p:nvPr>
        </p:nvSpPr>
        <p:spPr>
          <a:xfrm>
            <a:off x="327259" y="1230338"/>
            <a:ext cx="6546274" cy="3898922"/>
          </a:xfrm>
        </p:spPr>
        <p:txBody>
          <a:bodyPr>
            <a:normAutofit lnSpcReduction="10000"/>
          </a:bodyPr>
          <a:lstStyle/>
          <a:p>
            <a:r>
              <a:rPr lang="en-US" altLang="ja-JP" sz="2400" dirty="0"/>
              <a:t>Errors in QCS and local chromatic correction section</a:t>
            </a:r>
          </a:p>
          <a:p>
            <a:r>
              <a:rPr lang="en-US" altLang="ja-JP" sz="2400" dirty="0"/>
              <a:t>First finding- R2(x-y coupling) at IP due to QCS rotation</a:t>
            </a:r>
          </a:p>
          <a:p>
            <a:pPr lvl="1"/>
            <a:r>
              <a:rPr lang="en-US" altLang="ja-JP" sz="2400" dirty="0"/>
              <a:t>Luminosity increase twice after correction </a:t>
            </a:r>
          </a:p>
          <a:p>
            <a:r>
              <a:rPr kumimoji="1" lang="en-US" altLang="ja-JP" sz="2400" dirty="0"/>
              <a:t>Next step toward higher luminosity</a:t>
            </a:r>
          </a:p>
          <a:p>
            <a:pPr lvl="1"/>
            <a:r>
              <a:rPr lang="en-US" altLang="ja-JP" sz="2400" dirty="0"/>
              <a:t>Measured luminosity is limited at high current</a:t>
            </a:r>
          </a:p>
          <a:p>
            <a:pPr lvl="1"/>
            <a:r>
              <a:rPr kumimoji="1" lang="en-US" altLang="ja-JP" sz="2400" dirty="0"/>
              <a:t>Possible errors are chromatic coupling or skew sextupole component at IP</a:t>
            </a:r>
            <a:endParaRPr kumimoji="1" lang="ja-JP" altLang="en-US" sz="2400" dirty="0"/>
          </a:p>
        </p:txBody>
      </p:sp>
      <p:pic>
        <p:nvPicPr>
          <p:cNvPr id="6" name="図 5"/>
          <p:cNvPicPr>
            <a:picLocks noChangeAspect="1"/>
          </p:cNvPicPr>
          <p:nvPr/>
        </p:nvPicPr>
        <p:blipFill>
          <a:blip r:embed="rId2"/>
          <a:stretch>
            <a:fillRect/>
          </a:stretch>
        </p:blipFill>
        <p:spPr>
          <a:xfrm>
            <a:off x="7002969" y="1198486"/>
            <a:ext cx="1967967" cy="2191178"/>
          </a:xfrm>
          <a:prstGeom prst="rect">
            <a:avLst/>
          </a:prstGeom>
        </p:spPr>
      </p:pic>
      <p:pic>
        <p:nvPicPr>
          <p:cNvPr id="7" name="図 6"/>
          <p:cNvPicPr>
            <a:picLocks noChangeAspect="1"/>
          </p:cNvPicPr>
          <p:nvPr/>
        </p:nvPicPr>
        <p:blipFill>
          <a:blip r:embed="rId3"/>
          <a:stretch>
            <a:fillRect/>
          </a:stretch>
        </p:blipFill>
        <p:spPr>
          <a:xfrm>
            <a:off x="956036" y="4968099"/>
            <a:ext cx="2770129" cy="1889901"/>
          </a:xfrm>
          <a:prstGeom prst="rect">
            <a:avLst/>
          </a:prstGeom>
        </p:spPr>
      </p:pic>
      <p:pic>
        <p:nvPicPr>
          <p:cNvPr id="8" name="図 7"/>
          <p:cNvPicPr>
            <a:picLocks noChangeAspect="1"/>
          </p:cNvPicPr>
          <p:nvPr/>
        </p:nvPicPr>
        <p:blipFill>
          <a:blip r:embed="rId4"/>
          <a:stretch>
            <a:fillRect/>
          </a:stretch>
        </p:blipFill>
        <p:spPr>
          <a:xfrm>
            <a:off x="4995508" y="4942416"/>
            <a:ext cx="2754625" cy="1859049"/>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0642" y="3300314"/>
            <a:ext cx="2328836" cy="1518450"/>
          </a:xfrm>
          <a:prstGeom prst="rect">
            <a:avLst/>
          </a:prstGeom>
        </p:spPr>
      </p:pic>
      <p:sp>
        <p:nvSpPr>
          <p:cNvPr id="10" name="テキスト ボックス 9"/>
          <p:cNvSpPr txBox="1"/>
          <p:nvPr/>
        </p:nvSpPr>
        <p:spPr>
          <a:xfrm>
            <a:off x="1919968" y="5187669"/>
            <a:ext cx="320036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Simulation for nonlinear aberration</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 name="テキスト ボックス 10"/>
          <p:cNvSpPr txBox="1"/>
          <p:nvPr/>
        </p:nvSpPr>
        <p:spPr>
          <a:xfrm>
            <a:off x="5908022" y="5047205"/>
            <a:ext cx="320036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Simulation for chromatic coupling</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 name="テキスト ボックス 11"/>
          <p:cNvSpPr txBox="1"/>
          <p:nvPr/>
        </p:nvSpPr>
        <p:spPr>
          <a:xfrm>
            <a:off x="6873533" y="4059539"/>
            <a:ext cx="207594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Measured specific </a:t>
            </a:r>
            <a:r>
              <a:rPr kumimoji="1" lang="en-US" altLang="ja-JP" sz="16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lum</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 name="正方形/長方形 12"/>
          <p:cNvSpPr/>
          <p:nvPr/>
        </p:nvSpPr>
        <p:spPr>
          <a:xfrm>
            <a:off x="6232273" y="657138"/>
            <a:ext cx="3039556" cy="584775"/>
          </a:xfrm>
          <a:prstGeom prst="rect">
            <a:avLst/>
          </a:prstGeom>
        </p:spPr>
        <p:txBody>
          <a:bodyPr wrap="squar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Linear coupling (R</a:t>
            </a:r>
            <a:r>
              <a:rPr kumimoji="1" lang="en-US" altLang="ja-JP" sz="1600" b="0" i="0" u="none" strike="noStrike" kern="1200" cap="none" spc="0" normalizeH="0" baseline="-25000" noProof="0" dirty="0">
                <a:ln>
                  <a:noFill/>
                </a:ln>
                <a:solidFill>
                  <a:prstClr val="black"/>
                </a:solidFill>
                <a:effectLst/>
                <a:uLnTx/>
                <a:uFillTx/>
                <a:latin typeface="Calibri"/>
                <a:ea typeface="ＭＳ Ｐゴシック" panose="020B0600070205080204" pitchFamily="50" charset="-128"/>
                <a:cs typeface="+mn-cs"/>
              </a:rPr>
              <a:t>2</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correction at SuperKEKB</a:t>
            </a:r>
          </a:p>
        </p:txBody>
      </p:sp>
    </p:spTree>
    <p:extLst>
      <p:ext uri="{BB962C8B-B14F-4D97-AF65-F5344CB8AC3E}">
        <p14:creationId xmlns:p14="http://schemas.microsoft.com/office/powerpoint/2010/main" val="2851128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6314981" y="5104604"/>
            <a:ext cx="2376633" cy="1469051"/>
          </a:xfrm>
          <a:prstGeom prst="rect">
            <a:avLst/>
          </a:prstGeom>
        </p:spPr>
      </p:pic>
      <p:pic>
        <p:nvPicPr>
          <p:cNvPr id="5" name="図 4"/>
          <p:cNvPicPr>
            <a:picLocks noChangeAspect="1"/>
          </p:cNvPicPr>
          <p:nvPr/>
        </p:nvPicPr>
        <p:blipFill>
          <a:blip r:embed="rId3"/>
          <a:stretch>
            <a:fillRect/>
          </a:stretch>
        </p:blipFill>
        <p:spPr>
          <a:xfrm>
            <a:off x="5311898" y="3328550"/>
            <a:ext cx="3379716" cy="1892757"/>
          </a:xfrm>
          <a:prstGeom prst="rect">
            <a:avLst/>
          </a:prstGeom>
        </p:spPr>
      </p:pic>
      <p:sp>
        <p:nvSpPr>
          <p:cNvPr id="2" name="タイトル 1"/>
          <p:cNvSpPr>
            <a:spLocks noGrp="1"/>
          </p:cNvSpPr>
          <p:nvPr>
            <p:ph type="title"/>
          </p:nvPr>
        </p:nvSpPr>
        <p:spPr>
          <a:xfrm>
            <a:off x="628650" y="148741"/>
            <a:ext cx="7886700" cy="758679"/>
          </a:xfrm>
        </p:spPr>
        <p:txBody>
          <a:bodyPr>
            <a:normAutofit fontScale="90000"/>
          </a:bodyPr>
          <a:lstStyle/>
          <a:p>
            <a:r>
              <a:rPr lang="en-US" altLang="ja-JP" dirty="0"/>
              <a:t>Research highlight</a:t>
            </a:r>
            <a:endParaRPr kumimoji="1" lang="ja-JP" altLang="en-US" dirty="0"/>
          </a:p>
        </p:txBody>
      </p:sp>
      <p:sp>
        <p:nvSpPr>
          <p:cNvPr id="3" name="コンテンツ プレースホルダー 2"/>
          <p:cNvSpPr>
            <a:spLocks noGrp="1"/>
          </p:cNvSpPr>
          <p:nvPr>
            <p:ph idx="1"/>
          </p:nvPr>
        </p:nvSpPr>
        <p:spPr>
          <a:xfrm>
            <a:off x="465021" y="750330"/>
            <a:ext cx="7886700" cy="5862226"/>
          </a:xfrm>
        </p:spPr>
        <p:txBody>
          <a:bodyPr/>
          <a:lstStyle/>
          <a:p>
            <a:r>
              <a:rPr lang="en-US" altLang="ja-JP" sz="2800" dirty="0"/>
              <a:t>Code development for GPU (KEK-BNL)</a:t>
            </a:r>
          </a:p>
          <a:p>
            <a:pPr lvl="1"/>
            <a:r>
              <a:rPr lang="en-US" altLang="ja-JP" dirty="0"/>
              <a:t>BNL cluster equips NVIDIA GPU</a:t>
            </a:r>
          </a:p>
          <a:p>
            <a:pPr lvl="1"/>
            <a:r>
              <a:rPr lang="en-US" altLang="ja-JP" dirty="0"/>
              <a:t>The beam-beam code is expected 10 times faster in GPU.  </a:t>
            </a:r>
          </a:p>
          <a:p>
            <a:r>
              <a:rPr lang="en-US" altLang="ja-JP" sz="2800" dirty="0"/>
              <a:t>Spin polarization at SuperKEKB (KEK-ANL-Canada)</a:t>
            </a:r>
          </a:p>
          <a:p>
            <a:endParaRPr kumimoji="1" lang="ja-JP" altLang="en-US" dirty="0"/>
          </a:p>
        </p:txBody>
      </p:sp>
      <p:pic>
        <p:nvPicPr>
          <p:cNvPr id="4" name="図 3"/>
          <p:cNvPicPr>
            <a:picLocks noChangeAspect="1"/>
          </p:cNvPicPr>
          <p:nvPr/>
        </p:nvPicPr>
        <p:blipFill>
          <a:blip r:embed="rId4"/>
          <a:stretch>
            <a:fillRect/>
          </a:stretch>
        </p:blipFill>
        <p:spPr>
          <a:xfrm>
            <a:off x="202425" y="3544822"/>
            <a:ext cx="5109472" cy="2606521"/>
          </a:xfrm>
          <a:prstGeom prst="rect">
            <a:avLst/>
          </a:prstGeom>
        </p:spPr>
      </p:pic>
    </p:spTree>
    <p:extLst>
      <p:ext uri="{BB962C8B-B14F-4D97-AF65-F5344CB8AC3E}">
        <p14:creationId xmlns:p14="http://schemas.microsoft.com/office/powerpoint/2010/main" val="2584977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9140" y="66547"/>
            <a:ext cx="8229600" cy="725182"/>
          </a:xfrm>
        </p:spPr>
        <p:txBody>
          <a:bodyPr>
            <a:normAutofit fontScale="90000"/>
          </a:bodyPr>
          <a:lstStyle/>
          <a:p>
            <a:r>
              <a:rPr lang="en-US" dirty="0" err="1"/>
              <a:t>SuperKEKB</a:t>
            </a:r>
            <a:r>
              <a:rPr lang="en-US" dirty="0"/>
              <a:t>/Belle II Luminosity Profile</a:t>
            </a:r>
          </a:p>
        </p:txBody>
      </p:sp>
      <p:sp>
        <p:nvSpPr>
          <p:cNvPr id="6" name="TextBox 5"/>
          <p:cNvSpPr txBox="1"/>
          <p:nvPr/>
        </p:nvSpPr>
        <p:spPr>
          <a:xfrm>
            <a:off x="355600" y="5105400"/>
            <a:ext cx="8763000"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N.B. To realize this steep turn-on, requires close cooperation and planning between Belle II and </a:t>
            </a:r>
            <a:r>
              <a:rPr kumimoji="0" lang="en-US" sz="2000" b="0" i="0" u="none" strike="noStrike" kern="1200" cap="none" spc="0" normalizeH="0" baseline="0" noProof="0" dirty="0" err="1">
                <a:ln>
                  <a:noFill/>
                </a:ln>
                <a:solidFill>
                  <a:prstClr val="black"/>
                </a:solidFill>
                <a:effectLst/>
                <a:uLnTx/>
                <a:uFillTx/>
                <a:latin typeface="Calibri"/>
                <a:ea typeface="ＭＳ Ｐゴシック" charset="0"/>
                <a:cs typeface="ＭＳ Ｐゴシック" charset="0"/>
              </a:rPr>
              <a:t>SuperKEKB</a:t>
            </a:r>
            <a:r>
              <a:rPr kumimoji="0" lang="en-US" sz="20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[and some </a:t>
            </a:r>
            <a:r>
              <a:rPr kumimoji="0" lang="en-US" sz="2000" b="0" i="1"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international collaboration </a:t>
            </a:r>
            <a:r>
              <a:rPr kumimoji="0" lang="en-US" sz="20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on the accelerator, including the US and Europe e.g. </a:t>
            </a:r>
            <a:r>
              <a:rPr kumimoji="0" lang="en-US" sz="20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BNL</a:t>
            </a:r>
            <a:r>
              <a:rPr kumimoji="0" lang="en-US" sz="20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 built the corrector coils for the </a:t>
            </a:r>
            <a:r>
              <a:rPr kumimoji="0" lang="en-US" sz="2000" b="0" i="0" u="none" strike="noStrike" kern="1200" cap="none" spc="0" normalizeH="0" baseline="0" noProof="0" dirty="0" err="1">
                <a:ln>
                  <a:noFill/>
                </a:ln>
                <a:solidFill>
                  <a:prstClr val="black"/>
                </a:solidFill>
                <a:effectLst/>
                <a:uLnTx/>
                <a:uFillTx/>
                <a:latin typeface="Calibri"/>
                <a:ea typeface="ＭＳ Ｐゴシック" charset="0"/>
                <a:cs typeface="ＭＳ Ｐゴシック" charset="0"/>
              </a:rPr>
              <a:t>SuperKEKB</a:t>
            </a:r>
            <a:r>
              <a:rPr kumimoji="0" lang="en-US" sz="20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 superconducting final focus].</a:t>
            </a:r>
          </a:p>
        </p:txBody>
      </p:sp>
      <p:sp>
        <p:nvSpPr>
          <p:cNvPr id="2" name="Rectangle 1"/>
          <p:cNvSpPr/>
          <p:nvPr/>
        </p:nvSpPr>
        <p:spPr>
          <a:xfrm>
            <a:off x="3505200" y="762000"/>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Belle/KEKB recorded ~1000 fb</a:t>
            </a:r>
            <a:r>
              <a:rPr kumimoji="0" lang="en-US" sz="1800" b="0" i="0" u="none" strike="noStrike" kern="1200" cap="none" spc="0" normalizeH="0" baseline="30000" noProof="0" dirty="0">
                <a:ln>
                  <a:noFill/>
                </a:ln>
                <a:solidFill>
                  <a:prstClr val="black"/>
                </a:solidFill>
                <a:effectLst/>
                <a:uLnTx/>
                <a:uFillTx/>
                <a:latin typeface="Calibri"/>
                <a:ea typeface="ＭＳ Ｐゴシック" charset="0"/>
                <a:cs typeface="ＭＳ Ｐゴシック" charset="0"/>
              </a:rPr>
              <a:t>-1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 Now have to change units on the  y-axis to ab</a:t>
            </a:r>
            <a:r>
              <a:rPr kumimoji="0" lang="en-US" sz="1800" b="0" i="0" u="none" strike="noStrike" kern="1200" cap="none" spc="0" normalizeH="0" baseline="30000" noProof="0" dirty="0">
                <a:ln>
                  <a:noFill/>
                </a:ln>
                <a:solidFill>
                  <a:prstClr val="black"/>
                </a:solidFill>
                <a:effectLst/>
                <a:uLnTx/>
                <a:uFillTx/>
                <a:latin typeface="Calibri"/>
                <a:ea typeface="ＭＳ Ｐゴシック" charset="0"/>
                <a:cs typeface="ＭＳ Ｐゴシック" charset="0"/>
              </a:rPr>
              <a:t>-1</a:t>
            </a:r>
            <a:endPar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endParaRPr>
          </a:p>
        </p:txBody>
      </p:sp>
      <p:sp>
        <p:nvSpPr>
          <p:cNvPr id="7" name="TextBox 6"/>
          <p:cNvSpPr txBox="1"/>
          <p:nvPr/>
        </p:nvSpPr>
        <p:spPr>
          <a:xfrm>
            <a:off x="152400" y="3581400"/>
            <a:ext cx="2455333"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err="1">
                <a:ln>
                  <a:noFill/>
                </a:ln>
                <a:solidFill>
                  <a:prstClr val="black"/>
                </a:solidFill>
                <a:effectLst/>
                <a:uLnTx/>
                <a:uFillTx/>
                <a:latin typeface="Calibri"/>
                <a:ea typeface="ＭＳ Ｐゴシック" charset="0"/>
                <a:cs typeface="ＭＳ Ｐゴシック" charset="0"/>
              </a:rPr>
              <a:t>nano</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-beams” are the key; vertical beam size is </a:t>
            </a:r>
            <a:r>
              <a:rPr kumimoji="0" lang="en-US" sz="18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50nm</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 at the IP</a:t>
            </a:r>
          </a:p>
        </p:txBody>
      </p:sp>
      <p:sp>
        <p:nvSpPr>
          <p:cNvPr id="8" name="TextBox 7"/>
          <p:cNvSpPr txBox="1"/>
          <p:nvPr/>
        </p:nvSpPr>
        <p:spPr>
          <a:xfrm>
            <a:off x="152400" y="2057400"/>
            <a:ext cx="2171200"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Beam currents </a:t>
            </a:r>
            <a:r>
              <a:rPr kumimoji="0" lang="en-US" sz="1800" b="0" i="1"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only</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 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factor of two higher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than KEKB (~PEPII)</a:t>
            </a:r>
          </a:p>
        </p:txBody>
      </p:sp>
      <p:pic>
        <p:nvPicPr>
          <p:cNvPr id="9" name="Picture 8" descr="lumproj-ver7-3.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90800" y="1447800"/>
            <a:ext cx="6382512" cy="3705149"/>
          </a:xfrm>
          <a:prstGeom prst="rect">
            <a:avLst/>
          </a:prstGeom>
        </p:spPr>
      </p:pic>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D68EC-1E92-5F40-99CB-2855E5FF988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3955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タイトル 1"/>
          <p:cNvSpPr>
            <a:spLocks noGrp="1"/>
          </p:cNvSpPr>
          <p:nvPr>
            <p:ph type="title"/>
          </p:nvPr>
        </p:nvSpPr>
        <p:spPr/>
        <p:txBody>
          <a:bodyPr/>
          <a:lstStyle/>
          <a:p>
            <a:r>
              <a:rPr lang="en-US" altLang="ja-JP" dirty="0"/>
              <a:t>Overall </a:t>
            </a:r>
            <a:r>
              <a:rPr lang="en-US" altLang="ja-JP" dirty="0" err="1"/>
              <a:t>FY2019</a:t>
            </a:r>
            <a:r>
              <a:rPr lang="en-US" altLang="ja-JP" dirty="0"/>
              <a:t> plan</a:t>
            </a:r>
            <a:endParaRPr lang="ja-JP" altLang="en-US" dirty="0"/>
          </a:p>
        </p:txBody>
      </p:sp>
      <p:sp>
        <p:nvSpPr>
          <p:cNvPr id="152579" name="コンテンツ プレースホルダー 2"/>
          <p:cNvSpPr>
            <a:spLocks noGrp="1"/>
          </p:cNvSpPr>
          <p:nvPr>
            <p:ph idx="1"/>
          </p:nvPr>
        </p:nvSpPr>
        <p:spPr/>
        <p:txBody>
          <a:bodyPr/>
          <a:lstStyle/>
          <a:p>
            <a:r>
              <a:rPr lang="en-US" altLang="ja-JP" dirty="0"/>
              <a:t>Phase 3 commissioning of SuperKEKB</a:t>
            </a:r>
          </a:p>
          <a:p>
            <a:pPr lvl="1"/>
            <a:r>
              <a:rPr lang="en-US" altLang="ja-JP" dirty="0"/>
              <a:t>Expecting contributions from SLAC, LAL, </a:t>
            </a:r>
            <a:r>
              <a:rPr lang="en-US" altLang="ja-JP" dirty="0" err="1"/>
              <a:t>IHEP</a:t>
            </a:r>
            <a:r>
              <a:rPr lang="en-US" altLang="ja-JP" dirty="0"/>
              <a:t> under Multi-National Partnership Laboratory.</a:t>
            </a:r>
          </a:p>
          <a:p>
            <a:r>
              <a:rPr lang="en-US" altLang="ja-JP" dirty="0"/>
              <a:t>Extend collaboration with SLAC</a:t>
            </a:r>
          </a:p>
          <a:p>
            <a:pPr lvl="1"/>
            <a:r>
              <a:rPr lang="en-US" altLang="ja-JP" dirty="0"/>
              <a:t>Collaboration of </a:t>
            </a:r>
            <a:r>
              <a:rPr lang="en-US" altLang="ja-JP" dirty="0" err="1"/>
              <a:t>FY2013-FY2018</a:t>
            </a:r>
            <a:r>
              <a:rPr lang="en-US" altLang="ja-JP" dirty="0"/>
              <a:t> was so successful. </a:t>
            </a:r>
          </a:p>
          <a:p>
            <a:pPr lvl="1"/>
            <a:r>
              <a:rPr lang="en-US" altLang="ja-JP" dirty="0"/>
              <a:t>SLAC has outstanding experience:</a:t>
            </a:r>
          </a:p>
          <a:p>
            <a:pPr lvl="2"/>
            <a:r>
              <a:rPr lang="en-US" altLang="ja-JP" dirty="0"/>
              <a:t>PEP-II design and construction.</a:t>
            </a:r>
          </a:p>
          <a:p>
            <a:pPr lvl="2"/>
            <a:r>
              <a:rPr lang="en-US" altLang="ja-JP" dirty="0"/>
              <a:t>PEP-II high current operation.</a:t>
            </a:r>
          </a:p>
          <a:p>
            <a:pPr lvl="2"/>
            <a:r>
              <a:rPr lang="en-US" altLang="ja-JP" dirty="0"/>
              <a:t>Strong history of collaboration with KEK</a:t>
            </a:r>
          </a:p>
          <a:p>
            <a:pPr lvl="3"/>
            <a:r>
              <a:rPr lang="en-US" altLang="ja-JP" dirty="0" err="1"/>
              <a:t>NLC</a:t>
            </a:r>
            <a:r>
              <a:rPr lang="en-US" altLang="ja-JP" dirty="0"/>
              <a:t>/</a:t>
            </a:r>
            <a:r>
              <a:rPr lang="en-US" altLang="ja-JP" dirty="0" err="1"/>
              <a:t>JLC</a:t>
            </a:r>
            <a:r>
              <a:rPr lang="en-US" altLang="ja-JP" dirty="0"/>
              <a:t>/</a:t>
            </a:r>
            <a:r>
              <a:rPr lang="en-US" altLang="ja-JP" dirty="0" err="1"/>
              <a:t>ILC</a:t>
            </a:r>
            <a:endParaRPr lang="en-US" altLang="ja-JP" dirty="0"/>
          </a:p>
          <a:p>
            <a:pPr lvl="3"/>
            <a:r>
              <a:rPr lang="en-US" altLang="ja-JP" dirty="0"/>
              <a:t>Bunch feedback and beam diagnostics systems</a:t>
            </a:r>
          </a:p>
          <a:p>
            <a:pPr lvl="3"/>
            <a:r>
              <a:rPr lang="en-US" altLang="ja-JP" dirty="0"/>
              <a:t>Beam dynamics, beam-beam, electron cloud, CSR, etc.</a:t>
            </a:r>
          </a:p>
          <a:p>
            <a:pPr lvl="2"/>
            <a:r>
              <a:rPr lang="en-US" altLang="ja-JP" dirty="0"/>
              <a:t>Strong team of accelerator physicists and engineers</a:t>
            </a:r>
          </a:p>
          <a:p>
            <a:r>
              <a:rPr lang="en-US" altLang="ja-JP" dirty="0"/>
              <a:t>Continue collaboration with other laboratories</a:t>
            </a:r>
          </a:p>
          <a:p>
            <a:pPr lvl="1"/>
            <a:r>
              <a:rPr lang="en-US" altLang="ja-JP" dirty="0"/>
              <a:t>Cornell, U. Hawaii, </a:t>
            </a:r>
            <a:r>
              <a:rPr lang="en-US" altLang="ja-JP" dirty="0" err="1"/>
              <a:t>FNAL</a:t>
            </a:r>
            <a:r>
              <a:rPr lang="en-US" altLang="ja-JP" dirty="0"/>
              <a:t>, </a:t>
            </a:r>
            <a:r>
              <a:rPr lang="en-US" altLang="ja-JP" dirty="0" err="1"/>
              <a:t>BNL</a:t>
            </a:r>
            <a:r>
              <a:rPr lang="en-US" altLang="ja-JP" dirty="0"/>
              <a:t>, Wayne State. Univ. Cal. Pol. </a:t>
            </a:r>
            <a:r>
              <a:rPr lang="en-US" altLang="ja-JP" dirty="0" err="1"/>
              <a:t>JLAB</a:t>
            </a:r>
            <a:r>
              <a:rPr lang="en-US" altLang="ja-JP" dirty="0"/>
              <a:t> </a:t>
            </a:r>
          </a:p>
          <a:p>
            <a:pPr lvl="2"/>
            <a:endParaRPr lang="ja-JP" alt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7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sz="2000" dirty="0"/>
              <a:t>Ongoing SLAC Collaborations: US-Japan (KEK)</a:t>
            </a:r>
          </a:p>
        </p:txBody>
      </p:sp>
      <p:sp>
        <p:nvSpPr>
          <p:cNvPr id="4" name="Content Placeholder 3"/>
          <p:cNvSpPr>
            <a:spLocks noGrp="1"/>
          </p:cNvSpPr>
          <p:nvPr>
            <p:ph sz="quarter" idx="14"/>
          </p:nvPr>
        </p:nvSpPr>
        <p:spPr>
          <a:xfrm>
            <a:off x="446088" y="1143000"/>
            <a:ext cx="8621712" cy="5175250"/>
          </a:xfrm>
        </p:spPr>
        <p:txBody>
          <a:bodyPr/>
          <a:lstStyle/>
          <a:p>
            <a:r>
              <a:rPr lang="en-US" sz="1400" dirty="0">
                <a:solidFill>
                  <a:srgbClr val="002060"/>
                </a:solidFill>
              </a:rPr>
              <a:t>US-Japan:</a:t>
            </a:r>
          </a:p>
          <a:p>
            <a:r>
              <a:rPr lang="en-US" sz="1400" dirty="0">
                <a:solidFill>
                  <a:srgbClr val="002060"/>
                </a:solidFill>
              </a:rPr>
              <a:t>	</a:t>
            </a:r>
            <a:r>
              <a:rPr lang="en-US" sz="1400" dirty="0"/>
              <a:t>SuperKEKB (2012-2019):</a:t>
            </a:r>
          </a:p>
          <a:p>
            <a:r>
              <a:rPr lang="en-US" sz="1400" dirty="0"/>
              <a:t>	IP dither commissioning (commissioned at SuperKEKB in 2018)</a:t>
            </a:r>
          </a:p>
          <a:p>
            <a:r>
              <a:rPr lang="en-US" sz="1400" dirty="0"/>
              <a:t>	IP backgrounds (helping with observed background issues)</a:t>
            </a:r>
          </a:p>
          <a:p>
            <a:r>
              <a:rPr lang="en-US" sz="1400" dirty="0"/>
              <a:t>	Transverse feedback kicker, bunch by-bunch feedback, </a:t>
            </a:r>
          </a:p>
          <a:p>
            <a:r>
              <a:rPr lang="en-US" sz="1400" dirty="0"/>
              <a:t>	8 GHz beam design and data/analysis, x-ray beam size </a:t>
            </a:r>
          </a:p>
          <a:p>
            <a:r>
              <a:rPr lang="en-US" sz="1400" dirty="0"/>
              <a:t>	monitors,  electron cloud effects, beam-beam effects</a:t>
            </a:r>
          </a:p>
          <a:p>
            <a:endParaRPr lang="en-US" dirty="0"/>
          </a:p>
          <a:p>
            <a:endParaRPr lang="en-US"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8222" y="1447800"/>
            <a:ext cx="1627302" cy="1411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543309" y="5062519"/>
            <a:ext cx="2245947"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Dither IP feedback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Commissioning in SuperKEKB May 2018 (A. Fisher)</a:t>
            </a:r>
          </a:p>
        </p:txBody>
      </p:sp>
      <p:sp>
        <p:nvSpPr>
          <p:cNvPr id="8" name="TextBox 7"/>
          <p:cNvSpPr txBox="1"/>
          <p:nvPr/>
        </p:nvSpPr>
        <p:spPr>
          <a:xfrm>
            <a:off x="6477000" y="3057687"/>
            <a:ext cx="2322147"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Transverse kicker design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for SuperKEKB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June 2018 (A., Krasnykh)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255" y="3581400"/>
            <a:ext cx="2404175" cy="1765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33400" y="5548197"/>
            <a:ext cx="259878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IP beam loss calculations (M. Sullivan)</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517541"/>
            <a:ext cx="2512656" cy="1463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810000"/>
            <a:ext cx="255334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6142533" y="5421239"/>
            <a:ext cx="274254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Backgrounds in SuperKEKB (M. Sullivan)</a:t>
            </a:r>
          </a:p>
        </p:txBody>
      </p:sp>
    </p:spTree>
    <p:extLst>
      <p:ext uri="{BB962C8B-B14F-4D97-AF65-F5344CB8AC3E}">
        <p14:creationId xmlns:p14="http://schemas.microsoft.com/office/powerpoint/2010/main" val="3767917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Backup</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1692305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700" b="0" i="0" u="none" strike="noStrike" kern="1200" cap="none" spc="0" normalizeH="0" baseline="0" noProof="0" smtClean="0">
                <a:ln>
                  <a:noFill/>
                </a:ln>
                <a:solidFill>
                  <a:srgbClr val="000000"/>
                </a:solidFill>
                <a:effectLst/>
                <a:uLnTx/>
                <a:uFillTx/>
                <a:latin typeface="Arial" pitchFamily="34" charset="0"/>
                <a:ea typeface="ＭＳ Ｐゴシック" panose="020B0600070205080204" pitchFamily="50" charset="-128"/>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700" b="0" i="0" u="none" strike="noStrike" kern="1200" cap="none" spc="0" normalizeH="0" baseline="0" noProof="0" dirty="0">
              <a:ln>
                <a:noFill/>
              </a:ln>
              <a:solidFill>
                <a:srgbClr val="000000"/>
              </a:solidFill>
              <a:effectLst/>
              <a:uLnTx/>
              <a:uFillTx/>
              <a:latin typeface="Arial" pitchFamily="34" charset="0"/>
              <a:ea typeface="ＭＳ Ｐゴシック" panose="020B0600070205080204" pitchFamily="50" charset="-128"/>
              <a:cs typeface="Arial" pitchFamily="34" charset="0"/>
            </a:endParaRPr>
          </a:p>
        </p:txBody>
      </p:sp>
      <p:sp>
        <p:nvSpPr>
          <p:cNvPr id="3" name="Title 2"/>
          <p:cNvSpPr>
            <a:spLocks noGrp="1"/>
          </p:cNvSpPr>
          <p:nvPr>
            <p:ph type="title"/>
          </p:nvPr>
        </p:nvSpPr>
        <p:spPr>
          <a:xfrm>
            <a:off x="451822" y="129091"/>
            <a:ext cx="8539778" cy="753033"/>
          </a:xfrm>
        </p:spPr>
        <p:txBody>
          <a:bodyPr/>
          <a:lstStyle/>
          <a:p>
            <a:r>
              <a:rPr lang="en-US" dirty="0">
                <a:solidFill>
                  <a:srgbClr val="002060"/>
                </a:solidFill>
              </a:rPr>
              <a:t>SLAC help with SuperKEKB (2018-2019)</a:t>
            </a:r>
          </a:p>
        </p:txBody>
      </p:sp>
      <p:sp>
        <p:nvSpPr>
          <p:cNvPr id="4" name="Content Placeholder 3"/>
          <p:cNvSpPr>
            <a:spLocks noGrp="1"/>
          </p:cNvSpPr>
          <p:nvPr>
            <p:ph sz="quarter" idx="14"/>
          </p:nvPr>
        </p:nvSpPr>
        <p:spPr>
          <a:xfrm>
            <a:off x="446088" y="1219200"/>
            <a:ext cx="8438994" cy="3962400"/>
          </a:xfrm>
        </p:spPr>
        <p:txBody>
          <a:bodyPr>
            <a:normAutofit fontScale="55000" lnSpcReduction="20000"/>
          </a:bodyPr>
          <a:lstStyle/>
          <a:p>
            <a:r>
              <a:rPr lang="en-US" sz="2000" dirty="0"/>
              <a:t>John Dusatko: 	Bunch-by-bunch feedback work</a:t>
            </a:r>
          </a:p>
          <a:p>
            <a:endParaRPr lang="en-US" sz="2000" dirty="0"/>
          </a:p>
          <a:p>
            <a:r>
              <a:rPr lang="en-US" sz="2000" dirty="0"/>
              <a:t>Alan Fisher:		IP dither feedback commissioning</a:t>
            </a:r>
          </a:p>
          <a:p>
            <a:endParaRPr lang="en-US" sz="2000" dirty="0"/>
          </a:p>
          <a:p>
            <a:r>
              <a:rPr lang="en-US" sz="2000" dirty="0"/>
              <a:t>Anatoly Krasnykh: 	High beam-current transverse bunch-by-bunch feedback kickers</a:t>
            </a:r>
          </a:p>
          <a:p>
            <a:endParaRPr lang="en-US" sz="2000" dirty="0"/>
          </a:p>
          <a:p>
            <a:r>
              <a:rPr lang="en-US" sz="2000" dirty="0"/>
              <a:t>John Seeman: 	Collaboration discussions, transverse feedback kickers</a:t>
            </a:r>
          </a:p>
          <a:p>
            <a:r>
              <a:rPr lang="en-US" sz="2000" dirty="0"/>
              <a:t>		SuperKEKB Accelerator Review Committee, US-Japan global activities</a:t>
            </a:r>
          </a:p>
          <a:p>
            <a:endParaRPr lang="en-US" sz="2000" dirty="0"/>
          </a:p>
          <a:p>
            <a:r>
              <a:rPr lang="en-US" sz="2000" dirty="0"/>
              <a:t>Michael Sullivan: 	IR design and background suppression, commissioning</a:t>
            </a:r>
          </a:p>
          <a:p>
            <a:r>
              <a:rPr lang="en-US" sz="2000" dirty="0"/>
              <a:t>		Belle-2 B-PAC Review Committee </a:t>
            </a:r>
          </a:p>
          <a:p>
            <a:r>
              <a:rPr lang="en-US" sz="2000" dirty="0"/>
              <a:t>		Focus Review on Belle-2 Vertex Detector </a:t>
            </a:r>
          </a:p>
          <a:p>
            <a:r>
              <a:rPr lang="en-US" sz="2000" dirty="0"/>
              <a:t>		SuperKEKB Accelerator Review Committee</a:t>
            </a:r>
          </a:p>
          <a:p>
            <a:endParaRPr lang="en-US" sz="2000" dirty="0"/>
          </a:p>
          <a:p>
            <a:r>
              <a:rPr lang="en-US" sz="2000" dirty="0"/>
              <a:t>Alexander Novokhatski: 	Higher Order Mode HOM Calculations for Interaction </a:t>
            </a:r>
          </a:p>
          <a:p>
            <a:r>
              <a:rPr lang="en-US" sz="2000" dirty="0"/>
              <a:t>		Region and vacuum chambers</a:t>
            </a:r>
          </a:p>
          <a:p>
            <a:endParaRPr lang="en-US" sz="2000" dirty="0"/>
          </a:p>
          <a:p>
            <a:r>
              <a:rPr lang="en-US" sz="2000" dirty="0"/>
              <a:t>Glen White: 		Collider IR optics issues</a:t>
            </a:r>
          </a:p>
          <a:p>
            <a:endParaRPr lang="en-US" sz="2000" dirty="0"/>
          </a:p>
          <a:p>
            <a:endParaRPr lang="en-US" sz="20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5029200"/>
            <a:ext cx="3549161"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743200" y="6317589"/>
            <a:ext cx="211788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SuperKEKB IR chamber</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8296" y="2895600"/>
            <a:ext cx="1657854" cy="148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477000" y="4629090"/>
            <a:ext cx="23280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IR bunch HOM simulations and heating estimations (A. Novokhatski)</a:t>
            </a:r>
          </a:p>
        </p:txBody>
      </p:sp>
    </p:spTree>
    <p:extLst>
      <p:ext uri="{BB962C8B-B14F-4D97-AF65-F5344CB8AC3E}">
        <p14:creationId xmlns:p14="http://schemas.microsoft.com/office/powerpoint/2010/main" val="689764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0D0FDF-A9C9-4EA5-80E9-9987B0A64225}"/>
              </a:ext>
            </a:extLst>
          </p:cNvPr>
          <p:cNvSpPr>
            <a:spLocks noGrp="1"/>
          </p:cNvSpPr>
          <p:nvPr>
            <p:ph type="title"/>
          </p:nvPr>
        </p:nvSpPr>
        <p:spPr/>
        <p:txBody>
          <a:bodyPr/>
          <a:lstStyle/>
          <a:p>
            <a:r>
              <a:rPr kumimoji="1" lang="en-US" altLang="ja-JP" dirty="0"/>
              <a:t>Integrated beam dose of Phase 3</a:t>
            </a:r>
            <a:endParaRPr kumimoji="1" lang="ja-JP" altLang="en-US" dirty="0"/>
          </a:p>
        </p:txBody>
      </p:sp>
      <p:pic>
        <p:nvPicPr>
          <p:cNvPr id="4" name="コンテンツ プレースホルダー 3">
            <a:extLst>
              <a:ext uri="{FF2B5EF4-FFF2-40B4-BE49-F238E27FC236}">
                <a16:creationId xmlns:a16="http://schemas.microsoft.com/office/drawing/2014/main" id="{1457497A-4D1E-41A2-A273-59AB0FEEEEBD}"/>
              </a:ext>
            </a:extLst>
          </p:cNvPr>
          <p:cNvPicPr>
            <a:picLocks noGrp="1" noChangeAspect="1"/>
          </p:cNvPicPr>
          <p:nvPr>
            <p:ph idx="1"/>
          </p:nvPr>
        </p:nvPicPr>
        <p:blipFill>
          <a:blip r:embed="rId2"/>
          <a:stretch>
            <a:fillRect/>
          </a:stretch>
        </p:blipFill>
        <p:spPr>
          <a:xfrm>
            <a:off x="684213" y="1648813"/>
            <a:ext cx="7848600" cy="4425562"/>
          </a:xfrm>
          <a:prstGeom prst="rect">
            <a:avLst/>
          </a:prstGeom>
        </p:spPr>
      </p:pic>
    </p:spTree>
    <p:extLst>
      <p:ext uri="{BB962C8B-B14F-4D97-AF65-F5344CB8AC3E}">
        <p14:creationId xmlns:p14="http://schemas.microsoft.com/office/powerpoint/2010/main" val="1492976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A084F772-03B1-4B5F-961A-F4FE994478B5}"/>
              </a:ext>
            </a:extLst>
          </p:cNvPr>
          <p:cNvSpPr>
            <a:spLocks noGrp="1" noChangeArrowheads="1"/>
          </p:cNvSpPr>
          <p:nvPr>
            <p:ph type="title"/>
          </p:nvPr>
        </p:nvSpPr>
        <p:spPr>
          <a:xfrm>
            <a:off x="457200" y="188913"/>
            <a:ext cx="8229600" cy="647700"/>
          </a:xfrm>
        </p:spPr>
        <p:txBody>
          <a:bodyPr/>
          <a:lstStyle/>
          <a:p>
            <a:pPr eaLnBrk="1" hangingPunct="1">
              <a:lnSpc>
                <a:spcPct val="80000"/>
              </a:lnSpc>
            </a:pPr>
            <a:r>
              <a:rPr lang="en-US" altLang="ja-JP" sz="3200">
                <a:solidFill>
                  <a:srgbClr val="0000FF"/>
                </a:solidFill>
              </a:rPr>
              <a:t>Study on electron cloud (EC)</a:t>
            </a:r>
          </a:p>
        </p:txBody>
      </p:sp>
      <p:sp>
        <p:nvSpPr>
          <p:cNvPr id="5123" name="スライド番号プレースホルダー 1">
            <a:extLst>
              <a:ext uri="{FF2B5EF4-FFF2-40B4-BE49-F238E27FC236}">
                <a16:creationId xmlns:a16="http://schemas.microsoft.com/office/drawing/2014/main" id="{1BB24F33-FBA8-4B44-AD07-0C301C1A19C7}"/>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72A3FD-E60A-4CD5-8567-5CC7C2DFF68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Rectangle 3">
            <a:extLst>
              <a:ext uri="{FF2B5EF4-FFF2-40B4-BE49-F238E27FC236}">
                <a16:creationId xmlns:a16="http://schemas.microsoft.com/office/drawing/2014/main" id="{1D3B3A95-5B77-4F17-9EAC-91FE381B50B2}"/>
              </a:ext>
            </a:extLst>
          </p:cNvPr>
          <p:cNvSpPr txBox="1">
            <a:spLocks noChangeArrowheads="1"/>
          </p:cNvSpPr>
          <p:nvPr/>
        </p:nvSpPr>
        <p:spPr bwMode="auto">
          <a:xfrm>
            <a:off x="250825" y="800100"/>
            <a:ext cx="889317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42900" marR="0" lvl="0" indent="-342900" algn="l" defTabSz="914400" rtl="0" eaLnBrk="1" fontAlgn="base" latinLnBrk="0" hangingPunct="1">
              <a:lnSpc>
                <a:spcPct val="90000"/>
              </a:lnSpc>
              <a:spcBef>
                <a:spcPts val="600"/>
              </a:spcBef>
              <a:spcAft>
                <a:spcPct val="0"/>
              </a:spcAft>
              <a:buClrTx/>
              <a:buSzTx/>
              <a:buFontTx/>
              <a:buChar char="•"/>
              <a:tabLst/>
              <a:defRPr/>
            </a:pPr>
            <a:r>
              <a:rPr kumimoji="1" lang="en-US" altLang="ja-JP" sz="2400" b="0" i="0" u="none" strike="noStrike" kern="0" cap="none" spc="0" normalizeH="0" baseline="0" noProof="0" dirty="0">
                <a:ln>
                  <a:noFill/>
                </a:ln>
                <a:solidFill>
                  <a:srgbClr val="000000"/>
                </a:solidFill>
                <a:effectLst/>
                <a:uLnTx/>
                <a:uFillTx/>
                <a:latin typeface="Arial"/>
                <a:ea typeface="ＭＳ Ｐゴシック"/>
                <a:cs typeface="+mn-cs"/>
              </a:rPr>
              <a:t>Plan of FY2019</a:t>
            </a:r>
          </a:p>
          <a:p>
            <a:pPr marL="742950" marR="0" lvl="1" indent="-285750" algn="l" defTabSz="914400" rtl="0" eaLnBrk="1" fontAlgn="base" latinLnBrk="0" hangingPunct="1">
              <a:lnSpc>
                <a:spcPct val="90000"/>
              </a:lnSpc>
              <a:spcBef>
                <a:spcPts val="600"/>
              </a:spcBef>
              <a:spcAft>
                <a:spcPct val="0"/>
              </a:spcAft>
              <a:buClrTx/>
              <a:buSzTx/>
              <a:buFontTx/>
              <a:buChar char="–"/>
              <a:tabLst/>
              <a:defRPr/>
            </a:pPr>
            <a:r>
              <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rPr>
              <a:t>Experimental and theoretical studies on EC in the </a:t>
            </a:r>
            <a:r>
              <a:rPr kumimoji="1" lang="en-US" altLang="ja-JP" sz="2200" b="0" i="0" u="none" strike="noStrike" kern="0" cap="none" spc="0" normalizeH="0" baseline="0" noProof="0" dirty="0" err="1">
                <a:ln>
                  <a:noFill/>
                </a:ln>
                <a:solidFill>
                  <a:srgbClr val="000000"/>
                </a:solidFill>
                <a:effectLst/>
                <a:uLnTx/>
                <a:uFillTx/>
                <a:latin typeface="Arial"/>
                <a:ea typeface="ＭＳ Ｐゴシック"/>
                <a:cs typeface="+mn-cs"/>
              </a:rPr>
              <a:t>SuperKEKB</a:t>
            </a:r>
            <a:r>
              <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rPr>
              <a:t> LER will be continued at higher beam currents. For example, the effect of grooves will be checked by measuring the electron density in a test beam pipe, and the net electron current of clearing electrodes will be measured during Phase-3.</a:t>
            </a:r>
          </a:p>
        </p:txBody>
      </p:sp>
      <p:pic>
        <p:nvPicPr>
          <p:cNvPr id="5125" name="図 1">
            <a:extLst>
              <a:ext uri="{FF2B5EF4-FFF2-40B4-BE49-F238E27FC236}">
                <a16:creationId xmlns:a16="http://schemas.microsoft.com/office/drawing/2014/main" id="{3C30FF1E-649E-4C27-8D9E-E8111840CB8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3800" y="3105150"/>
            <a:ext cx="38449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86745B7E-145B-43B8-A581-17310C0C865E}"/>
              </a:ext>
            </a:extLst>
          </p:cNvPr>
          <p:cNvSpPr txBox="1">
            <a:spLocks noChangeArrowheads="1"/>
          </p:cNvSpPr>
          <p:nvPr/>
        </p:nvSpPr>
        <p:spPr bwMode="auto">
          <a:xfrm>
            <a:off x="250825" y="2781300"/>
            <a:ext cx="4897438"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742950" marR="0" lvl="1" indent="-285750" algn="l" defTabSz="914400" rtl="0" eaLnBrk="1" fontAlgn="base" latinLnBrk="0" hangingPunct="1">
              <a:lnSpc>
                <a:spcPct val="90000"/>
              </a:lnSpc>
              <a:spcBef>
                <a:spcPts val="600"/>
              </a:spcBef>
              <a:spcAft>
                <a:spcPct val="0"/>
              </a:spcAft>
              <a:buClrTx/>
              <a:buSzTx/>
              <a:buFontTx/>
              <a:buChar char="–"/>
              <a:tabLst/>
              <a:defRPr/>
            </a:pPr>
            <a:r>
              <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rPr>
              <a:t>Influence of permanent magnets on the beam optics will be studied during Phase-3.</a:t>
            </a:r>
          </a:p>
          <a:p>
            <a:pPr marL="742950" marR="0" lvl="1" indent="-285750" algn="l" defTabSz="914400" rtl="0" eaLnBrk="1" fontAlgn="base" latinLnBrk="0" hangingPunct="1">
              <a:lnSpc>
                <a:spcPct val="90000"/>
              </a:lnSpc>
              <a:spcBef>
                <a:spcPts val="600"/>
              </a:spcBef>
              <a:spcAft>
                <a:spcPct val="0"/>
              </a:spcAft>
              <a:buClrTx/>
              <a:buSzTx/>
              <a:buFontTx/>
              <a:buChar char="–"/>
              <a:tabLst/>
              <a:defRPr/>
            </a:pPr>
            <a:r>
              <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rPr>
              <a:t>A copper beam pipe for test with a chemically-etched inner surface for </a:t>
            </a:r>
            <a:r>
              <a:rPr kumimoji="1" lang="en-US" altLang="ja-JP" sz="2200" b="0" i="0" u="none" strike="noStrike" kern="0" cap="none" spc="0" normalizeH="0" baseline="0" noProof="0" dirty="0" err="1">
                <a:ln>
                  <a:noFill/>
                </a:ln>
                <a:solidFill>
                  <a:srgbClr val="000000"/>
                </a:solidFill>
                <a:effectLst/>
                <a:uLnTx/>
                <a:uFillTx/>
                <a:latin typeface="Arial"/>
                <a:ea typeface="ＭＳ Ｐゴシック"/>
                <a:cs typeface="+mn-cs"/>
              </a:rPr>
              <a:t>SuperKEKB</a:t>
            </a:r>
            <a:r>
              <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rPr>
              <a:t> will be completed.</a:t>
            </a:r>
          </a:p>
          <a:p>
            <a:pPr marL="742950" marR="0" lvl="1" indent="-285750" algn="l" defTabSz="914400" rtl="0" eaLnBrk="1" fontAlgn="base" latinLnBrk="0" hangingPunct="1">
              <a:lnSpc>
                <a:spcPct val="90000"/>
              </a:lnSpc>
              <a:spcBef>
                <a:spcPts val="600"/>
              </a:spcBef>
              <a:spcAft>
                <a:spcPct val="0"/>
              </a:spcAft>
              <a:buClrTx/>
              <a:buSzTx/>
              <a:buFontTx/>
              <a:buChar char="–"/>
              <a:tabLst/>
              <a:defRPr/>
            </a:pPr>
            <a:r>
              <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rPr>
              <a:t>SEYs from rough surfaces and also grooved surfaces, and their analysis will be continuingly measured in a laboratory at KEK.</a:t>
            </a:r>
          </a:p>
        </p:txBody>
      </p:sp>
      <p:sp>
        <p:nvSpPr>
          <p:cNvPr id="8" name="四角形: 角を丸くする 46">
            <a:extLst>
              <a:ext uri="{FF2B5EF4-FFF2-40B4-BE49-F238E27FC236}">
                <a16:creationId xmlns:a16="http://schemas.microsoft.com/office/drawing/2014/main" id="{79ED0AC1-2F99-4705-BC28-CC0945EC9D4F}"/>
              </a:ext>
            </a:extLst>
          </p:cNvPr>
          <p:cNvSpPr/>
          <p:nvPr/>
        </p:nvSpPr>
        <p:spPr>
          <a:xfrm>
            <a:off x="5580063" y="2889250"/>
            <a:ext cx="3276600" cy="250825"/>
          </a:xfrm>
          <a:prstGeom prst="roundRect">
            <a:avLst/>
          </a:prstGeom>
          <a:solidFill>
            <a:schemeClr val="accent6">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Beam pipe for electron density measurement</a:t>
            </a:r>
          </a:p>
        </p:txBody>
      </p:sp>
    </p:spTree>
    <p:extLst>
      <p:ext uri="{BB962C8B-B14F-4D97-AF65-F5344CB8AC3E}">
        <p14:creationId xmlns:p14="http://schemas.microsoft.com/office/powerpoint/2010/main" val="35047360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251CFFF-3E3C-47DF-8ADD-9A3D228C60B1}"/>
              </a:ext>
            </a:extLst>
          </p:cNvPr>
          <p:cNvSpPr>
            <a:spLocks noGrp="1" noChangeArrowheads="1"/>
          </p:cNvSpPr>
          <p:nvPr>
            <p:ph type="title"/>
          </p:nvPr>
        </p:nvSpPr>
        <p:spPr>
          <a:xfrm>
            <a:off x="457200" y="44450"/>
            <a:ext cx="8229600" cy="922338"/>
          </a:xfrm>
        </p:spPr>
        <p:txBody>
          <a:bodyPr/>
          <a:lstStyle/>
          <a:p>
            <a:pPr eaLnBrk="1" hangingPunct="1">
              <a:lnSpc>
                <a:spcPct val="80000"/>
              </a:lnSpc>
            </a:pPr>
            <a:r>
              <a:rPr lang="en-US" altLang="ja-JP" sz="3200">
                <a:solidFill>
                  <a:srgbClr val="0000FF"/>
                </a:solidFill>
              </a:rPr>
              <a:t>Development of beam collimators and</a:t>
            </a:r>
            <a:br>
              <a:rPr lang="en-US" altLang="ja-JP" sz="3200">
                <a:solidFill>
                  <a:srgbClr val="0000FF"/>
                </a:solidFill>
              </a:rPr>
            </a:br>
            <a:r>
              <a:rPr lang="en-US" altLang="ja-JP" sz="3200">
                <a:solidFill>
                  <a:srgbClr val="0000FF"/>
                </a:solidFill>
              </a:rPr>
              <a:t> their related instruments</a:t>
            </a:r>
          </a:p>
        </p:txBody>
      </p:sp>
      <p:sp>
        <p:nvSpPr>
          <p:cNvPr id="5123" name="スライド番号プレースホルダー 1">
            <a:extLst>
              <a:ext uri="{FF2B5EF4-FFF2-40B4-BE49-F238E27FC236}">
                <a16:creationId xmlns:a16="http://schemas.microsoft.com/office/drawing/2014/main" id="{F9A2D241-8699-4900-9031-E56CF2C32D50}"/>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EE125A-BB9F-4B9E-B764-89F8A64F032C}"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Rectangle 3">
            <a:extLst>
              <a:ext uri="{FF2B5EF4-FFF2-40B4-BE49-F238E27FC236}">
                <a16:creationId xmlns:a16="http://schemas.microsoft.com/office/drawing/2014/main" id="{1D3B3A95-5B77-4F17-9EAC-91FE381B50B2}"/>
              </a:ext>
            </a:extLst>
          </p:cNvPr>
          <p:cNvSpPr txBox="1">
            <a:spLocks noChangeArrowheads="1"/>
          </p:cNvSpPr>
          <p:nvPr/>
        </p:nvSpPr>
        <p:spPr bwMode="auto">
          <a:xfrm>
            <a:off x="250825" y="944563"/>
            <a:ext cx="88677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42900" marR="0" lvl="0" indent="-342900" algn="l" defTabSz="914400" rtl="0" eaLnBrk="1" fontAlgn="base" latinLnBrk="0" hangingPunct="1">
              <a:lnSpc>
                <a:spcPct val="90000"/>
              </a:lnSpc>
              <a:spcBef>
                <a:spcPts val="600"/>
              </a:spcBef>
              <a:spcAft>
                <a:spcPct val="0"/>
              </a:spcAft>
              <a:buClrTx/>
              <a:buSzTx/>
              <a:buFontTx/>
              <a:buChar char="•"/>
              <a:tabLst/>
              <a:defRPr/>
            </a:pPr>
            <a:r>
              <a:rPr kumimoji="1" lang="en-US" altLang="ja-JP" sz="2400" b="0" i="0" u="none" strike="noStrike" kern="0" cap="none" spc="0" normalizeH="0" baseline="0" noProof="0" dirty="0">
                <a:ln>
                  <a:noFill/>
                </a:ln>
                <a:solidFill>
                  <a:srgbClr val="000000"/>
                </a:solidFill>
                <a:effectLst/>
                <a:uLnTx/>
                <a:uFillTx/>
                <a:latin typeface="Arial"/>
                <a:ea typeface="ＭＳ Ｐゴシック"/>
                <a:cs typeface="+mn-cs"/>
              </a:rPr>
              <a:t>HOM absorbers: Results of 2018 and plan of FY2019</a:t>
            </a:r>
          </a:p>
          <a:p>
            <a:pPr marL="742950" marR="0" lvl="1" indent="-285750" algn="l" defTabSz="914400" rtl="0" eaLnBrk="1" fontAlgn="base" latinLnBrk="0" hangingPunct="1">
              <a:lnSpc>
                <a:spcPct val="90000"/>
              </a:lnSpc>
              <a:spcBef>
                <a:spcPts val="0"/>
              </a:spcBef>
              <a:spcAft>
                <a:spcPct val="0"/>
              </a:spcAft>
              <a:buClrTx/>
              <a:buSzTx/>
              <a:buFontTx/>
              <a:buChar char="–"/>
              <a:tabLst/>
              <a:defRPr/>
            </a:pPr>
            <a:r>
              <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rPr>
              <a:t>R&amp;Ds on HOM absorber materials, such as ferrites and </a:t>
            </a:r>
            <a:r>
              <a:rPr kumimoji="1" lang="en-US" altLang="ja-JP" sz="2200" b="0" i="0" u="none" strike="noStrike" kern="0" cap="none" spc="0" normalizeH="0" baseline="0" noProof="0" dirty="0" err="1">
                <a:ln>
                  <a:noFill/>
                </a:ln>
                <a:solidFill>
                  <a:srgbClr val="000000"/>
                </a:solidFill>
                <a:effectLst/>
                <a:uLnTx/>
                <a:uFillTx/>
                <a:latin typeface="Arial"/>
                <a:ea typeface="ＭＳ Ｐゴシック"/>
                <a:cs typeface="+mn-cs"/>
              </a:rPr>
              <a:t>SiC</a:t>
            </a:r>
            <a:r>
              <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rPr>
              <a:t>, were continuously proceeded.</a:t>
            </a:r>
          </a:p>
          <a:p>
            <a:pPr marL="742950" marR="0" lvl="1" indent="-285750" algn="l" defTabSz="914400" rtl="0" eaLnBrk="1" fontAlgn="base" latinLnBrk="0" hangingPunct="1">
              <a:lnSpc>
                <a:spcPct val="90000"/>
              </a:lnSpc>
              <a:spcBef>
                <a:spcPts val="0"/>
              </a:spcBef>
              <a:spcAft>
                <a:spcPct val="0"/>
              </a:spcAft>
              <a:buClrTx/>
              <a:buSzTx/>
              <a:buFontTx/>
              <a:buChar char="–"/>
              <a:tabLst/>
              <a:defRPr/>
            </a:pPr>
            <a:r>
              <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rPr>
              <a:t>High-power tests using 1.25 GHz microwave were performed using improved ferrite-copper blocks again, but conclusive results have not been obtained yet.</a:t>
            </a:r>
          </a:p>
          <a:p>
            <a:pPr marL="742950" marR="0" lvl="1" indent="-285750" algn="l" defTabSz="914400" rtl="0" eaLnBrk="1" fontAlgn="base" latinLnBrk="0" hangingPunct="1">
              <a:lnSpc>
                <a:spcPct val="90000"/>
              </a:lnSpc>
              <a:spcBef>
                <a:spcPts val="0"/>
              </a:spcBef>
              <a:spcAft>
                <a:spcPct val="0"/>
              </a:spcAft>
              <a:buClrTx/>
              <a:buSzTx/>
              <a:buFontTx/>
              <a:buChar char="–"/>
              <a:tabLst/>
              <a:defRPr/>
            </a:pPr>
            <a:r>
              <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rPr>
              <a:t>Serious consideration of </a:t>
            </a:r>
            <a:r>
              <a:rPr kumimoji="1" lang="en-US" altLang="ja-JP" sz="2200" b="0" i="0" u="none" strike="noStrike" kern="0" cap="none" spc="0" normalizeH="0" baseline="0" noProof="0" dirty="0" err="1">
                <a:ln>
                  <a:noFill/>
                </a:ln>
                <a:solidFill>
                  <a:srgbClr val="000000"/>
                </a:solidFill>
                <a:effectLst/>
                <a:uLnTx/>
                <a:uFillTx/>
                <a:latin typeface="Arial"/>
                <a:ea typeface="ＭＳ Ｐゴシック"/>
                <a:cs typeface="+mn-cs"/>
              </a:rPr>
              <a:t>SiC</a:t>
            </a:r>
            <a:r>
              <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rPr>
              <a:t> as a HOM absorber material has begun, from a basic brazing test, and will be proceeded further.  </a:t>
            </a:r>
          </a:p>
          <a:p>
            <a:pPr marL="742950" marR="0" lvl="1" indent="-285750" algn="l" defTabSz="914400" rtl="0" eaLnBrk="1" fontAlgn="base" latinLnBrk="0" hangingPunct="1">
              <a:lnSpc>
                <a:spcPct val="90000"/>
              </a:lnSpc>
              <a:spcBef>
                <a:spcPts val="0"/>
              </a:spcBef>
              <a:spcAft>
                <a:spcPct val="0"/>
              </a:spcAft>
              <a:buClrTx/>
              <a:buSzTx/>
              <a:buFontTx/>
              <a:buChar char="–"/>
              <a:tabLst/>
              <a:defRPr/>
            </a:pPr>
            <a:endParaRPr kumimoji="1" lang="en-US" altLang="ja-JP" sz="2200" b="0"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5125" name="図 56">
            <a:extLst>
              <a:ext uri="{FF2B5EF4-FFF2-40B4-BE49-F238E27FC236}">
                <a16:creationId xmlns:a16="http://schemas.microsoft.com/office/drawing/2014/main" id="{705E3079-1781-4CD5-A9C6-96DFB8EA96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4365625"/>
            <a:ext cx="3811588"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図 3">
            <a:extLst>
              <a:ext uri="{FF2B5EF4-FFF2-40B4-BE49-F238E27FC236}">
                <a16:creationId xmlns:a16="http://schemas.microsoft.com/office/drawing/2014/main" id="{57E9FC74-C84E-4CD7-9C32-3D56E01B7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413"/>
          <a:stretch>
            <a:fillRect/>
          </a:stretch>
        </p:blipFill>
        <p:spPr bwMode="auto">
          <a:xfrm>
            <a:off x="1476375" y="4257675"/>
            <a:ext cx="14224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四角形: 角を丸くする 46">
            <a:extLst>
              <a:ext uri="{FF2B5EF4-FFF2-40B4-BE49-F238E27FC236}">
                <a16:creationId xmlns:a16="http://schemas.microsoft.com/office/drawing/2014/main" id="{5A2DF052-26AC-43A5-AC2E-41989DB90EE4}"/>
              </a:ext>
            </a:extLst>
          </p:cNvPr>
          <p:cNvSpPr/>
          <p:nvPr/>
        </p:nvSpPr>
        <p:spPr>
          <a:xfrm>
            <a:off x="1727200" y="3554413"/>
            <a:ext cx="2555875" cy="250825"/>
          </a:xfrm>
          <a:prstGeom prst="roundRect">
            <a:avLst/>
          </a:prstGeom>
          <a:solidFill>
            <a:schemeClr val="accent6">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Setup for high-power test (Ferrite)</a:t>
            </a:r>
          </a:p>
        </p:txBody>
      </p:sp>
      <p:sp>
        <p:nvSpPr>
          <p:cNvPr id="11" name="四角形: 角を丸くする 46">
            <a:extLst>
              <a:ext uri="{FF2B5EF4-FFF2-40B4-BE49-F238E27FC236}">
                <a16:creationId xmlns:a16="http://schemas.microsoft.com/office/drawing/2014/main" id="{F9398E0C-5029-4900-93FF-00525F8062C7}"/>
              </a:ext>
            </a:extLst>
          </p:cNvPr>
          <p:cNvSpPr/>
          <p:nvPr/>
        </p:nvSpPr>
        <p:spPr>
          <a:xfrm>
            <a:off x="6048375" y="3554413"/>
            <a:ext cx="1511300" cy="250825"/>
          </a:xfrm>
          <a:prstGeom prst="roundRect">
            <a:avLst/>
          </a:prstGeom>
          <a:solidFill>
            <a:schemeClr val="accent6">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Brazing test of </a:t>
            </a:r>
            <a:r>
              <a:rPr kumimoji="1" lang="en-US" altLang="ja-JP" sz="1200" b="0" i="0" u="none" strike="noStrike" kern="1200" cap="none" spc="0" normalizeH="0" baseline="0" noProof="0" dirty="0" err="1">
                <a:ln>
                  <a:noFill/>
                </a:ln>
                <a:solidFill>
                  <a:srgbClr val="000000"/>
                </a:solidFill>
                <a:effectLst/>
                <a:uLnTx/>
                <a:uFillTx/>
                <a:latin typeface="Arial"/>
                <a:ea typeface="ＭＳ Ｐゴシック"/>
                <a:cs typeface="Arial" panose="020B0604020202020204" pitchFamily="34" charset="0"/>
              </a:rPr>
              <a:t>SiC</a:t>
            </a:r>
            <a:endPar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endParaRPr>
          </a:p>
        </p:txBody>
      </p:sp>
      <p:pic>
        <p:nvPicPr>
          <p:cNvPr id="5129" name="Picture 2" descr="C:\Users\terui\AppData\Local\Temp\RIMG3488_R.JPG">
            <a:extLst>
              <a:ext uri="{FF2B5EF4-FFF2-40B4-BE49-F238E27FC236}">
                <a16:creationId xmlns:a16="http://schemas.microsoft.com/office/drawing/2014/main" id="{2E494C4A-317C-45DA-A049-1B752F7FC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034" t="21385" r="28497" b="29350"/>
          <a:stretch>
            <a:fillRect/>
          </a:stretch>
        </p:blipFill>
        <p:spPr bwMode="auto">
          <a:xfrm>
            <a:off x="5349875" y="3933825"/>
            <a:ext cx="3038475"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矢印コネクタ 2">
            <a:extLst>
              <a:ext uri="{FF2B5EF4-FFF2-40B4-BE49-F238E27FC236}">
                <a16:creationId xmlns:a16="http://schemas.microsoft.com/office/drawing/2014/main" id="{771D3F4E-24DF-4CB7-B8D3-FDDAA1829098}"/>
              </a:ext>
            </a:extLst>
          </p:cNvPr>
          <p:cNvCxnSpPr>
            <a:cxnSpLocks/>
            <a:stCxn id="5131" idx="2"/>
          </p:cNvCxnSpPr>
          <p:nvPr/>
        </p:nvCxnSpPr>
        <p:spPr>
          <a:xfrm>
            <a:off x="5905500" y="4329113"/>
            <a:ext cx="790575" cy="2873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31" name="テキスト ボックス 5">
            <a:extLst>
              <a:ext uri="{FF2B5EF4-FFF2-40B4-BE49-F238E27FC236}">
                <a16:creationId xmlns:a16="http://schemas.microsoft.com/office/drawing/2014/main" id="{9F72C455-AFF6-4AC9-8CFB-CC98FC10DF3B}"/>
              </a:ext>
            </a:extLst>
          </p:cNvPr>
          <p:cNvSpPr txBox="1">
            <a:spLocks noChangeArrowheads="1"/>
          </p:cNvSpPr>
          <p:nvPr/>
        </p:nvSpPr>
        <p:spPr bwMode="auto">
          <a:xfrm>
            <a:off x="5364163" y="3959225"/>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Cu block</a:t>
            </a:r>
            <a:endParaRPr kumimoji="1" lang="ja-JP" altLang="en-US" sz="18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endParaRPr>
          </a:p>
        </p:txBody>
      </p:sp>
      <p:sp>
        <p:nvSpPr>
          <p:cNvPr id="5132" name="テキスト ボックス 18">
            <a:extLst>
              <a:ext uri="{FF2B5EF4-FFF2-40B4-BE49-F238E27FC236}">
                <a16:creationId xmlns:a16="http://schemas.microsoft.com/office/drawing/2014/main" id="{D397633F-1F60-45F6-ADD5-22934A930722}"/>
              </a:ext>
            </a:extLst>
          </p:cNvPr>
          <p:cNvSpPr txBox="1">
            <a:spLocks noChangeArrowheads="1"/>
          </p:cNvSpPr>
          <p:nvPr/>
        </p:nvSpPr>
        <p:spPr bwMode="auto">
          <a:xfrm>
            <a:off x="5256213" y="6021388"/>
            <a:ext cx="115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SiC block</a:t>
            </a:r>
            <a:endParaRPr kumimoji="1" lang="ja-JP" altLang="en-US" sz="18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endParaRPr>
          </a:p>
        </p:txBody>
      </p:sp>
      <p:cxnSp>
        <p:nvCxnSpPr>
          <p:cNvPr id="20" name="直線矢印コネクタ 19">
            <a:extLst>
              <a:ext uri="{FF2B5EF4-FFF2-40B4-BE49-F238E27FC236}">
                <a16:creationId xmlns:a16="http://schemas.microsoft.com/office/drawing/2014/main" id="{7B41E100-350C-4E36-9646-A364C7C7D1F9}"/>
              </a:ext>
            </a:extLst>
          </p:cNvPr>
          <p:cNvCxnSpPr>
            <a:cxnSpLocks/>
            <a:stCxn id="5132" idx="0"/>
          </p:cNvCxnSpPr>
          <p:nvPr/>
        </p:nvCxnSpPr>
        <p:spPr>
          <a:xfrm flipV="1">
            <a:off x="5835650" y="5732463"/>
            <a:ext cx="823913" cy="2889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57410F48-9C4C-45EC-8BD5-7E528890262C}"/>
              </a:ext>
            </a:extLst>
          </p:cNvPr>
          <p:cNvCxnSpPr>
            <a:cxnSpLocks/>
          </p:cNvCxnSpPr>
          <p:nvPr/>
        </p:nvCxnSpPr>
        <p:spPr>
          <a:xfrm>
            <a:off x="1692275" y="4184650"/>
            <a:ext cx="466725" cy="1809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35" name="テキスト ボックス 24">
            <a:extLst>
              <a:ext uri="{FF2B5EF4-FFF2-40B4-BE49-F238E27FC236}">
                <a16:creationId xmlns:a16="http://schemas.microsoft.com/office/drawing/2014/main" id="{AE588AF1-CE92-4324-8004-0E6B0EEA9A8E}"/>
              </a:ext>
            </a:extLst>
          </p:cNvPr>
          <p:cNvSpPr txBox="1">
            <a:spLocks noChangeArrowheads="1"/>
          </p:cNvSpPr>
          <p:nvPr/>
        </p:nvSpPr>
        <p:spPr bwMode="auto">
          <a:xfrm>
            <a:off x="1116013" y="3860800"/>
            <a:ext cx="850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Ferrite</a:t>
            </a:r>
            <a:endParaRPr kumimoji="1" lang="ja-JP" altLang="en-US" sz="18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endParaRPr>
          </a:p>
        </p:txBody>
      </p:sp>
      <p:pic>
        <p:nvPicPr>
          <p:cNvPr id="5136" name="図 3">
            <a:extLst>
              <a:ext uri="{FF2B5EF4-FFF2-40B4-BE49-F238E27FC236}">
                <a16:creationId xmlns:a16="http://schemas.microsoft.com/office/drawing/2014/main" id="{4BDF1D8F-DA98-44B4-8B1E-8A2BF6C83B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5868"/>
          <a:stretch>
            <a:fillRect/>
          </a:stretch>
        </p:blipFill>
        <p:spPr bwMode="auto">
          <a:xfrm>
            <a:off x="2951163" y="3897313"/>
            <a:ext cx="20574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7" name="テキスト ボックス 5">
            <a:extLst>
              <a:ext uri="{FF2B5EF4-FFF2-40B4-BE49-F238E27FC236}">
                <a16:creationId xmlns:a16="http://schemas.microsoft.com/office/drawing/2014/main" id="{5ABA963A-49A3-4E92-ACCB-F6A89EED2580}"/>
              </a:ext>
            </a:extLst>
          </p:cNvPr>
          <p:cNvSpPr txBox="1">
            <a:spLocks noChangeArrowheads="1"/>
          </p:cNvSpPr>
          <p:nvPr/>
        </p:nvSpPr>
        <p:spPr bwMode="auto">
          <a:xfrm rot="-1552445">
            <a:off x="7462838" y="5048250"/>
            <a:ext cx="1403350" cy="369888"/>
          </a:xfrm>
          <a:prstGeom prst="rect">
            <a:avLst/>
          </a:prstGeom>
          <a:solidFill>
            <a:schemeClr val="bg1"/>
          </a:solidFill>
          <a:ln w="9525">
            <a:solidFill>
              <a:srgbClr val="0000FF"/>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Succeeded!</a:t>
            </a:r>
            <a:endParaRPr kumimoji="1" lang="ja-JP" altLang="en-US" sz="18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981031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7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3" name="Title 2"/>
          <p:cNvSpPr>
            <a:spLocks noGrp="1"/>
          </p:cNvSpPr>
          <p:nvPr>
            <p:ph type="title"/>
          </p:nvPr>
        </p:nvSpPr>
        <p:spPr>
          <a:xfrm>
            <a:off x="451822" y="129091"/>
            <a:ext cx="8539778" cy="753033"/>
          </a:xfrm>
        </p:spPr>
        <p:txBody>
          <a:bodyPr/>
          <a:lstStyle/>
          <a:p>
            <a:r>
              <a:rPr lang="en-US" sz="1800" dirty="0"/>
              <a:t>SLAC Accelerator Research Division ARD: High Energy Collider Accelerators</a:t>
            </a:r>
          </a:p>
        </p:txBody>
      </p:sp>
      <p:sp>
        <p:nvSpPr>
          <p:cNvPr id="4" name="Content Placeholder 3"/>
          <p:cNvSpPr>
            <a:spLocks noGrp="1"/>
          </p:cNvSpPr>
          <p:nvPr>
            <p:ph sz="quarter" idx="14"/>
          </p:nvPr>
        </p:nvSpPr>
        <p:spPr>
          <a:xfrm>
            <a:off x="304800" y="1143000"/>
            <a:ext cx="6857999" cy="3962400"/>
          </a:xfrm>
        </p:spPr>
        <p:txBody>
          <a:bodyPr>
            <a:normAutofit fontScale="77500" lnSpcReduction="20000"/>
          </a:bodyPr>
          <a:lstStyle/>
          <a:p>
            <a:r>
              <a:rPr lang="en-US" sz="2100" dirty="0">
                <a:solidFill>
                  <a:srgbClr val="002060"/>
                </a:solidFill>
                <a:sym typeface="Wingdings" panose="05000000000000000000" pitchFamily="2" charset="2"/>
              </a:rPr>
              <a:t>L</a:t>
            </a:r>
            <a:r>
              <a:rPr lang="en-US" sz="2100" dirty="0">
                <a:solidFill>
                  <a:srgbClr val="002060"/>
                </a:solidFill>
              </a:rPr>
              <a:t>ocal SLAC experts to help with worldwide collider designs and commissioning.</a:t>
            </a:r>
          </a:p>
          <a:p>
            <a:endParaRPr lang="en-US" sz="2100" dirty="0">
              <a:solidFill>
                <a:srgbClr val="002060"/>
              </a:solidFill>
            </a:endParaRPr>
          </a:p>
          <a:p>
            <a:r>
              <a:rPr lang="en-US" dirty="0">
                <a:solidFill>
                  <a:srgbClr val="002060"/>
                </a:solidFill>
              </a:rPr>
              <a:t>SLAC (2015-2019):</a:t>
            </a:r>
            <a:r>
              <a:rPr lang="en-US" dirty="0"/>
              <a:t> Design of e+ Damping Ring and storage ring commissioning</a:t>
            </a:r>
          </a:p>
          <a:p>
            <a:endParaRPr lang="en-US" dirty="0"/>
          </a:p>
          <a:p>
            <a:r>
              <a:rPr lang="en-US" dirty="0">
                <a:solidFill>
                  <a:srgbClr val="002060"/>
                </a:solidFill>
              </a:rPr>
              <a:t>SuperKEKB commissioning (2017-2019):  </a:t>
            </a:r>
            <a:r>
              <a:rPr lang="en-US" dirty="0"/>
              <a:t>IP dither commissioning, IP backgrounds, transverse feedback kicker, bunch by-bunch feedback, 8 GHz beam data/analysis, x-ray beam size monitors, IP HOM design, IR backgrounds, injection, lattice design</a:t>
            </a:r>
          </a:p>
          <a:p>
            <a:endParaRPr lang="en-US" dirty="0"/>
          </a:p>
          <a:p>
            <a:r>
              <a:rPr lang="en-US" dirty="0">
                <a:solidFill>
                  <a:srgbClr val="002060"/>
                </a:solidFill>
              </a:rPr>
              <a:t>Participants: </a:t>
            </a:r>
            <a:r>
              <a:rPr lang="en-US" dirty="0"/>
              <a:t>	Y. Cai, A. Fischer, A. Krasnykh, Y. Nosochkov, A. Novokhatski, J. Seeman, M. Sullivan</a:t>
            </a:r>
          </a:p>
          <a:p>
            <a:endParaRPr lang="en-US" dirty="0"/>
          </a:p>
          <a:p>
            <a:r>
              <a:rPr lang="en-US" dirty="0">
                <a:solidFill>
                  <a:srgbClr val="002060"/>
                </a:solidFill>
              </a:rPr>
              <a:t>Publications (selected):</a:t>
            </a:r>
          </a:p>
          <a:p>
            <a:r>
              <a:rPr lang="en-US" dirty="0"/>
              <a:t>M. </a:t>
            </a:r>
            <a:r>
              <a:rPr lang="en-US" dirty="0" err="1"/>
              <a:t>Boscolo</a:t>
            </a:r>
            <a:r>
              <a:rPr lang="en-US" dirty="0"/>
              <a:t>, M. Sullivan, “Interaction Region Design”, PR-AB in process (2018).</a:t>
            </a:r>
          </a:p>
          <a:p>
            <a:r>
              <a:rPr lang="en-US" dirty="0"/>
              <a:t>A. Novokhatski, M. Sullivan, et al, "Unavoidable trapped mode in the interaction region of colliding beams", PR-AB 20, 111005 (2017) 22, November 2017.</a:t>
            </a:r>
          </a:p>
          <a:p>
            <a:r>
              <a:rPr lang="en-US" dirty="0"/>
              <a:t>J. Seeman, “ Top-Up Injection for a Future Electron-Positron Collider”, Proc. of ICFA Workshop </a:t>
            </a:r>
            <a:r>
              <a:rPr lang="en-US" dirty="0" err="1"/>
              <a:t>ee</a:t>
            </a:r>
            <a:r>
              <a:rPr lang="en-US" dirty="0"/>
              <a:t>-Factory”, January 2017.</a:t>
            </a:r>
          </a:p>
          <a:p>
            <a:endParaRPr lang="en-US" dirty="0"/>
          </a:p>
          <a:p>
            <a:endParaRPr lang="en-US" dirty="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9276" y="4717747"/>
            <a:ext cx="2203724" cy="1553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4745436"/>
            <a:ext cx="2099667" cy="1572815"/>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 name="TextBox 4"/>
          <p:cNvSpPr txBox="1"/>
          <p:nvPr/>
        </p:nvSpPr>
        <p:spPr>
          <a:xfrm>
            <a:off x="3733800" y="6302199"/>
            <a:ext cx="247934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SuperKEKB dither feedback (A. Fisher)</a:t>
            </a:r>
          </a:p>
        </p:txBody>
      </p:sp>
      <p:sp>
        <p:nvSpPr>
          <p:cNvPr id="7" name="TextBox 6"/>
          <p:cNvSpPr txBox="1"/>
          <p:nvPr/>
        </p:nvSpPr>
        <p:spPr>
          <a:xfrm>
            <a:off x="6478919" y="6302199"/>
            <a:ext cx="2045753"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SPS bunch-by-bunch feedback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(J. Fox, C. Rivetta) </a:t>
            </a:r>
          </a:p>
        </p:txBody>
      </p:sp>
      <p:sp>
        <p:nvSpPr>
          <p:cNvPr id="9" name="TextBox 8"/>
          <p:cNvSpPr txBox="1"/>
          <p:nvPr/>
        </p:nvSpPr>
        <p:spPr>
          <a:xfrm>
            <a:off x="451822" y="6302861"/>
            <a:ext cx="270458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IR HOM Models (A. Novokhatski) (2018)</a:t>
            </a: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22" y="4901203"/>
            <a:ext cx="2471737" cy="1261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59204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7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3" name="Title 2"/>
          <p:cNvSpPr>
            <a:spLocks noGrp="1"/>
          </p:cNvSpPr>
          <p:nvPr>
            <p:ph type="title"/>
          </p:nvPr>
        </p:nvSpPr>
        <p:spPr>
          <a:xfrm>
            <a:off x="451822" y="129091"/>
            <a:ext cx="8103570" cy="556709"/>
          </a:xfrm>
        </p:spPr>
        <p:txBody>
          <a:bodyPr/>
          <a:lstStyle/>
          <a:p>
            <a:r>
              <a:rPr lang="en-US" sz="1600" dirty="0"/>
              <a:t>SLAC ARD: Support of SuperKEKB, Circular Colliders, US-Japan Contributions</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4406" y="4403147"/>
            <a:ext cx="2328862" cy="1748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4343848"/>
            <a:ext cx="1812623" cy="1676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sz="quarter" idx="14"/>
          </p:nvPr>
        </p:nvSpPr>
        <p:spPr>
          <a:xfrm>
            <a:off x="446087" y="1143000"/>
            <a:ext cx="5345113" cy="5175250"/>
          </a:xfrm>
        </p:spPr>
        <p:txBody>
          <a:bodyPr/>
          <a:lstStyle/>
          <a:p>
            <a:r>
              <a:rPr lang="en-US" dirty="0">
                <a:solidFill>
                  <a:srgbClr val="002060"/>
                </a:solidFill>
              </a:rPr>
              <a:t>A) Motivation: Help SuperKEKB commissioning with hope that integrated luminosity will advance faster.</a:t>
            </a:r>
          </a:p>
          <a:p>
            <a:r>
              <a:rPr lang="en-US" dirty="0">
                <a:solidFill>
                  <a:srgbClr val="002060"/>
                </a:solidFill>
              </a:rPr>
              <a:t>B) SLAC-AD: Support of SuperKEKB for commissioning, IP dither feedback, collimator, IP backgrounds, beam dynamics (CSR, ECI, beam-beam)</a:t>
            </a:r>
          </a:p>
          <a:p>
            <a:r>
              <a:rPr lang="en-US" dirty="0">
                <a:solidFill>
                  <a:srgbClr val="002060"/>
                </a:solidFill>
              </a:rPr>
              <a:t>C) SLAC US-Japan funding from DOE and KEK to work on  high power feedback kickers, bunch-by-bunch feedback, x-ray size monitors, commissioning, SRF guns. </a:t>
            </a:r>
          </a:p>
          <a:p>
            <a:r>
              <a:rPr lang="en-US" dirty="0">
                <a:solidFill>
                  <a:srgbClr val="002060"/>
                </a:solidFill>
              </a:rPr>
              <a:t>D) SLAC Participants: Y. Cai, J. Dusatko, A. Fisher, A. Krasnykh, A. Novokhatski, J. Seeman, M. Sullivan </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380" y="4713458"/>
            <a:ext cx="1752600" cy="1318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524000"/>
            <a:ext cx="2980134" cy="2309316"/>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 name="TextBox 5"/>
          <p:cNvSpPr txBox="1"/>
          <p:nvPr/>
        </p:nvSpPr>
        <p:spPr>
          <a:xfrm>
            <a:off x="304799" y="6238508"/>
            <a:ext cx="22637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Bunch-by-bunch feedback</a:t>
            </a:r>
          </a:p>
        </p:txBody>
      </p:sp>
      <p:sp>
        <p:nvSpPr>
          <p:cNvPr id="9" name="TextBox 8"/>
          <p:cNvSpPr txBox="1"/>
          <p:nvPr/>
        </p:nvSpPr>
        <p:spPr>
          <a:xfrm>
            <a:off x="2770931" y="6097477"/>
            <a:ext cx="349300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High power (~4 A) feedback kicker design</a:t>
            </a:r>
          </a:p>
        </p:txBody>
      </p:sp>
      <p:sp>
        <p:nvSpPr>
          <p:cNvPr id="10" name="TextBox 9"/>
          <p:cNvSpPr txBox="1"/>
          <p:nvPr/>
        </p:nvSpPr>
        <p:spPr>
          <a:xfrm>
            <a:off x="6263939" y="3884711"/>
            <a:ext cx="252979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IP dither feedback electronics</a:t>
            </a:r>
          </a:p>
        </p:txBody>
      </p:sp>
      <p:sp>
        <p:nvSpPr>
          <p:cNvPr id="12" name="TextBox 11"/>
          <p:cNvSpPr txBox="1"/>
          <p:nvPr/>
        </p:nvSpPr>
        <p:spPr>
          <a:xfrm>
            <a:off x="6493435" y="6232474"/>
            <a:ext cx="203286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IP dither feedback coils</a:t>
            </a:r>
          </a:p>
        </p:txBody>
      </p:sp>
    </p:spTree>
    <p:extLst>
      <p:ext uri="{BB962C8B-B14F-4D97-AF65-F5344CB8AC3E}">
        <p14:creationId xmlns:p14="http://schemas.microsoft.com/office/powerpoint/2010/main" val="15943566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7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sz="1800" dirty="0"/>
              <a:t>SLAC Contribution to US-Japan R&amp;D Program (June 2018-May 2019)</a:t>
            </a:r>
          </a:p>
        </p:txBody>
      </p:sp>
      <p:sp>
        <p:nvSpPr>
          <p:cNvPr id="4" name="Content Placeholder 3"/>
          <p:cNvSpPr>
            <a:spLocks noGrp="1"/>
          </p:cNvSpPr>
          <p:nvPr>
            <p:ph sz="quarter" idx="14"/>
          </p:nvPr>
        </p:nvSpPr>
        <p:spPr>
          <a:xfrm>
            <a:off x="446088" y="1371600"/>
            <a:ext cx="8108950" cy="4946650"/>
          </a:xfrm>
        </p:spPr>
        <p:txBody>
          <a:bodyPr>
            <a:normAutofit fontScale="70000" lnSpcReduction="20000"/>
          </a:bodyPr>
          <a:lstStyle/>
          <a:p>
            <a:endParaRPr lang="en-US" dirty="0"/>
          </a:p>
          <a:p>
            <a:r>
              <a:rPr lang="en-US" dirty="0">
                <a:solidFill>
                  <a:srgbClr val="002060"/>
                </a:solidFill>
              </a:rPr>
              <a:t>A) High speed bunch-by-bunch x-ray beam diagnostics (C. Kenney): </a:t>
            </a:r>
          </a:p>
          <a:p>
            <a:pPr lvl="1" indent="0">
              <a:buNone/>
            </a:pPr>
            <a:r>
              <a:rPr lang="en-US" sz="1300" dirty="0"/>
              <a:t>	</a:t>
            </a:r>
            <a:r>
              <a:rPr lang="en-US" sz="1400" dirty="0"/>
              <a:t>Development of high-speed, bunch-by-bunch x-ray beam diagnostics needed for measuring</a:t>
            </a:r>
          </a:p>
          <a:p>
            <a:pPr lvl="1" indent="0">
              <a:buNone/>
            </a:pPr>
            <a:r>
              <a:rPr lang="en-US" sz="1400" dirty="0"/>
              <a:t>	low-emittance beams and studying beam blow-up due to, for example, electron cloud. </a:t>
            </a:r>
          </a:p>
          <a:p>
            <a:pPr marL="342900" indent="-342900">
              <a:buAutoNum type="alphaUcParenR"/>
            </a:pPr>
            <a:endParaRPr lang="en-US" dirty="0"/>
          </a:p>
          <a:p>
            <a:r>
              <a:rPr lang="en-US" dirty="0"/>
              <a:t>B) </a:t>
            </a:r>
            <a:r>
              <a:rPr lang="en-US" dirty="0">
                <a:solidFill>
                  <a:srgbClr val="002060"/>
                </a:solidFill>
              </a:rPr>
              <a:t>Low level RF control and beam loading (J. Dusatko): </a:t>
            </a:r>
          </a:p>
          <a:p>
            <a:r>
              <a:rPr lang="en-US" dirty="0">
                <a:solidFill>
                  <a:srgbClr val="002060"/>
                </a:solidFill>
              </a:rPr>
              <a:t>	</a:t>
            </a:r>
            <a:r>
              <a:rPr lang="en-US" sz="1400" dirty="0"/>
              <a:t>LLRF analysis tools and system development, beam dynamics estimation for circular </a:t>
            </a:r>
          </a:p>
          <a:p>
            <a:r>
              <a:rPr lang="en-US" sz="1400" dirty="0"/>
              <a:t>	accelerators with high beam loading with train gaps. </a:t>
            </a:r>
          </a:p>
          <a:p>
            <a:endParaRPr lang="en-US" sz="1300" dirty="0"/>
          </a:p>
          <a:p>
            <a:r>
              <a:rPr lang="en-US" dirty="0">
                <a:solidFill>
                  <a:srgbClr val="002060"/>
                </a:solidFill>
              </a:rPr>
              <a:t>C) Bunch-by-bunch instability feedback (J. Dusatko):</a:t>
            </a:r>
          </a:p>
          <a:p>
            <a:r>
              <a:rPr lang="en-US" dirty="0"/>
              <a:t>	</a:t>
            </a:r>
            <a:r>
              <a:rPr lang="en-US" sz="1400" dirty="0"/>
              <a:t>Development of the next generation of bunch-by-bunch feedback and related systems, including technology for instability control.</a:t>
            </a:r>
          </a:p>
          <a:p>
            <a:endParaRPr lang="en-US" dirty="0"/>
          </a:p>
          <a:p>
            <a:r>
              <a:rPr lang="en-US" dirty="0">
                <a:solidFill>
                  <a:srgbClr val="002060"/>
                </a:solidFill>
              </a:rPr>
              <a:t>(D) IP dither feedback commissioning (A. Fisher)</a:t>
            </a:r>
            <a:r>
              <a:rPr lang="en-US" dirty="0"/>
              <a:t>: </a:t>
            </a:r>
          </a:p>
          <a:p>
            <a:r>
              <a:rPr lang="en-US" dirty="0"/>
              <a:t>	</a:t>
            </a:r>
            <a:r>
              <a:rPr lang="en-US" sz="1400" dirty="0"/>
              <a:t>Assist in the tune-up stages of IP collision feedback with hardware supplied by US collaborators (SLAC) and </a:t>
            </a:r>
          </a:p>
          <a:p>
            <a:r>
              <a:rPr lang="en-US" sz="1400" dirty="0"/>
              <a:t>	new spare components. </a:t>
            </a:r>
          </a:p>
          <a:p>
            <a:endParaRPr lang="en-US" dirty="0">
              <a:solidFill>
                <a:srgbClr val="002060"/>
              </a:solidFill>
            </a:endParaRPr>
          </a:p>
          <a:p>
            <a:r>
              <a:rPr lang="en-US" dirty="0">
                <a:solidFill>
                  <a:srgbClr val="002060"/>
                </a:solidFill>
              </a:rPr>
              <a:t>(E) SuperKEKB and background commissioning  (M. Sullivan): </a:t>
            </a:r>
          </a:p>
          <a:p>
            <a:r>
              <a:rPr lang="en-US" dirty="0"/>
              <a:t>	</a:t>
            </a:r>
            <a:r>
              <a:rPr lang="en-US" sz="1400" dirty="0"/>
              <a:t>Assist general commissioning of the Super KEKB collider including diagnosis of beam instabilities with cures and luminosity </a:t>
            </a:r>
          </a:p>
          <a:p>
            <a:r>
              <a:rPr lang="en-US" sz="1400" dirty="0"/>
              <a:t>	optimization. </a:t>
            </a:r>
          </a:p>
          <a:p>
            <a:endParaRPr lang="en-US" dirty="0"/>
          </a:p>
          <a:p>
            <a:r>
              <a:rPr lang="en-US" dirty="0"/>
              <a:t>F) </a:t>
            </a:r>
            <a:r>
              <a:rPr lang="en-US" dirty="0">
                <a:solidFill>
                  <a:srgbClr val="002060"/>
                </a:solidFill>
              </a:rPr>
              <a:t>High power transverse kicker (A. Krasnykh, J. Seeman): </a:t>
            </a:r>
          </a:p>
          <a:p>
            <a:r>
              <a:rPr lang="en-US" dirty="0"/>
              <a:t>	</a:t>
            </a:r>
            <a:r>
              <a:rPr lang="en-US" sz="1400" dirty="0"/>
              <a:t>Study low impedance, high beam power feedback kickers.</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5334000"/>
            <a:ext cx="2995612" cy="1347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724400" y="5684727"/>
            <a:ext cx="1116011" cy="6001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Kicker HOM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Measurements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(A. Krasnykh)</a:t>
            </a:r>
          </a:p>
        </p:txBody>
      </p:sp>
      <p:pic>
        <p:nvPicPr>
          <p:cNvPr id="7" name="Picture 6" descr="Dime small.jpg"/>
          <p:cNvPicPr>
            <a:picLocks noChangeAspect="1"/>
          </p:cNvPicPr>
          <p:nvPr/>
        </p:nvPicPr>
        <p:blipFill rotWithShape="1">
          <a:blip r:embed="rId3">
            <a:extLst>
              <a:ext uri="{28A0092B-C50C-407E-A947-70E740481C1C}">
                <a14:useLocalDpi xmlns:a14="http://schemas.microsoft.com/office/drawing/2010/main" val="0"/>
              </a:ext>
            </a:extLst>
          </a:blip>
          <a:srcRect l="26493" t="8784" r="3169" b="15107"/>
          <a:stretch/>
        </p:blipFill>
        <p:spPr>
          <a:xfrm>
            <a:off x="6921595" y="1371600"/>
            <a:ext cx="1676400" cy="1360450"/>
          </a:xfrm>
          <a:prstGeom prst="rect">
            <a:avLst/>
          </a:prstGeom>
        </p:spPr>
      </p:pic>
      <p:sp>
        <p:nvSpPr>
          <p:cNvPr id="6" name="TextBox 5"/>
          <p:cNvSpPr txBox="1"/>
          <p:nvPr/>
        </p:nvSpPr>
        <p:spPr>
          <a:xfrm>
            <a:off x="6553200" y="2819400"/>
            <a:ext cx="284312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X-ray beam size sensors illuminated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edge on (C. Kenney)</a:t>
            </a:r>
          </a:p>
        </p:txBody>
      </p:sp>
    </p:spTree>
    <p:extLst>
      <p:ext uri="{BB962C8B-B14F-4D97-AF65-F5344CB8AC3E}">
        <p14:creationId xmlns:p14="http://schemas.microsoft.com/office/powerpoint/2010/main" val="750238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8D24AF-E70B-4F24-88EB-92E58332360E}"/>
              </a:ext>
            </a:extLst>
          </p:cNvPr>
          <p:cNvSpPr>
            <a:spLocks noGrp="1"/>
          </p:cNvSpPr>
          <p:nvPr>
            <p:ph type="title"/>
          </p:nvPr>
        </p:nvSpPr>
        <p:spPr/>
        <p:txBody>
          <a:bodyPr/>
          <a:lstStyle/>
          <a:p>
            <a:r>
              <a:rPr kumimoji="1" lang="en-US" altLang="ja-JP" dirty="0"/>
              <a:t>Introduction</a:t>
            </a:r>
            <a:endParaRPr kumimoji="1" lang="ja-JP" altLang="en-US" dirty="0"/>
          </a:p>
        </p:txBody>
      </p:sp>
      <p:sp>
        <p:nvSpPr>
          <p:cNvPr id="3" name="コンテンツ プレースホルダー 2">
            <a:extLst>
              <a:ext uri="{FF2B5EF4-FFF2-40B4-BE49-F238E27FC236}">
                <a16:creationId xmlns:a16="http://schemas.microsoft.com/office/drawing/2014/main" id="{C7EDCA68-87E7-40C3-8884-0D0E64BA8C04}"/>
              </a:ext>
            </a:extLst>
          </p:cNvPr>
          <p:cNvSpPr>
            <a:spLocks noGrp="1"/>
          </p:cNvSpPr>
          <p:nvPr>
            <p:ph idx="1"/>
          </p:nvPr>
        </p:nvSpPr>
        <p:spPr/>
        <p:txBody>
          <a:bodyPr/>
          <a:lstStyle/>
          <a:p>
            <a:r>
              <a:rPr lang="en-US" altLang="ja-JP" sz="1800" dirty="0"/>
              <a:t>Development and fabrication of accelerator components important to the construction and operation of the SuperKEKB accelerators.</a:t>
            </a:r>
          </a:p>
          <a:p>
            <a:pPr lvl="1"/>
            <a:r>
              <a:rPr lang="en-US" altLang="ja-JP" sz="1800" dirty="0"/>
              <a:t>Next</a:t>
            </a:r>
            <a:r>
              <a:rPr lang="ja-JP" altLang="en-US" sz="1800" dirty="0"/>
              <a:t> </a:t>
            </a:r>
            <a:r>
              <a:rPr lang="en-US" altLang="ja-JP" sz="1800" dirty="0"/>
              <a:t>generation</a:t>
            </a:r>
            <a:r>
              <a:rPr lang="ja-JP" altLang="en-US" sz="1800" dirty="0"/>
              <a:t> </a:t>
            </a:r>
            <a:r>
              <a:rPr lang="en-US" altLang="ja-JP" sz="1800" dirty="0"/>
              <a:t>Bunch</a:t>
            </a:r>
            <a:r>
              <a:rPr lang="ja-JP" altLang="en-US" sz="1800" dirty="0"/>
              <a:t> </a:t>
            </a:r>
            <a:r>
              <a:rPr lang="en-US" altLang="ja-JP" sz="1800" dirty="0"/>
              <a:t>feedback</a:t>
            </a:r>
          </a:p>
          <a:p>
            <a:pPr lvl="1"/>
            <a:r>
              <a:rPr lang="en-US" altLang="ja-JP" sz="1800" dirty="0"/>
              <a:t>IP</a:t>
            </a:r>
            <a:r>
              <a:rPr lang="ja-JP" altLang="en-US" sz="1800" dirty="0"/>
              <a:t> </a:t>
            </a:r>
            <a:r>
              <a:rPr lang="en-US" altLang="ja-JP" sz="1800" dirty="0"/>
              <a:t>collision</a:t>
            </a:r>
            <a:r>
              <a:rPr lang="ja-JP" altLang="en-US" sz="1800" dirty="0"/>
              <a:t> </a:t>
            </a:r>
            <a:r>
              <a:rPr lang="en-US" altLang="ja-JP" sz="1800" dirty="0"/>
              <a:t>feedback</a:t>
            </a:r>
          </a:p>
          <a:p>
            <a:pPr lvl="1"/>
            <a:r>
              <a:rPr lang="en-US" altLang="ja-JP" sz="1800" dirty="0"/>
              <a:t>X-ray beam size monitor</a:t>
            </a:r>
          </a:p>
          <a:p>
            <a:pPr lvl="1"/>
            <a:r>
              <a:rPr lang="en-US" altLang="ja-JP" sz="1800" dirty="0"/>
              <a:t>Large Angle </a:t>
            </a:r>
            <a:r>
              <a:rPr lang="en-US" altLang="ja-JP" sz="1800" dirty="0" err="1"/>
              <a:t>Beamstrahlung</a:t>
            </a:r>
            <a:r>
              <a:rPr lang="en-US" altLang="ja-JP" sz="1800" dirty="0"/>
              <a:t> Monitor</a:t>
            </a:r>
          </a:p>
          <a:p>
            <a:pPr lvl="1"/>
            <a:r>
              <a:rPr lang="en-US" altLang="ja-JP" sz="1800" dirty="0"/>
              <a:t>Beam</a:t>
            </a:r>
            <a:r>
              <a:rPr lang="ja-JP" altLang="en-US" sz="1800" dirty="0"/>
              <a:t> </a:t>
            </a:r>
            <a:r>
              <a:rPr lang="en-US" altLang="ja-JP" sz="1800" dirty="0"/>
              <a:t>collimators</a:t>
            </a:r>
          </a:p>
          <a:p>
            <a:pPr lvl="1"/>
            <a:r>
              <a:rPr lang="en-US" altLang="ja-JP" sz="1800" dirty="0"/>
              <a:t>E-cloud</a:t>
            </a:r>
            <a:r>
              <a:rPr lang="ja-JP" altLang="en-US" sz="1800" dirty="0"/>
              <a:t> </a:t>
            </a:r>
            <a:r>
              <a:rPr lang="en-US" altLang="ja-JP" sz="1800" dirty="0"/>
              <a:t>study</a:t>
            </a:r>
            <a:r>
              <a:rPr lang="ja-JP" altLang="en-US" sz="1800" dirty="0"/>
              <a:t> </a:t>
            </a:r>
            <a:r>
              <a:rPr lang="en-US" altLang="ja-JP" sz="1800" dirty="0"/>
              <a:t>and</a:t>
            </a:r>
            <a:r>
              <a:rPr lang="ja-JP" altLang="en-US" sz="1800" dirty="0"/>
              <a:t> </a:t>
            </a:r>
            <a:r>
              <a:rPr lang="en-US" altLang="ja-JP" sz="1800" dirty="0"/>
              <a:t>cure</a:t>
            </a:r>
          </a:p>
          <a:p>
            <a:pPr lvl="1"/>
            <a:r>
              <a:rPr lang="en-US" altLang="ja-JP" sz="1800" dirty="0"/>
              <a:t>LLRF modeling</a:t>
            </a:r>
          </a:p>
          <a:p>
            <a:pPr lvl="1"/>
            <a:r>
              <a:rPr lang="en-US" altLang="ja-JP" sz="1800" dirty="0"/>
              <a:t>Accelerator</a:t>
            </a:r>
            <a:r>
              <a:rPr lang="ja-JP" altLang="en-US" sz="1800" dirty="0"/>
              <a:t> </a:t>
            </a:r>
            <a:r>
              <a:rPr lang="en-US" altLang="ja-JP" sz="1800" dirty="0"/>
              <a:t>Physics</a:t>
            </a:r>
          </a:p>
          <a:p>
            <a:pPr lvl="1"/>
            <a:r>
              <a:rPr lang="en-US" altLang="ja-JP" sz="1800" dirty="0"/>
              <a:t>High</a:t>
            </a:r>
            <a:r>
              <a:rPr lang="ja-JP" altLang="en-US" sz="1800" dirty="0"/>
              <a:t> </a:t>
            </a:r>
            <a:r>
              <a:rPr lang="en-US" altLang="ja-JP" sz="1800" dirty="0"/>
              <a:t>quality injector</a:t>
            </a:r>
          </a:p>
          <a:p>
            <a:pPr lvl="1"/>
            <a:r>
              <a:rPr lang="en-US" altLang="ja-JP" sz="1800" dirty="0"/>
              <a:t>Superconducting final quadrupole (QCS)</a:t>
            </a:r>
          </a:p>
          <a:p>
            <a:r>
              <a:rPr lang="en-US" altLang="ja-JP" sz="1800" dirty="0"/>
              <a:t>Achieve SuperKEKB design luminosity faster!</a:t>
            </a:r>
          </a:p>
          <a:p>
            <a:pPr lvl="1"/>
            <a:r>
              <a:rPr lang="en-US" altLang="ja-JP" sz="1600" dirty="0"/>
              <a:t>Education of young scientists/engineers for future accelerators</a:t>
            </a:r>
          </a:p>
          <a:p>
            <a:r>
              <a:rPr lang="en-US" altLang="ja-JP" sz="1800" dirty="0"/>
              <a:t>Supported by US-Japan Collaboration since </a:t>
            </a:r>
            <a:r>
              <a:rPr lang="en-US" altLang="ja-JP" sz="1800" dirty="0" err="1"/>
              <a:t>JFY2003</a:t>
            </a:r>
            <a:endParaRPr lang="en-US" altLang="ja-JP" sz="1800" dirty="0"/>
          </a:p>
          <a:p>
            <a:pPr marL="0" indent="0">
              <a:buNone/>
            </a:pPr>
            <a:endParaRPr kumimoji="1" lang="ja-JP" altLang="en-US" dirty="0"/>
          </a:p>
        </p:txBody>
      </p:sp>
    </p:spTree>
    <p:extLst>
      <p:ext uri="{BB962C8B-B14F-4D97-AF65-F5344CB8AC3E}">
        <p14:creationId xmlns:p14="http://schemas.microsoft.com/office/powerpoint/2010/main" val="1079705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Interaction Region and IP Beam Pipe</a:t>
            </a:r>
          </a:p>
        </p:txBody>
      </p:sp>
      <p:sp>
        <p:nvSpPr>
          <p:cNvPr id="3" name="Content Placeholder 2"/>
          <p:cNvSpPr>
            <a:spLocks noGrp="1"/>
          </p:cNvSpPr>
          <p:nvPr>
            <p:ph idx="4294967295"/>
          </p:nvPr>
        </p:nvSpPr>
        <p:spPr>
          <a:xfrm>
            <a:off x="457200" y="1600200"/>
            <a:ext cx="4114800" cy="4525963"/>
          </a:xfrm>
          <a:prstGeom prst="rect">
            <a:avLst/>
          </a:prstGeom>
        </p:spPr>
        <p:txBody>
          <a:bodyPr/>
          <a:lstStyle/>
          <a:p>
            <a:r>
              <a:rPr lang="en-US" sz="1400" dirty="0"/>
              <a:t>M. Sullivan is on the BPAC review panel and specializes in reviewing the SuperKEKB IR design with reference to beam backgrounds and detector interface. </a:t>
            </a:r>
          </a:p>
          <a:p>
            <a:r>
              <a:rPr lang="en-US" sz="1400" dirty="0"/>
              <a:t>He carefully monitored the commissioning plans and reviews the BELLE-II  planning for initial background measurements. </a:t>
            </a:r>
          </a:p>
          <a:p>
            <a:r>
              <a:rPr lang="en-US" sz="1400" dirty="0"/>
              <a:t>He goes to KEK about two to four times per year: when the accelerator is starting up, was present in the control room when positrons were being injected into the main ring, and attends two to three technical reviews per year.</a:t>
            </a:r>
          </a:p>
          <a:p>
            <a:r>
              <a:rPr lang="en-US" sz="1400" dirty="0"/>
              <a:t>Picture on right is of the collision point with the beam pipe for early running. The review committee advice was used to place the initial running detectors shown.</a:t>
            </a:r>
          </a:p>
          <a:p>
            <a:endParaRPr lang="en-US" sz="1400" dirty="0"/>
          </a:p>
          <a:p>
            <a:endParaRPr lang="en-US" dirty="0"/>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4824" b="7882"/>
          <a:stretch/>
        </p:blipFill>
        <p:spPr bwMode="auto">
          <a:xfrm>
            <a:off x="5105400" y="1219199"/>
            <a:ext cx="3425190" cy="5238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34000" y="6457435"/>
            <a:ext cx="324319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Early SuperKEKB IR background tests</a:t>
            </a:r>
          </a:p>
        </p:txBody>
      </p:sp>
    </p:spTree>
    <p:extLst>
      <p:ext uri="{BB962C8B-B14F-4D97-AF65-F5344CB8AC3E}">
        <p14:creationId xmlns:p14="http://schemas.microsoft.com/office/powerpoint/2010/main" val="186853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6AEFA1-0D92-4AB4-81CC-424ACDAE99FA}"/>
              </a:ext>
            </a:extLst>
          </p:cNvPr>
          <p:cNvSpPr>
            <a:spLocks noGrp="1"/>
          </p:cNvSpPr>
          <p:nvPr>
            <p:ph type="title"/>
          </p:nvPr>
        </p:nvSpPr>
        <p:spPr/>
        <p:txBody>
          <a:bodyPr/>
          <a:lstStyle/>
          <a:p>
            <a:r>
              <a:rPr kumimoji="1" lang="en-US" altLang="ja-JP" sz="3200" dirty="0"/>
              <a:t>Example of Achievements (long term)</a:t>
            </a:r>
            <a:endParaRPr kumimoji="1" lang="ja-JP" altLang="en-US" sz="3200" dirty="0"/>
          </a:p>
        </p:txBody>
      </p:sp>
      <p:sp>
        <p:nvSpPr>
          <p:cNvPr id="3" name="コンテンツ プレースホルダー 2">
            <a:extLst>
              <a:ext uri="{FF2B5EF4-FFF2-40B4-BE49-F238E27FC236}">
                <a16:creationId xmlns:a16="http://schemas.microsoft.com/office/drawing/2014/main" id="{5CAF52B7-B81D-411C-8A59-C1E939F5E0E2}"/>
              </a:ext>
            </a:extLst>
          </p:cNvPr>
          <p:cNvSpPr>
            <a:spLocks noGrp="1"/>
          </p:cNvSpPr>
          <p:nvPr>
            <p:ph idx="1"/>
          </p:nvPr>
        </p:nvSpPr>
        <p:spPr/>
        <p:txBody>
          <a:bodyPr/>
          <a:lstStyle/>
          <a:p>
            <a:r>
              <a:rPr kumimoji="1" lang="en-US" altLang="ja-JP" dirty="0"/>
              <a:t>General purpose bunch-by-bunch feedback processors (iGp) and tuning tools for </a:t>
            </a:r>
            <a:r>
              <a:rPr kumimoji="1" lang="en-US" altLang="ja-JP" dirty="0" err="1"/>
              <a:t>BxB</a:t>
            </a:r>
            <a:r>
              <a:rPr kumimoji="1" lang="en-US" altLang="ja-JP" dirty="0"/>
              <a:t> feedback.</a:t>
            </a:r>
          </a:p>
          <a:p>
            <a:pPr lvl="1"/>
            <a:r>
              <a:rPr lang="en-US" altLang="ja-JP" dirty="0"/>
              <a:t>Understanding of electron-cloud instabilities, fast ion instabilities</a:t>
            </a:r>
            <a:endParaRPr kumimoji="1" lang="en-US" altLang="ja-JP" dirty="0"/>
          </a:p>
          <a:p>
            <a:pPr lvl="1"/>
            <a:r>
              <a:rPr lang="en-US" altLang="ja-JP" dirty="0"/>
              <a:t>Widely used on the light sources</a:t>
            </a:r>
          </a:p>
          <a:p>
            <a:pPr lvl="1"/>
            <a:r>
              <a:rPr lang="en-US" altLang="ja-JP" dirty="0"/>
              <a:t>I</a:t>
            </a:r>
            <a:r>
              <a:rPr kumimoji="1" lang="en-US" altLang="ja-JP" dirty="0"/>
              <a:t>ntra-bunch feedback for proton accelerators (J-PARC, SPS)</a:t>
            </a:r>
          </a:p>
          <a:p>
            <a:r>
              <a:rPr kumimoji="1" lang="en-US" altLang="ja-JP" dirty="0"/>
              <a:t>Surface treatments of vacuum chambers (</a:t>
            </a:r>
            <a:r>
              <a:rPr kumimoji="1" lang="en-US" altLang="ja-JP" dirty="0" err="1"/>
              <a:t>TiN</a:t>
            </a:r>
            <a:r>
              <a:rPr kumimoji="1" lang="en-US" altLang="ja-JP" dirty="0"/>
              <a:t>, </a:t>
            </a:r>
            <a:r>
              <a:rPr kumimoji="1" lang="en-US" altLang="ja-JP" dirty="0" err="1"/>
              <a:t>DLC</a:t>
            </a:r>
            <a:r>
              <a:rPr kumimoji="1" lang="en-US" altLang="ja-JP" dirty="0"/>
              <a:t> coating, </a:t>
            </a:r>
            <a:r>
              <a:rPr lang="en-US" altLang="ja-JP" dirty="0"/>
              <a:t>Grooved surface, </a:t>
            </a:r>
            <a:r>
              <a:rPr lang="en-US" altLang="ja-JP" dirty="0" err="1"/>
              <a:t>etc</a:t>
            </a:r>
            <a:r>
              <a:rPr lang="en-US" altLang="ja-JP" dirty="0"/>
              <a:t>) </a:t>
            </a:r>
            <a:r>
              <a:rPr kumimoji="1" lang="en-US" altLang="ja-JP" dirty="0"/>
              <a:t>to suppress electron-cloud instabilities.</a:t>
            </a:r>
          </a:p>
          <a:p>
            <a:r>
              <a:rPr lang="en-US" altLang="ja-JP" dirty="0"/>
              <a:t>Improvement of beam-beam related simulations.</a:t>
            </a:r>
          </a:p>
          <a:p>
            <a:r>
              <a:rPr kumimoji="1" lang="en-US" altLang="ja-JP" dirty="0"/>
              <a:t>Superconducting final quadruples (</a:t>
            </a:r>
            <a:r>
              <a:rPr kumimoji="1" lang="en-US" altLang="ja-JP" dirty="0" err="1"/>
              <a:t>QCSs</a:t>
            </a:r>
            <a:r>
              <a:rPr kumimoji="1" lang="en-US" altLang="ja-JP" dirty="0"/>
              <a:t>) for SuperKEKB</a:t>
            </a:r>
            <a:endParaRPr kumimoji="1" lang="ja-JP" altLang="en-US" dirty="0"/>
          </a:p>
        </p:txBody>
      </p:sp>
    </p:spTree>
    <p:extLst>
      <p:ext uri="{BB962C8B-B14F-4D97-AF65-F5344CB8AC3E}">
        <p14:creationId xmlns:p14="http://schemas.microsoft.com/office/powerpoint/2010/main" val="518876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6F6EC5-7B80-438C-A71F-A3EDB70FBB9E}"/>
              </a:ext>
            </a:extLst>
          </p:cNvPr>
          <p:cNvSpPr>
            <a:spLocks noGrp="1"/>
          </p:cNvSpPr>
          <p:nvPr>
            <p:ph type="title"/>
          </p:nvPr>
        </p:nvSpPr>
        <p:spPr/>
        <p:txBody>
          <a:bodyPr/>
          <a:lstStyle/>
          <a:p>
            <a:r>
              <a:rPr kumimoji="1" lang="en-US" altLang="ja-JP" dirty="0"/>
              <a:t>History of Phase 2 operation</a:t>
            </a:r>
            <a:endParaRPr kumimoji="1" lang="ja-JP" altLang="en-US" dirty="0"/>
          </a:p>
        </p:txBody>
      </p:sp>
      <p:pic>
        <p:nvPicPr>
          <p:cNvPr id="4" name="コンテンツ プレースホルダー 3">
            <a:extLst>
              <a:ext uri="{FF2B5EF4-FFF2-40B4-BE49-F238E27FC236}">
                <a16:creationId xmlns:a16="http://schemas.microsoft.com/office/drawing/2014/main" id="{BF55E4B5-03B8-4980-B250-96CA1B91087A}"/>
              </a:ext>
            </a:extLst>
          </p:cNvPr>
          <p:cNvPicPr>
            <a:picLocks noGrp="1"/>
          </p:cNvPicPr>
          <p:nvPr>
            <p:ph idx="1"/>
          </p:nvPr>
        </p:nvPicPr>
        <p:blipFill>
          <a:blip r:embed="rId2"/>
          <a:stretch>
            <a:fillRect/>
          </a:stretch>
        </p:blipFill>
        <p:spPr>
          <a:xfrm>
            <a:off x="684213" y="1586463"/>
            <a:ext cx="7848600" cy="4550261"/>
          </a:xfrm>
          <a:prstGeom prst="rect">
            <a:avLst/>
          </a:prstGeom>
        </p:spPr>
      </p:pic>
      <p:sp>
        <p:nvSpPr>
          <p:cNvPr id="3" name="テキスト ボックス 2">
            <a:extLst>
              <a:ext uri="{FF2B5EF4-FFF2-40B4-BE49-F238E27FC236}">
                <a16:creationId xmlns:a16="http://schemas.microsoft.com/office/drawing/2014/main" id="{B8749C46-6D96-4343-AA79-319E15B4BEA3}"/>
              </a:ext>
            </a:extLst>
          </p:cNvPr>
          <p:cNvSpPr txBox="1"/>
          <p:nvPr/>
        </p:nvSpPr>
        <p:spPr>
          <a:xfrm>
            <a:off x="684213" y="6136724"/>
            <a:ext cx="7604764" cy="369332"/>
          </a:xfrm>
          <a:prstGeom prst="rect">
            <a:avLst/>
          </a:prstGeom>
          <a:noFill/>
        </p:spPr>
        <p:txBody>
          <a:bodyPr wrap="square" rtlCol="0">
            <a:spAutoFit/>
          </a:bodyPr>
          <a:lstStyle/>
          <a:p>
            <a:r>
              <a:rPr kumimoji="1" lang="en-US" altLang="ja-JP" dirty="0"/>
              <a:t>Peak luminosity &gt; </a:t>
            </a:r>
            <a:r>
              <a:rPr kumimoji="1" lang="en-US" altLang="ja-JP" dirty="0" err="1"/>
              <a:t>5x10</a:t>
            </a:r>
            <a:r>
              <a:rPr kumimoji="1" lang="en-US" altLang="ja-JP" baseline="30000" dirty="0" err="1"/>
              <a:t>33</a:t>
            </a:r>
            <a:r>
              <a:rPr kumimoji="1" lang="en-US" altLang="ja-JP" dirty="0"/>
              <a:t> /</a:t>
            </a:r>
            <a:r>
              <a:rPr kumimoji="1" lang="en-US" altLang="ja-JP" dirty="0" err="1"/>
              <a:t>cm</a:t>
            </a:r>
            <a:r>
              <a:rPr kumimoji="1" lang="en-US" altLang="ja-JP" baseline="30000" dirty="0" err="1"/>
              <a:t>2</a:t>
            </a:r>
            <a:r>
              <a:rPr kumimoji="1" lang="en-US" altLang="ja-JP" dirty="0"/>
              <a:t>/s</a:t>
            </a:r>
            <a:endParaRPr kumimoji="1" lang="ja-JP" altLang="en-US" dirty="0"/>
          </a:p>
        </p:txBody>
      </p:sp>
    </p:spTree>
    <p:extLst>
      <p:ext uri="{BB962C8B-B14F-4D97-AF65-F5344CB8AC3E}">
        <p14:creationId xmlns:p14="http://schemas.microsoft.com/office/powerpoint/2010/main" val="2590684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594224-0497-4049-8FCA-6A125BCDFEE7}"/>
              </a:ext>
            </a:extLst>
          </p:cNvPr>
          <p:cNvSpPr>
            <a:spLocks noGrp="1"/>
          </p:cNvSpPr>
          <p:nvPr>
            <p:ph type="title"/>
          </p:nvPr>
        </p:nvSpPr>
        <p:spPr/>
        <p:txBody>
          <a:bodyPr/>
          <a:lstStyle/>
          <a:p>
            <a:r>
              <a:rPr kumimoji="1" lang="en-US" altLang="ja-JP" sz="3200" dirty="0"/>
              <a:t>First hadronic event on 26/Apr/2018</a:t>
            </a:r>
            <a:endParaRPr kumimoji="1" lang="ja-JP" altLang="en-US" sz="3200" dirty="0"/>
          </a:p>
        </p:txBody>
      </p:sp>
      <p:pic>
        <p:nvPicPr>
          <p:cNvPr id="4" name="コンテンツ プレースホルダー 3">
            <a:extLst>
              <a:ext uri="{FF2B5EF4-FFF2-40B4-BE49-F238E27FC236}">
                <a16:creationId xmlns:a16="http://schemas.microsoft.com/office/drawing/2014/main" id="{D673F3C5-DADF-4191-88B0-7BAF3C6A1590}"/>
              </a:ext>
            </a:extLst>
          </p:cNvPr>
          <p:cNvPicPr>
            <a:picLocks noGrp="1" noChangeAspect="1"/>
          </p:cNvPicPr>
          <p:nvPr>
            <p:ph idx="1"/>
          </p:nvPr>
        </p:nvPicPr>
        <p:blipFill>
          <a:blip r:embed="rId2"/>
          <a:stretch>
            <a:fillRect/>
          </a:stretch>
        </p:blipFill>
        <p:spPr>
          <a:xfrm>
            <a:off x="684213" y="1808885"/>
            <a:ext cx="7848600" cy="4105418"/>
          </a:xfrm>
          <a:prstGeom prst="rect">
            <a:avLst/>
          </a:prstGeom>
        </p:spPr>
      </p:pic>
    </p:spTree>
    <p:extLst>
      <p:ext uri="{BB962C8B-B14F-4D97-AF65-F5344CB8AC3E}">
        <p14:creationId xmlns:p14="http://schemas.microsoft.com/office/powerpoint/2010/main" val="1981857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46D0D8-70A2-4C97-BE10-072C3167CC88}"/>
              </a:ext>
            </a:extLst>
          </p:cNvPr>
          <p:cNvSpPr>
            <a:spLocks noGrp="1"/>
          </p:cNvSpPr>
          <p:nvPr>
            <p:ph type="title"/>
          </p:nvPr>
        </p:nvSpPr>
        <p:spPr/>
        <p:txBody>
          <a:bodyPr/>
          <a:lstStyle/>
          <a:p>
            <a:r>
              <a:rPr kumimoji="1" lang="en-US" altLang="ja-JP" dirty="0"/>
              <a:t>Phase 3 operation</a:t>
            </a:r>
            <a:endParaRPr kumimoji="1" lang="ja-JP" altLang="en-US" dirty="0"/>
          </a:p>
        </p:txBody>
      </p:sp>
      <p:pic>
        <p:nvPicPr>
          <p:cNvPr id="4" name="コンテンツ プレースホルダー 3">
            <a:extLst>
              <a:ext uri="{FF2B5EF4-FFF2-40B4-BE49-F238E27FC236}">
                <a16:creationId xmlns:a16="http://schemas.microsoft.com/office/drawing/2014/main" id="{A43BE70B-06DA-4FA9-93C2-2E00D08D44E0}"/>
              </a:ext>
            </a:extLst>
          </p:cNvPr>
          <p:cNvPicPr>
            <a:picLocks noGrp="1" noChangeAspect="1"/>
          </p:cNvPicPr>
          <p:nvPr>
            <p:ph idx="1"/>
          </p:nvPr>
        </p:nvPicPr>
        <p:blipFill>
          <a:blip r:embed="rId2"/>
          <a:stretch>
            <a:fillRect/>
          </a:stretch>
        </p:blipFill>
        <p:spPr>
          <a:xfrm>
            <a:off x="1207888" y="1412875"/>
            <a:ext cx="6801249" cy="4897438"/>
          </a:xfrm>
          <a:prstGeom prst="rect">
            <a:avLst/>
          </a:prstGeom>
        </p:spPr>
      </p:pic>
    </p:spTree>
    <p:extLst>
      <p:ext uri="{BB962C8B-B14F-4D97-AF65-F5344CB8AC3E}">
        <p14:creationId xmlns:p14="http://schemas.microsoft.com/office/powerpoint/2010/main" val="1774164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CDC80C-D799-454A-9569-71A1EFE4E96D}"/>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6C6A48FC-24DB-4CB8-8D0D-D9CFE1168F3F}"/>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id="{BDA291F0-72A4-4848-A371-363A17BFE9B1}"/>
              </a:ext>
            </a:extLst>
          </p:cNvPr>
          <p:cNvPicPr>
            <a:picLocks noChangeAspect="1"/>
          </p:cNvPicPr>
          <p:nvPr/>
        </p:nvPicPr>
        <p:blipFill>
          <a:blip r:embed="rId2"/>
          <a:stretch>
            <a:fillRect/>
          </a:stretch>
        </p:blipFill>
        <p:spPr>
          <a:xfrm>
            <a:off x="0" y="1110023"/>
            <a:ext cx="9144000" cy="5199297"/>
          </a:xfrm>
          <a:prstGeom prst="rect">
            <a:avLst/>
          </a:prstGeom>
        </p:spPr>
      </p:pic>
    </p:spTree>
    <p:extLst>
      <p:ext uri="{BB962C8B-B14F-4D97-AF65-F5344CB8AC3E}">
        <p14:creationId xmlns:p14="http://schemas.microsoft.com/office/powerpoint/2010/main" val="2067119227"/>
      </p:ext>
    </p:extLst>
  </p:cSld>
  <p:clrMapOvr>
    <a:masterClrMapping/>
  </p:clrMapOvr>
</p:sld>
</file>

<file path=ppt/theme/theme1.xml><?xml version="1.0" encoding="utf-8"?>
<a:theme xmlns:a="http://schemas.openxmlformats.org/drawingml/2006/main" name="KEKBFB1">
  <a:themeElements>
    <a:clrScheme name="TG-kiosk1 2">
      <a:dk1>
        <a:srgbClr val="000000"/>
      </a:dk1>
      <a:lt1>
        <a:srgbClr val="FFFFFF"/>
      </a:lt1>
      <a:dk2>
        <a:srgbClr val="000000"/>
      </a:dk2>
      <a:lt2>
        <a:srgbClr val="C0C0C0"/>
      </a:lt2>
      <a:accent1>
        <a:srgbClr val="FFB727"/>
      </a:accent1>
      <a:accent2>
        <a:srgbClr val="4F78BA"/>
      </a:accent2>
      <a:accent3>
        <a:srgbClr val="FFFFFF"/>
      </a:accent3>
      <a:accent4>
        <a:srgbClr val="000000"/>
      </a:accent4>
      <a:accent5>
        <a:srgbClr val="FFD8AC"/>
      </a:accent5>
      <a:accent6>
        <a:srgbClr val="476CA8"/>
      </a:accent6>
      <a:hlink>
        <a:srgbClr val="93CE4C"/>
      </a:hlink>
      <a:folHlink>
        <a:srgbClr val="FF9999"/>
      </a:folHlink>
    </a:clrScheme>
    <a:fontScheme name="TG-kiosk1">
      <a:majorFont>
        <a:latin typeface="ＭＳ Ｐゴシック"/>
        <a:ea typeface="ＭＳ Ｐ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G-kiosk1 1">
        <a:dk1>
          <a:srgbClr val="000000"/>
        </a:dk1>
        <a:lt1>
          <a:srgbClr val="FFFFFF"/>
        </a:lt1>
        <a:dk2>
          <a:srgbClr val="000000"/>
        </a:dk2>
        <a:lt2>
          <a:srgbClr val="808080"/>
        </a:lt2>
        <a:accent1>
          <a:srgbClr val="EBCEB1"/>
        </a:accent1>
        <a:accent2>
          <a:srgbClr val="3366CC"/>
        </a:accent2>
        <a:accent3>
          <a:srgbClr val="FFFFFF"/>
        </a:accent3>
        <a:accent4>
          <a:srgbClr val="000000"/>
        </a:accent4>
        <a:accent5>
          <a:srgbClr val="F3E3D5"/>
        </a:accent5>
        <a:accent6>
          <a:srgbClr val="2D5CB9"/>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TG-kiosk1 2">
        <a:dk1>
          <a:srgbClr val="000000"/>
        </a:dk1>
        <a:lt1>
          <a:srgbClr val="FFFFFF"/>
        </a:lt1>
        <a:dk2>
          <a:srgbClr val="000000"/>
        </a:dk2>
        <a:lt2>
          <a:srgbClr val="C0C0C0"/>
        </a:lt2>
        <a:accent1>
          <a:srgbClr val="FFB727"/>
        </a:accent1>
        <a:accent2>
          <a:srgbClr val="4F78BA"/>
        </a:accent2>
        <a:accent3>
          <a:srgbClr val="FFFFFF"/>
        </a:accent3>
        <a:accent4>
          <a:srgbClr val="000000"/>
        </a:accent4>
        <a:accent5>
          <a:srgbClr val="FFD8AC"/>
        </a:accent5>
        <a:accent6>
          <a:srgbClr val="476CA8"/>
        </a:accent6>
        <a:hlink>
          <a:srgbClr val="93CE4C"/>
        </a:hlink>
        <a:folHlink>
          <a:srgbClr val="FF9999"/>
        </a:folHlink>
      </a:clrScheme>
      <a:clrMap bg1="lt1" tx1="dk1" bg2="lt2" tx2="dk2" accent1="accent1" accent2="accent2" accent3="accent3" accent4="accent4" accent5="accent5" accent6="accent6" hlink="hlink" folHlink="folHlink"/>
    </a:extraClrScheme>
    <a:extraClrScheme>
      <a:clrScheme name="TG-kiosk1 3">
        <a:dk1>
          <a:srgbClr val="000000"/>
        </a:dk1>
        <a:lt1>
          <a:srgbClr val="FFFFFF"/>
        </a:lt1>
        <a:dk2>
          <a:srgbClr val="000000"/>
        </a:dk2>
        <a:lt2>
          <a:srgbClr val="808080"/>
        </a:lt2>
        <a:accent1>
          <a:srgbClr val="63DDD7"/>
        </a:accent1>
        <a:accent2>
          <a:srgbClr val="4454CE"/>
        </a:accent2>
        <a:accent3>
          <a:srgbClr val="FFFFFF"/>
        </a:accent3>
        <a:accent4>
          <a:srgbClr val="000000"/>
        </a:accent4>
        <a:accent5>
          <a:srgbClr val="B7EBE8"/>
        </a:accent5>
        <a:accent6>
          <a:srgbClr val="3D4BBA"/>
        </a:accent6>
        <a:hlink>
          <a:srgbClr val="9999FF"/>
        </a:hlink>
        <a:folHlink>
          <a:srgbClr val="9933FF"/>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標準デザイン">
  <a:themeElements>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Office テーマ">
  <a:themeElements>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Arial"/>
        <a:ea typeface=""/>
        <a:cs typeface="Droid Sans Fallback"/>
      </a:majorFont>
      <a:minorFont>
        <a:latin typeface="Arial"/>
        <a:ea typeface=""/>
        <a:cs typeface="Droid Sans Fallback"/>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ja-JP" sz="1800" b="0" i="0" u="none" strike="noStrike" cap="none" normalizeH="0" baseline="0" smtClean="0">
            <a:ln>
              <a:noFill/>
            </a:ln>
            <a:solidFill>
              <a:schemeClr val="bg1"/>
            </a:solidFill>
            <a:effectLst/>
            <a:latin typeface="Arial" panose="020B0604020202020204" pitchFamily="34" charset="0"/>
            <a:cs typeface="Droid Sans Fallback"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ja-JP" sz="1800" b="0" i="0" u="none" strike="noStrike" cap="none" normalizeH="0" baseline="0" smtClean="0">
            <a:ln>
              <a:noFill/>
            </a:ln>
            <a:solidFill>
              <a:schemeClr val="bg1"/>
            </a:solidFill>
            <a:effectLst/>
            <a:latin typeface="Arial" panose="020B0604020202020204" pitchFamily="34" charset="0"/>
            <a:cs typeface="Droid Sans Fallback" charset="0"/>
          </a:defRPr>
        </a:defPPr>
      </a:lstStyle>
    </a:lnDef>
  </a:objectDefaults>
  <a:extraClrSchemeLst>
    <a:extraClrScheme>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テーマ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SLAC-ppt-template-white-1">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Office Theme">
      <a:majorFont>
        <a:latin typeface=""/>
        <a:ea typeface="ＭＳ Ｐゴシック"/>
        <a:cs typeface=""/>
      </a:majorFont>
      <a:minorFont>
        <a:latin typefac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KEKBFB1">
  <a:themeElements>
    <a:clrScheme name="TG-kiosk1 2">
      <a:dk1>
        <a:srgbClr val="000000"/>
      </a:dk1>
      <a:lt1>
        <a:srgbClr val="FFFFFF"/>
      </a:lt1>
      <a:dk2>
        <a:srgbClr val="000000"/>
      </a:dk2>
      <a:lt2>
        <a:srgbClr val="C0C0C0"/>
      </a:lt2>
      <a:accent1>
        <a:srgbClr val="FFB727"/>
      </a:accent1>
      <a:accent2>
        <a:srgbClr val="4F78BA"/>
      </a:accent2>
      <a:accent3>
        <a:srgbClr val="FFFFFF"/>
      </a:accent3>
      <a:accent4>
        <a:srgbClr val="000000"/>
      </a:accent4>
      <a:accent5>
        <a:srgbClr val="FFD8AC"/>
      </a:accent5>
      <a:accent6>
        <a:srgbClr val="476CA8"/>
      </a:accent6>
      <a:hlink>
        <a:srgbClr val="93CE4C"/>
      </a:hlink>
      <a:folHlink>
        <a:srgbClr val="FF9999"/>
      </a:folHlink>
    </a:clrScheme>
    <a:fontScheme name="TG-kiosk1">
      <a:majorFont>
        <a:latin typeface="ＭＳ Ｐゴシック"/>
        <a:ea typeface="ＭＳ Ｐ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G-kiosk1 1">
        <a:dk1>
          <a:srgbClr val="000000"/>
        </a:dk1>
        <a:lt1>
          <a:srgbClr val="FFFFFF"/>
        </a:lt1>
        <a:dk2>
          <a:srgbClr val="000000"/>
        </a:dk2>
        <a:lt2>
          <a:srgbClr val="808080"/>
        </a:lt2>
        <a:accent1>
          <a:srgbClr val="EBCEB1"/>
        </a:accent1>
        <a:accent2>
          <a:srgbClr val="3366CC"/>
        </a:accent2>
        <a:accent3>
          <a:srgbClr val="FFFFFF"/>
        </a:accent3>
        <a:accent4>
          <a:srgbClr val="000000"/>
        </a:accent4>
        <a:accent5>
          <a:srgbClr val="F3E3D5"/>
        </a:accent5>
        <a:accent6>
          <a:srgbClr val="2D5CB9"/>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TG-kiosk1 2">
        <a:dk1>
          <a:srgbClr val="000000"/>
        </a:dk1>
        <a:lt1>
          <a:srgbClr val="FFFFFF"/>
        </a:lt1>
        <a:dk2>
          <a:srgbClr val="000000"/>
        </a:dk2>
        <a:lt2>
          <a:srgbClr val="C0C0C0"/>
        </a:lt2>
        <a:accent1>
          <a:srgbClr val="FFB727"/>
        </a:accent1>
        <a:accent2>
          <a:srgbClr val="4F78BA"/>
        </a:accent2>
        <a:accent3>
          <a:srgbClr val="FFFFFF"/>
        </a:accent3>
        <a:accent4>
          <a:srgbClr val="000000"/>
        </a:accent4>
        <a:accent5>
          <a:srgbClr val="FFD8AC"/>
        </a:accent5>
        <a:accent6>
          <a:srgbClr val="476CA8"/>
        </a:accent6>
        <a:hlink>
          <a:srgbClr val="93CE4C"/>
        </a:hlink>
        <a:folHlink>
          <a:srgbClr val="FF9999"/>
        </a:folHlink>
      </a:clrScheme>
      <a:clrMap bg1="lt1" tx1="dk1" bg2="lt2" tx2="dk2" accent1="accent1" accent2="accent2" accent3="accent3" accent4="accent4" accent5="accent5" accent6="accent6" hlink="hlink" folHlink="folHlink"/>
    </a:extraClrScheme>
    <a:extraClrScheme>
      <a:clrScheme name="TG-kiosk1 3">
        <a:dk1>
          <a:srgbClr val="000000"/>
        </a:dk1>
        <a:lt1>
          <a:srgbClr val="FFFFFF"/>
        </a:lt1>
        <a:dk2>
          <a:srgbClr val="000000"/>
        </a:dk2>
        <a:lt2>
          <a:srgbClr val="808080"/>
        </a:lt2>
        <a:accent1>
          <a:srgbClr val="63DDD7"/>
        </a:accent1>
        <a:accent2>
          <a:srgbClr val="4454CE"/>
        </a:accent2>
        <a:accent3>
          <a:srgbClr val="FFFFFF"/>
        </a:accent3>
        <a:accent4>
          <a:srgbClr val="000000"/>
        </a:accent4>
        <a:accent5>
          <a:srgbClr val="B7EBE8"/>
        </a:accent5>
        <a:accent6>
          <a:srgbClr val="3D4BBA"/>
        </a:accent6>
        <a:hlink>
          <a:srgbClr val="9999FF"/>
        </a:hlink>
        <a:folHlink>
          <a:srgbClr val="9933F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EvolvingCesr20131004">
  <a:themeElements>
    <a:clrScheme name="1_CesrTA_Review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CesrTA_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esrTA_Review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esrTA_Review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esrTA_Review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esrTA_Review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esrTA_Revi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esrTA_Revi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esrTA_Revi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KEKB_MAC_2012_FB</Template>
  <TotalTime>19494</TotalTime>
  <Words>3092</Words>
  <Application>Microsoft Office PowerPoint</Application>
  <PresentationFormat>画面に合わせる (4:3)</PresentationFormat>
  <Paragraphs>405</Paragraphs>
  <Slides>40</Slides>
  <Notes>9</Notes>
  <HiddenSlides>0</HiddenSlides>
  <MMClips>0</MMClips>
  <ScaleCrop>false</ScaleCrop>
  <HeadingPairs>
    <vt:vector size="8" baseType="variant">
      <vt:variant>
        <vt:lpstr>使用されているフォント</vt:lpstr>
      </vt:variant>
      <vt:variant>
        <vt:i4>8</vt:i4>
      </vt:variant>
      <vt:variant>
        <vt:lpstr>テーマ</vt:lpstr>
      </vt:variant>
      <vt:variant>
        <vt:i4>16</vt:i4>
      </vt:variant>
      <vt:variant>
        <vt:lpstr>埋め込まれた OLE サーバー</vt:lpstr>
      </vt:variant>
      <vt:variant>
        <vt:i4>1</vt:i4>
      </vt:variant>
      <vt:variant>
        <vt:lpstr>スライド タイトル</vt:lpstr>
      </vt:variant>
      <vt:variant>
        <vt:i4>40</vt:i4>
      </vt:variant>
    </vt:vector>
  </HeadingPairs>
  <TitlesOfParts>
    <vt:vector size="65" baseType="lpstr">
      <vt:lpstr>ＭＳ Ｐゴシック</vt:lpstr>
      <vt:lpstr>Arial</vt:lpstr>
      <vt:lpstr>Calibri</vt:lpstr>
      <vt:lpstr>Symbol</vt:lpstr>
      <vt:lpstr>Tahoma</vt:lpstr>
      <vt:lpstr>Times New Roman</vt:lpstr>
      <vt:lpstr>Verdana</vt:lpstr>
      <vt:lpstr>Wingdings</vt:lpstr>
      <vt:lpstr>KEKBFB1</vt:lpstr>
      <vt:lpstr>Blends</vt:lpstr>
      <vt:lpstr>Office テーマ</vt:lpstr>
      <vt:lpstr>1_Office Theme</vt:lpstr>
      <vt:lpstr>1_Office テーマ</vt:lpstr>
      <vt:lpstr>標準デザイン</vt:lpstr>
      <vt:lpstr>1_KEKBFB1</vt:lpstr>
      <vt:lpstr>4_Office テーマ</vt:lpstr>
      <vt:lpstr>EvolvingCesr20131004</vt:lpstr>
      <vt:lpstr>1_標準デザイン</vt:lpstr>
      <vt:lpstr>ホワイト</vt:lpstr>
      <vt:lpstr>3_Office テーマ</vt:lpstr>
      <vt:lpstr>SLAC-ppt-template-white-1</vt:lpstr>
      <vt:lpstr>5_Office テーマ</vt:lpstr>
      <vt:lpstr>Office Theme</vt:lpstr>
      <vt:lpstr>2_Office Theme</vt:lpstr>
      <vt:lpstr>Document</vt:lpstr>
      <vt:lpstr>SuperKEKB R&amp;D for SuperKEKB and the next generation high luminosity colliders M. Tobiyama(KEK), J. Seeman(SLAC) A 3D Point Scan Magnetic Field Measurement System for Accelerator and Detector Magnets N. Ohuchi(KEK), T. Strauss(FNAL) , P. Winter(ANL) Construction of superconducting coils for the interaction region of SuperKEKB and magnetic field measurements for the nano-beam accelerator N. Ohuchi(KEK), B. Parker(BNL)  </vt:lpstr>
      <vt:lpstr>PowerPoint プレゼンテーション</vt:lpstr>
      <vt:lpstr>SuperKEKB/Belle II Luminosity Profile</vt:lpstr>
      <vt:lpstr>Introduction</vt:lpstr>
      <vt:lpstr>Example of Achievements (long term)</vt:lpstr>
      <vt:lpstr>History of Phase 2 operation</vt:lpstr>
      <vt:lpstr>First hadronic event on 26/Apr/2018</vt:lpstr>
      <vt:lpstr>Phase 3 operation</vt:lpstr>
      <vt:lpstr>PowerPoint プレゼンテーション</vt:lpstr>
      <vt:lpstr>Phase 3 status</vt:lpstr>
      <vt:lpstr>PowerPoint プレゼンテーション</vt:lpstr>
      <vt:lpstr>PowerPoint プレゼンテーション</vt:lpstr>
      <vt:lpstr>PowerPoint プレゼンテーション</vt:lpstr>
      <vt:lpstr>Dithering base IP orbit feedback</vt:lpstr>
      <vt:lpstr>Progress of FY2018</vt:lpstr>
      <vt:lpstr>Evaluated dithering system with colliding beam</vt:lpstr>
      <vt:lpstr>SuperKEKB: High-Current Feedback Kickers (JFY2015-19)</vt:lpstr>
      <vt:lpstr>SuperKEKB X-Ray Monitor</vt:lpstr>
      <vt:lpstr>SuperKEKB X-Ray Monitor 2018</vt:lpstr>
      <vt:lpstr>PowerPoint プレゼンテーション</vt:lpstr>
      <vt:lpstr>2018 Fall activities -Plans for 2019</vt:lpstr>
      <vt:lpstr>Study on electron cloud (EC)</vt:lpstr>
      <vt:lpstr>Study on electron cloud (EC)</vt:lpstr>
      <vt:lpstr>Development of beam collimators and  their related instruments</vt:lpstr>
      <vt:lpstr>Development of beam collimators and  their related instruments</vt:lpstr>
      <vt:lpstr>Accelerator physics activity 2018-</vt:lpstr>
      <vt:lpstr>Beam-beam effects in nano-beam collision- Accelerator physics activity</vt:lpstr>
      <vt:lpstr>Optics aberration at IP and its correction in SuperKEKB</vt:lpstr>
      <vt:lpstr>Research highlight</vt:lpstr>
      <vt:lpstr>Overall FY2019 plan</vt:lpstr>
      <vt:lpstr>Ongoing SLAC Collaborations: US-Japan (KEK)</vt:lpstr>
      <vt:lpstr>Backup</vt:lpstr>
      <vt:lpstr>SLAC help with SuperKEKB (2018-2019)</vt:lpstr>
      <vt:lpstr>Integrated beam dose of Phase 3</vt:lpstr>
      <vt:lpstr>Study on electron cloud (EC)</vt:lpstr>
      <vt:lpstr>Development of beam collimators and  their related instruments</vt:lpstr>
      <vt:lpstr>SLAC Accelerator Research Division ARD: High Energy Collider Accelerators</vt:lpstr>
      <vt:lpstr>SLAC ARD: Support of SuperKEKB, Circular Colliders, US-Japan Contributions</vt:lpstr>
      <vt:lpstr>SLAC Contribution to US-Japan R&amp;D Program (June 2018-May 2019)</vt:lpstr>
      <vt:lpstr>Interaction Region and IP Beam Pipe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R&amp;D for SuperKEKB and the next generation high luminosity colliders SuperKEKBと高ルミノシティコライダーのための開発研究</dc:title>
  <dc:creator>Makoto Tobiyama</dc:creator>
  <cp:lastModifiedBy>Tobiyama, Makoto</cp:lastModifiedBy>
  <cp:revision>225</cp:revision>
  <cp:lastPrinted>2019-02-12T04:17:02Z</cp:lastPrinted>
  <dcterms:created xsi:type="dcterms:W3CDTF">2012-02-18T02:50:55Z</dcterms:created>
  <dcterms:modified xsi:type="dcterms:W3CDTF">2019-04-10T07:58:16Z</dcterms:modified>
</cp:coreProperties>
</file>