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3" r:id="rId5"/>
    <p:sldId id="321" r:id="rId6"/>
    <p:sldId id="32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79" d="100"/>
          <a:sy n="79" d="100"/>
        </p:scale>
        <p:origin x="600" y="90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Reports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Sep. 24</a:t>
            </a:r>
            <a:r>
              <a:rPr lang="en-GB" baseline="30000" dirty="0"/>
              <a:t>th</a:t>
            </a:r>
            <a:r>
              <a:rPr lang="en-GB" dirty="0"/>
              <a:t>, 2018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Cryo-mechanical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124744"/>
            <a:ext cx="7920000" cy="5306144"/>
          </a:xfrm>
        </p:spPr>
        <p:txBody>
          <a:bodyPr>
            <a:normAutofit/>
          </a:bodyPr>
          <a:lstStyle/>
          <a:p>
            <a:r>
              <a:rPr lang="en-US" sz="2000" dirty="0"/>
              <a:t>Adapter box &amp; Interconnect and other design work in progress</a:t>
            </a:r>
          </a:p>
          <a:p>
            <a:pPr lvl="1"/>
            <a:r>
              <a:rPr lang="en-US" sz="1800" dirty="0"/>
              <a:t>Warm bore extension on the Feed box side was requested by the magnetic measurement group. As a consequence, warm bore length may exceed the distance between the cryo-assembly and the south wall in the IB1 building</a:t>
            </a:r>
          </a:p>
          <a:p>
            <a:pPr lvl="1"/>
            <a:r>
              <a:rPr lang="en-US" sz="1800" dirty="0"/>
              <a:t>The end box with all turn-around piping, and warm bore could be installed in ICBA before delivery to the IB1</a:t>
            </a:r>
          </a:p>
          <a:p>
            <a:pPr lvl="1"/>
            <a:endParaRPr lang="en-US" sz="800" dirty="0"/>
          </a:p>
          <a:p>
            <a:r>
              <a:rPr lang="en-US" sz="2000" dirty="0"/>
              <a:t>The end box disassembly in progress</a:t>
            </a:r>
          </a:p>
          <a:p>
            <a:endParaRPr lang="en-US" sz="800" dirty="0"/>
          </a:p>
          <a:p>
            <a:r>
              <a:rPr lang="en-US" sz="2000" dirty="0"/>
              <a:t>Lambda plug design is complete, prototype may be fabricated.</a:t>
            </a:r>
          </a:p>
          <a:p>
            <a:pPr lvl="1"/>
            <a:r>
              <a:rPr lang="en-US" sz="1800" dirty="0"/>
              <a:t>Possibility of the lambda plug verification under discussion</a:t>
            </a:r>
          </a:p>
          <a:p>
            <a:pPr lvl="1"/>
            <a:endParaRPr lang="en-US" sz="800" dirty="0"/>
          </a:p>
          <a:p>
            <a:r>
              <a:rPr lang="en-US" sz="2000" dirty="0"/>
              <a:t>Expect more help from the D&amp;D (overtime) and Cryo-engineering department (D. Richardson)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Resolving recommendations from the Process design review</a:t>
            </a:r>
          </a:p>
          <a:p>
            <a:pPr lvl="1"/>
            <a:r>
              <a:rPr lang="en-US" sz="1800" dirty="0"/>
              <a:t>Some design revision is required</a:t>
            </a:r>
          </a:p>
          <a:p>
            <a:endParaRPr lang="en-US" sz="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1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On/Off 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00000"/>
            <a:ext cx="7920000" cy="5456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25 T crane upgrade</a:t>
            </a:r>
          </a:p>
          <a:p>
            <a:r>
              <a:rPr lang="en-US" sz="2000" dirty="0"/>
              <a:t>All prints are finalized</a:t>
            </a:r>
          </a:p>
          <a:p>
            <a:r>
              <a:rPr lang="en-US" sz="2000" dirty="0"/>
              <a:t>FESS (Marcel Borcean) will check delivery date with the vendor, expected in Oct-Nov. 2018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Magnetic measurement Systems</a:t>
            </a:r>
          </a:p>
          <a:p>
            <a:r>
              <a:rPr lang="en-US" sz="2000" dirty="0"/>
              <a:t>Procuring parts for the DSA and SSW measurement systems</a:t>
            </a:r>
          </a:p>
          <a:p>
            <a:r>
              <a:rPr lang="en-US" sz="2000" dirty="0"/>
              <a:t>PO # 646226 is now closed, FDI for the SSW system arrived.</a:t>
            </a:r>
          </a:p>
          <a:p>
            <a:r>
              <a:rPr lang="en-US" sz="2000" dirty="0"/>
              <a:t>Cable spooler mock-up assembly in progress (Off-project). Proof-of-concept tests are expected soon.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QPM (Off-project)</a:t>
            </a:r>
          </a:p>
          <a:p>
            <a:r>
              <a:rPr lang="en-US" sz="2000" dirty="0"/>
              <a:t>Stand 4 QPM layout, including CLIQ, Process Controls and HFU racks, in progress. Electrical diagram is drafted.</a:t>
            </a:r>
          </a:p>
          <a:p>
            <a:r>
              <a:rPr lang="en-US" sz="2000" dirty="0"/>
              <a:t>Need interface document for the cryo-assembly instrumentation ports (CERN)</a:t>
            </a:r>
          </a:p>
          <a:p>
            <a:r>
              <a:rPr lang="en-US" sz="2000" dirty="0"/>
              <a:t>DQD controller design in progress</a:t>
            </a:r>
          </a:p>
          <a:p>
            <a:r>
              <a:rPr lang="en-US" sz="2000" dirty="0"/>
              <a:t>AQD and DQD integrations test (mu2e) are expected in Nov. </a:t>
            </a:r>
            <a:r>
              <a:rPr lang="en-US" sz="2000"/>
              <a:t>2018. Software</a:t>
            </a:r>
            <a:r>
              <a:rPr lang="en-US" sz="2000" dirty="0"/>
              <a:t>/firmware development in progress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737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8946e33d-fd2f-4ae4-8ee9-d90c129cdf9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37923</TotalTime>
  <Words>278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302.4.04 – Cryo-assemblies Horizontal Test  Weekly Reports</vt:lpstr>
      <vt:lpstr>Cryo-mechanical upgrades</vt:lpstr>
      <vt:lpstr>Other On/Off Project upgrades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 x4622 13478N</cp:lastModifiedBy>
  <cp:revision>948</cp:revision>
  <cp:lastPrinted>2018-06-20T18:25:58Z</cp:lastPrinted>
  <dcterms:created xsi:type="dcterms:W3CDTF">2016-03-23T12:58:39Z</dcterms:created>
  <dcterms:modified xsi:type="dcterms:W3CDTF">2018-09-24T15:21:56Z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