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3" r:id="rId5"/>
    <p:sldId id="321" r:id="rId6"/>
    <p:sldId id="322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FFCC00"/>
    <a:srgbClr val="009900"/>
    <a:srgbClr val="B4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27" autoAdjust="0"/>
    <p:restoredTop sz="96407" autoAdjust="0"/>
  </p:normalViewPr>
  <p:slideViewPr>
    <p:cSldViewPr snapToObjects="1" showGuides="1">
      <p:cViewPr varScale="1">
        <p:scale>
          <a:sx n="79" d="100"/>
          <a:sy n="79" d="100"/>
        </p:scale>
        <p:origin x="600" y="90"/>
      </p:cViewPr>
      <p:guideLst>
        <p:guide orient="horz" pos="4080"/>
        <p:guide pos="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24/09/2018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24/09/2018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B10549-985F-4707-9EA3-23C0B430853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47664" y="6316165"/>
            <a:ext cx="1872208" cy="4001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B10549-985F-4707-9EA3-23C0B430853A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547664" y="6316165"/>
            <a:ext cx="1872208" cy="4001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98914" y="2634656"/>
            <a:ext cx="7405533" cy="1658439"/>
          </a:xfrm>
        </p:spPr>
        <p:txBody>
          <a:bodyPr/>
          <a:lstStyle/>
          <a:p>
            <a:r>
              <a:rPr lang="en-GB" dirty="0"/>
              <a:t>302.4.04 – Cryo-assemblies Horizontal Test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Weekly Reports</a:t>
            </a:r>
            <a:endParaRPr lang="en-GB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Guram Chlachidze</a:t>
            </a:r>
          </a:p>
          <a:p>
            <a:r>
              <a:rPr lang="en-GB" dirty="0"/>
              <a:t>Sep. 24</a:t>
            </a:r>
            <a:r>
              <a:rPr lang="en-GB" baseline="30000" dirty="0"/>
              <a:t>th</a:t>
            </a:r>
            <a:r>
              <a:rPr lang="en-GB" dirty="0"/>
              <a:t>, 2018</a:t>
            </a: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Cryo-mechanical upgrades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124744"/>
            <a:ext cx="7920000" cy="5306144"/>
          </a:xfrm>
        </p:spPr>
        <p:txBody>
          <a:bodyPr>
            <a:normAutofit/>
          </a:bodyPr>
          <a:lstStyle/>
          <a:p>
            <a:r>
              <a:rPr lang="en-US" sz="2000" dirty="0"/>
              <a:t>Adapter box &amp; Interconnect and other design work in progress</a:t>
            </a:r>
          </a:p>
          <a:p>
            <a:pPr lvl="1"/>
            <a:r>
              <a:rPr lang="en-US" sz="1800" dirty="0"/>
              <a:t>Warm bore extension on the Feed box side was requested by the magnetic measurement group. As a consequence, warm bore length may exceed the distance between the cryo-assembly and the south wall in the IB1 building</a:t>
            </a:r>
          </a:p>
          <a:p>
            <a:pPr lvl="1"/>
            <a:r>
              <a:rPr lang="en-US" sz="1800" dirty="0"/>
              <a:t>The end box with all turn-around piping, and warm bore could be installed in ICBA before delivery to the IB1</a:t>
            </a:r>
          </a:p>
          <a:p>
            <a:pPr lvl="1"/>
            <a:endParaRPr lang="en-US" sz="800" dirty="0"/>
          </a:p>
          <a:p>
            <a:r>
              <a:rPr lang="en-US" sz="2000" dirty="0"/>
              <a:t>The end box disassembly in progress</a:t>
            </a:r>
          </a:p>
          <a:p>
            <a:endParaRPr lang="en-US" sz="800" dirty="0"/>
          </a:p>
          <a:p>
            <a:r>
              <a:rPr lang="en-US" sz="2000" dirty="0"/>
              <a:t>Lambda plug design is complete, prototype may be fabricated.</a:t>
            </a:r>
          </a:p>
          <a:p>
            <a:pPr lvl="1"/>
            <a:r>
              <a:rPr lang="en-US" sz="1800" dirty="0"/>
              <a:t>Possibility of the lambda plug verification under discussion</a:t>
            </a:r>
          </a:p>
          <a:p>
            <a:pPr lvl="1"/>
            <a:endParaRPr lang="en-US" sz="800" dirty="0"/>
          </a:p>
          <a:p>
            <a:r>
              <a:rPr lang="en-US" sz="2000" dirty="0"/>
              <a:t>Expect more help from the D&amp;D (overtime) and Cryo-engineering department (D. Richardson) 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000" dirty="0"/>
              <a:t>Resolving recommendations from the Process design review</a:t>
            </a:r>
          </a:p>
          <a:p>
            <a:pPr lvl="1"/>
            <a:r>
              <a:rPr lang="en-US" sz="1800" dirty="0"/>
              <a:t>Some design revision is required</a:t>
            </a:r>
          </a:p>
          <a:p>
            <a:endParaRPr lang="en-US" sz="8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816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Other On/Off Project upgrades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900000"/>
            <a:ext cx="7920000" cy="54563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/>
              <a:t>25 T crane upgrade</a:t>
            </a:r>
          </a:p>
          <a:p>
            <a:r>
              <a:rPr lang="en-US" sz="2000" dirty="0"/>
              <a:t>All prints are finalized</a:t>
            </a:r>
          </a:p>
          <a:p>
            <a:r>
              <a:rPr lang="en-US" sz="2000" dirty="0"/>
              <a:t>FESS (Marcel Borcean) will check delivery date with the vendor, expected in Oct-Nov. 2018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Magnetic measurement Systems</a:t>
            </a:r>
          </a:p>
          <a:p>
            <a:r>
              <a:rPr lang="en-US" sz="2000" dirty="0"/>
              <a:t>Procuring parts for the DSA and SSW measurement systems</a:t>
            </a:r>
          </a:p>
          <a:p>
            <a:r>
              <a:rPr lang="en-US" sz="2000" dirty="0"/>
              <a:t>PO # 646226 is now closed, FDI for the SSW system arrived.</a:t>
            </a:r>
          </a:p>
          <a:p>
            <a:r>
              <a:rPr lang="en-US" sz="2000" dirty="0"/>
              <a:t>Cable spooler mock-up assembly in progress (Off-project). Proof-of-concept tests are expected soon.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QPM (Off-project)</a:t>
            </a:r>
          </a:p>
          <a:p>
            <a:r>
              <a:rPr lang="en-US" sz="2000" dirty="0"/>
              <a:t>Stand 4 QPM layout, including CLIQ, Process Controls and HFU racks, in progress. Electrical diagram is drafted.</a:t>
            </a:r>
          </a:p>
          <a:p>
            <a:r>
              <a:rPr lang="en-US" sz="2000" dirty="0"/>
              <a:t>Need interface document for the cryo-assembly instrumentation ports (CERN)</a:t>
            </a:r>
          </a:p>
          <a:p>
            <a:r>
              <a:rPr lang="en-US" sz="2000" dirty="0"/>
              <a:t>DQD controller design in progress</a:t>
            </a:r>
          </a:p>
          <a:p>
            <a:r>
              <a:rPr lang="en-US" sz="2000" dirty="0"/>
              <a:t>AQD and DQD integrations test (mu2e) are expected in Nov. </a:t>
            </a:r>
            <a:r>
              <a:rPr lang="en-US" sz="2000"/>
              <a:t>2018. Software</a:t>
            </a:r>
            <a:r>
              <a:rPr lang="en-US" sz="2000" dirty="0"/>
              <a:t>/firmware development in progress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1737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8EF391-2BAD-45F4-B22E-736040720C99}">
  <ds:schemaRefs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8946e33d-fd2f-4ae4-8ee9-d90c129cdf9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37923</TotalTime>
  <Words>278</Words>
  <Application>Microsoft Office PowerPoint</Application>
  <PresentationFormat>On-screen Show (4:3)</PresentationFormat>
  <Paragraphs>35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Thème Office</vt:lpstr>
      <vt:lpstr>302.4.04 – Cryo-assemblies Horizontal Test  Weekly Reports</vt:lpstr>
      <vt:lpstr>Cryo-mechanical upgrades</vt:lpstr>
      <vt:lpstr>Other On/Off Project upgrades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Guram Chlachidze x4622 13478N</cp:lastModifiedBy>
  <cp:revision>948</cp:revision>
  <cp:lastPrinted>2018-06-20T18:25:58Z</cp:lastPrinted>
  <dcterms:created xsi:type="dcterms:W3CDTF">2016-03-23T12:58:39Z</dcterms:created>
  <dcterms:modified xsi:type="dcterms:W3CDTF">2018-09-24T15:21:56Z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