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65" r:id="rId3"/>
    <p:sldId id="266" r:id="rId4"/>
    <p:sldId id="267" r:id="rId5"/>
    <p:sldId id="268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13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9/27/2018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9/27/2018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9/27/2018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9/27/2018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9/27/2018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9/27/2018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9/27/2018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9/27/2018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9/27/2018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9/27/2018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9/27/2018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9/27/2018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7424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Cold Mass Alignment Tooling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 Vouris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Cold Mass Structure Interface Meeting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27 Sept. 2018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Alignment and Rolling Tooling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D3E00E5-0BE7-4FB2-836B-1AE16FDED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3578" y="852157"/>
            <a:ext cx="4338422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9/27/2018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A. Vouris | Cold Mass Alignment Tooling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32395F-5695-40FE-89AA-2F1EE6C4D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318" y="918453"/>
            <a:ext cx="4102873" cy="20891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046BEE-47E0-4870-ACC0-885E95C38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3318" y="3386789"/>
            <a:ext cx="4102873" cy="21584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FD992A13-47B6-4EFC-A9E9-0AC045A34E8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 bwMode="auto">
          <a:xfrm>
            <a:off x="228600" y="945874"/>
            <a:ext cx="4589904" cy="32403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C989388-6A8B-4527-A0DF-C8A7637E0C2C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9/27/2018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A. Vouris | Cold Mass Alignment Tooling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4C10A-B96F-4B1F-B1C3-9055E09E8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819" y="1498807"/>
            <a:ext cx="3569813" cy="409891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43FD803-BD53-46EA-8253-0A77D2745D42}"/>
              </a:ext>
            </a:extLst>
          </p:cNvPr>
          <p:cNvCxnSpPr>
            <a:cxnSpLocks/>
          </p:cNvCxnSpPr>
          <p:nvPr/>
        </p:nvCxnSpPr>
        <p:spPr>
          <a:xfrm flipV="1">
            <a:off x="5693134" y="4385431"/>
            <a:ext cx="373710" cy="7193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127262-6903-48D0-B271-0864314610DF}"/>
              </a:ext>
            </a:extLst>
          </p:cNvPr>
          <p:cNvCxnSpPr>
            <a:cxnSpLocks/>
          </p:cNvCxnSpPr>
          <p:nvPr/>
        </p:nvCxnSpPr>
        <p:spPr>
          <a:xfrm flipV="1">
            <a:off x="4975819" y="4015410"/>
            <a:ext cx="717315" cy="2941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BFB401-7CA2-4C7B-8AC3-3968AA1375D3}"/>
              </a:ext>
            </a:extLst>
          </p:cNvPr>
          <p:cNvCxnSpPr>
            <a:cxnSpLocks/>
          </p:cNvCxnSpPr>
          <p:nvPr/>
        </p:nvCxnSpPr>
        <p:spPr>
          <a:xfrm flipH="1" flipV="1">
            <a:off x="7351622" y="4406309"/>
            <a:ext cx="349432" cy="7829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266EA3F-B8C1-4007-B0A9-FD83E018D401}"/>
              </a:ext>
            </a:extLst>
          </p:cNvPr>
          <p:cNvCxnSpPr>
            <a:cxnSpLocks/>
          </p:cNvCxnSpPr>
          <p:nvPr/>
        </p:nvCxnSpPr>
        <p:spPr>
          <a:xfrm flipH="1" flipV="1">
            <a:off x="7784328" y="4027185"/>
            <a:ext cx="588395" cy="2941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531EEBC-8A61-4877-9C6F-FC1B18BEAB3D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615486" y="874643"/>
            <a:ext cx="7138513" cy="3959751"/>
          </a:xfrm>
        </p:spPr>
      </p:pic>
      <p:sp>
        <p:nvSpPr>
          <p:cNvPr id="25602" name="Date Placeholder 6"/>
          <p:cNvSpPr>
            <a:spLocks noGrp="1"/>
          </p:cNvSpPr>
          <p:nvPr>
            <p:ph type="dt" sz="quarter" idx="1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FC989388-6A8B-4527-A0DF-C8A7637E0C2C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9/27/2018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5603" name="Footer Placeholder 7"/>
          <p:cNvSpPr>
            <a:spLocks noGrp="1"/>
          </p:cNvSpPr>
          <p:nvPr>
            <p:ph type="ftr" sz="quarter" idx="1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A. Vouris | Cold Mass Alignment Tooling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5604" name="Slide Number Placeholder 8"/>
          <p:cNvSpPr>
            <a:spLocks noGrp="1"/>
          </p:cNvSpPr>
          <p:nvPr>
            <p:ph type="sldNum" sz="quarter" idx="16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AEE3222A-B585-474B-B973-7A492478E925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3127262-6903-48D0-B271-0864314610DF}"/>
              </a:ext>
            </a:extLst>
          </p:cNvPr>
          <p:cNvCxnSpPr>
            <a:cxnSpLocks/>
          </p:cNvCxnSpPr>
          <p:nvPr/>
        </p:nvCxnSpPr>
        <p:spPr>
          <a:xfrm>
            <a:off x="1876508" y="1550505"/>
            <a:ext cx="151075" cy="8905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149315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34</TotalTime>
  <Words>49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ＭＳ Ｐゴシック</vt:lpstr>
      <vt:lpstr>Arial</vt:lpstr>
      <vt:lpstr>Calibri</vt:lpstr>
      <vt:lpstr>Geneva</vt:lpstr>
      <vt:lpstr>Helvetica</vt:lpstr>
      <vt:lpstr>FNAL_TemplateMac_060514</vt:lpstr>
      <vt:lpstr>Fermilab: Footer Only</vt:lpstr>
      <vt:lpstr>Cold Mass Alignment Tooling</vt:lpstr>
      <vt:lpstr>Alignment and Rolling Tooling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Cold Mass Alignment Tooling</dc:title>
  <dc:creator>Antonios Vouris</dc:creator>
  <cp:lastModifiedBy>Antonios Vouris</cp:lastModifiedBy>
  <cp:revision>5</cp:revision>
  <cp:lastPrinted>2014-01-20T19:40:21Z</cp:lastPrinted>
  <dcterms:created xsi:type="dcterms:W3CDTF">2018-09-27T17:23:33Z</dcterms:created>
  <dcterms:modified xsi:type="dcterms:W3CDTF">2018-09-27T17:58:08Z</dcterms:modified>
</cp:coreProperties>
</file>