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9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5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9/26/2018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0" y="6136105"/>
            <a:ext cx="9144000" cy="72189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          Wednesday												                                9/26//2018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88490" y="65654"/>
            <a:ext cx="4434349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9/26/2018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1417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Wednesday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9189" y="1414097"/>
            <a:ext cx="204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Shift Plot </a:t>
            </a:r>
          </a:p>
          <a:p>
            <a:r>
              <a:rPr lang="en-US" b="1" dirty="0"/>
              <a:t>could be here!</a:t>
            </a:r>
          </a:p>
          <a:p>
            <a:endParaRPr lang="en-US" b="1" i="1" dirty="0"/>
          </a:p>
          <a:p>
            <a:r>
              <a:rPr lang="en-US" b="1" i="1" dirty="0"/>
              <a:t>Ask me how!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599" y="356260"/>
            <a:ext cx="418561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MONDAY</a:t>
            </a:r>
          </a:p>
          <a:p>
            <a:r>
              <a:rPr lang="sk-SK" sz="1600" dirty="0"/>
              <a:t>Booster DC studies</a:t>
            </a:r>
          </a:p>
          <a:p>
            <a:r>
              <a:rPr lang="sk-SK" sz="1600" dirty="0"/>
              <a:t>M02-M05 ODH system restored</a:t>
            </a:r>
          </a:p>
          <a:p>
            <a:r>
              <a:rPr lang="sk-SK" sz="1600" dirty="0"/>
              <a:t>Remnant LCW system turned on</a:t>
            </a:r>
          </a:p>
          <a:p>
            <a:endParaRPr lang="sk-SK" sz="1600" dirty="0"/>
          </a:p>
          <a:p>
            <a:r>
              <a:rPr lang="sk-SK" sz="1600" dirty="0"/>
              <a:t>BNB beam evening</a:t>
            </a:r>
          </a:p>
          <a:p>
            <a:endParaRPr lang="sk-SK" sz="1600" dirty="0"/>
          </a:p>
          <a:p>
            <a:r>
              <a:rPr lang="sk-SK" sz="1600" dirty="0"/>
              <a:t>TUESDAY</a:t>
            </a:r>
          </a:p>
          <a:p>
            <a:r>
              <a:rPr lang="sk-SK" sz="1600" dirty="0"/>
              <a:t>KRF1 CS fault (experts called in)</a:t>
            </a:r>
          </a:p>
          <a:p>
            <a:r>
              <a:rPr lang="sk-SK" sz="1600" dirty="0"/>
              <a:t>CUB ICW short  glitch</a:t>
            </a:r>
          </a:p>
          <a:p>
            <a:endParaRPr lang="sk-SK" sz="1600" dirty="0"/>
          </a:p>
          <a:p>
            <a:r>
              <a:rPr lang="sk-SK" sz="1600" dirty="0"/>
              <a:t>Booster DC studies</a:t>
            </a:r>
          </a:p>
          <a:p>
            <a:endParaRPr lang="sk-SK" sz="1600" dirty="0"/>
          </a:p>
          <a:p>
            <a:r>
              <a:rPr lang="sk-SK" sz="1600" dirty="0"/>
              <a:t>BNB beam (15 turns!)</a:t>
            </a:r>
          </a:p>
          <a:p>
            <a:r>
              <a:rPr lang="sk-SK" sz="1600" dirty="0"/>
              <a:t>Klystron Vernier water valve stuck</a:t>
            </a:r>
          </a:p>
          <a:p>
            <a:endParaRPr lang="sk-SK" sz="1600" dirty="0"/>
          </a:p>
          <a:p>
            <a:r>
              <a:rPr lang="sk-SK" sz="1600" dirty="0"/>
              <a:t>WEDNESDAY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Quiet night.</a:t>
            </a:r>
          </a:p>
          <a:p>
            <a:endParaRPr lang="en-US" sz="1600" dirty="0"/>
          </a:p>
          <a:p>
            <a:r>
              <a:rPr lang="en-US" sz="1600" dirty="0"/>
              <a:t>Booster </a:t>
            </a:r>
            <a:r>
              <a:rPr lang="en-US" sz="1600"/>
              <a:t>DC studies NOW.</a:t>
            </a:r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endParaRPr lang="sk-SK" sz="1600" dirty="0"/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6" name="Picture 5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EEC3EBA6-9126-4150-905A-3BEF8F78E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70198" y="1008197"/>
            <a:ext cx="6157612" cy="42725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669</TotalTime>
  <Words>72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Maxwell Monningh</cp:lastModifiedBy>
  <cp:revision>57</cp:revision>
  <cp:lastPrinted>2014-01-20T19:40:21Z</cp:lastPrinted>
  <dcterms:created xsi:type="dcterms:W3CDTF">2015-11-22T20:18:26Z</dcterms:created>
  <dcterms:modified xsi:type="dcterms:W3CDTF">2018-09-26T13:31:50Z</dcterms:modified>
</cp:coreProperties>
</file>