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9220200" cy="14706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087"/>
    <a:srgbClr val="404040"/>
    <a:srgbClr val="505050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9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2646" y="0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968718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2646" y="13968718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2646" y="0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1103313"/>
            <a:ext cx="7353300" cy="551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721" tIns="68361" rIns="136721" bIns="6836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020" y="6985635"/>
            <a:ext cx="7376160" cy="6617970"/>
          </a:xfrm>
          <a:prstGeom prst="rect">
            <a:avLst/>
          </a:prstGeom>
        </p:spPr>
        <p:txBody>
          <a:bodyPr vert="horz" lIns="136721" tIns="68361" rIns="136721" bIns="68361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968718"/>
            <a:ext cx="3995420" cy="735330"/>
          </a:xfrm>
          <a:prstGeom prst="rect">
            <a:avLst/>
          </a:prstGeom>
        </p:spPr>
        <p:txBody>
          <a:bodyPr vert="horz" lIns="136721" tIns="68361" rIns="136721" bIns="68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2646" y="13968718"/>
            <a:ext cx="3995420" cy="735330"/>
          </a:xfrm>
          <a:prstGeom prst="rect">
            <a:avLst/>
          </a:prstGeom>
        </p:spPr>
        <p:txBody>
          <a:bodyPr vert="horz" wrap="square" lIns="136721" tIns="68361" rIns="136721" bIns="68361" numCol="1" anchor="b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10/1/2018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October 1, 2018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1" y="1042987"/>
            <a:ext cx="8247490" cy="5206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+mj-lt"/>
              <a:buAutoNum type="arabicPeriod"/>
            </a:pP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Empty Shell Test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Shells re-work – Visited vendor last Monday and witnessed set-up. Machining on one half shell complete. Second half shell in-process. Expect Tuesday to be complete.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New set of backing strips received and expect to be etched &amp; welded in preparation for shell install.</a:t>
            </a:r>
          </a:p>
          <a:p>
            <a:pPr marL="400050">
              <a:buFont typeface="+mj-lt"/>
              <a:buAutoNum type="arabicPeriod"/>
            </a:pP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Lifting Beam procurement</a:t>
            </a:r>
          </a:p>
          <a:p>
            <a:pPr marL="857250" lvl="1" indent="-342900">
              <a:buFont typeface="+mj-lt"/>
              <a:buAutoNum type="alphaUcPeriod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Charles Orozco has been working on Procurement Specification. Some final questions were being resolved on Friday concerning shipment &amp; container dimensions from Brookhaven. Expect final draft ready for review today.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Tooling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Alignment &amp; Rolling station – Meeting between FNAL &amp; LBNL team to discuss magnet structure and cold mass interfaces on last Thursday (9/27) assisted with some final details for the alignment/rolling fixtures. Working with design group to incorporate features. Also met with Survey group last week to determine survey accuracy.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End Cover alignment tooling – fab drawings in process and assigned to Colin/Justin to start analysis after Weld Station Engineering Note is complete.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400" dirty="0"/>
              <a:t>Colin needed some info on OEM parts (leveling feet and set screw) to complete Welding Station Engineering Note otherwise, rough draft complete, working on cleanup, formatting and reference section.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Cold Mass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600" dirty="0"/>
              <a:t>Bob Wands to review changes in End Plate design and update Analysis.</a:t>
            </a:r>
          </a:p>
          <a:p>
            <a:pPr marL="457200">
              <a:buFont typeface="+mj-lt"/>
              <a:buAutoNum type="arabicPeriod"/>
            </a:pP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10/1/2018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1" y="1042987"/>
            <a:ext cx="8247490" cy="5206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1800" dirty="0"/>
              <a:t>MQXFS1 Buss Verification &amp; Buss Design (Rodger Bossert)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600" dirty="0"/>
              <a:t>Removed Bus this morning and repairing/</a:t>
            </a:r>
            <a:r>
              <a:rPr lang="en-US" sz="1600"/>
              <a:t>replacing Spot Heater. 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1600"/>
              <a:t> </a:t>
            </a:r>
            <a:endParaRPr lang="en-US" sz="1600" dirty="0"/>
          </a:p>
          <a:p>
            <a:pPr marL="457200" indent="-457200">
              <a:buFont typeface="+mj-lt"/>
              <a:buAutoNum type="arabicPeriod" startAt="5"/>
            </a:pPr>
            <a:endParaRPr lang="en-US" sz="1800" dirty="0"/>
          </a:p>
          <a:p>
            <a:pPr marL="457200">
              <a:buFont typeface="+mj-lt"/>
              <a:buAutoNum type="arabicPeriod" startAt="5"/>
            </a:pP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10/1/2018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48329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1937</TotalTime>
  <Words>290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Cryo Assembly, Cold Mass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61</cp:revision>
  <cp:lastPrinted>2018-02-26T17:00:29Z</cp:lastPrinted>
  <dcterms:created xsi:type="dcterms:W3CDTF">2017-09-11T13:28:24Z</dcterms:created>
  <dcterms:modified xsi:type="dcterms:W3CDTF">2018-10-01T15:19:40Z</dcterms:modified>
</cp:coreProperties>
</file>