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7" r:id="rId5"/>
  </p:sldIdLst>
  <p:sldSz cx="9144000" cy="6858000" type="screen4x3"/>
  <p:notesSz cx="9220200" cy="147066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087"/>
    <a:srgbClr val="404040"/>
    <a:srgbClr val="505050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9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9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1103313"/>
            <a:ext cx="7353300" cy="551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721" tIns="68361" rIns="136721" bIns="6836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020" y="6985635"/>
            <a:ext cx="7376160" cy="6617970"/>
          </a:xfrm>
          <a:prstGeom prst="rect">
            <a:avLst/>
          </a:prstGeom>
        </p:spPr>
        <p:txBody>
          <a:bodyPr vert="horz" lIns="136721" tIns="68361" rIns="136721" bIns="6836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6429BD4D-05BC-4752-B3AD-680BB3EDF261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43D26C5D-6EDE-40D6-B86E-90951943C2BB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32747124-BAC8-46E3-8B42-3EB1EC9246AF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C40B56-B7D1-439D-9278-A4AC01AC287E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9B5B03B-E2D0-42AE-87D8-9672A03833E7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338D8121-D180-43C6-8326-7AF8E03A9351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F25A732-DC67-491A-AC6D-C0B3443C75ED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1CE0E54E-4338-4E75-B684-36C95A2C586B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9E5E625-B8FC-4314-81A9-60B240090B1E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1CC3CB-5062-4B37-83B8-26AC90DBE4E4}" type="datetime1">
              <a:rPr lang="en-US" altLang="en-US" smtClean="0"/>
              <a:t>10/1/2018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October 1,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1" y="1042987"/>
            <a:ext cx="8247490" cy="5206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+mj-lt"/>
              <a:buAutoNum type="arabicPeriod"/>
            </a:pP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Empty Shell Test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Shells re-work – Visited vendor last Monday and witnessed set-up. Machining on one half shell complete. Second half shell in-process. Expect Tuesday to be complete.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New set of backing strips received and expect to be etched &amp; welded in preparation for shell install.</a:t>
            </a:r>
          </a:p>
          <a:p>
            <a:pPr marL="400050">
              <a:buFont typeface="+mj-lt"/>
              <a:buAutoNum type="arabicPeriod"/>
            </a:pP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Lifting Beam procurement</a:t>
            </a:r>
          </a:p>
          <a:p>
            <a:pPr marL="857250" lvl="1" indent="-342900">
              <a:buFont typeface="+mj-lt"/>
              <a:buAutoNum type="alphaUcPeriod"/>
            </a:pP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Charles Orozco has been working on Procurement Specification. Some final questions were being resolved on Friday concerning shipment &amp; container dimensions from Brookhaven. Expect final draft ready for review today.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Tooling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Alignment &amp; Rolling station – Meeting between FNAL &amp; LBNL team to discuss magnet structure and cold mass interfaces on last Thursday (9/27) assisted with some final details for the alignment/rolling fixtures. Working with design group to incorporate features. Also met with Survey group last week to determine survey accuracy.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End Cover alignment tooling – fab drawings in process and assigned to Colin/Justin to start analysis after Weld Station Engineering Note is complete.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Colin needed some info on OEM parts (leveling feet and set screw) to complete Welding Station Engineering Note otherwise, rough draft complete, working on cleanup, formatting and reference section.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Cold Mass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600" dirty="0"/>
              <a:t>Bob Wands to review changes in End Plate design and update Analysis.</a:t>
            </a:r>
          </a:p>
          <a:p>
            <a:pPr marL="457200">
              <a:buFont typeface="+mj-lt"/>
              <a:buAutoNum type="arabicPeriod"/>
            </a:pPr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+mj-lt"/>
              <a:buAutoNum type="alphaUcPeriod"/>
            </a:pP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10/1/2018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1" y="1042987"/>
            <a:ext cx="8247490" cy="5206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1800" dirty="0"/>
              <a:t>MQXFS1 Buss Verification &amp; Buss Design (Rodger Bossert)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600" dirty="0"/>
              <a:t>Removed Bus this morning and repairing/</a:t>
            </a:r>
            <a:r>
              <a:rPr lang="en-US" sz="1600"/>
              <a:t>replacing Spot Heater. 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600"/>
              <a:t> </a:t>
            </a:r>
            <a:endParaRPr lang="en-US" sz="1600" dirty="0"/>
          </a:p>
          <a:p>
            <a:pPr marL="457200" indent="-457200">
              <a:buFont typeface="+mj-lt"/>
              <a:buAutoNum type="arabicPeriod" startAt="5"/>
            </a:pPr>
            <a:endParaRPr lang="en-US" sz="1800" dirty="0"/>
          </a:p>
          <a:p>
            <a:pPr marL="457200">
              <a:buFont typeface="+mj-lt"/>
              <a:buAutoNum type="arabicPeriod" startAt="5"/>
            </a:pPr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+mj-lt"/>
              <a:buAutoNum type="alphaUcPeriod"/>
            </a:pP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10/1/2018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8329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1937</TotalTime>
  <Words>290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Cryo Assembly, Cold Mass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Sandor Feher x2240 11297N</dc:creator>
  <cp:lastModifiedBy>Antonios Vouris</cp:lastModifiedBy>
  <cp:revision>61</cp:revision>
  <cp:lastPrinted>2018-02-26T17:00:29Z</cp:lastPrinted>
  <dcterms:created xsi:type="dcterms:W3CDTF">2017-09-11T13:28:24Z</dcterms:created>
  <dcterms:modified xsi:type="dcterms:W3CDTF">2018-10-01T15:19:40Z</dcterms:modified>
</cp:coreProperties>
</file>