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63" r:id="rId5"/>
    <p:sldId id="321" r:id="rId6"/>
    <p:sldId id="322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9"/>
    <a:srgbClr val="FFCC00"/>
    <a:srgbClr val="009900"/>
    <a:srgbClr val="B4C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327" autoAdjust="0"/>
    <p:restoredTop sz="96407" autoAdjust="0"/>
  </p:normalViewPr>
  <p:slideViewPr>
    <p:cSldViewPr snapToObjects="1" showGuides="1">
      <p:cViewPr varScale="1">
        <p:scale>
          <a:sx n="79" d="100"/>
          <a:sy n="79" d="100"/>
        </p:scale>
        <p:origin x="600" y="90"/>
      </p:cViewPr>
      <p:guideLst>
        <p:guide orient="horz" pos="4080"/>
        <p:guide pos="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01/10/2018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01/10/2018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solidFill>
              <a:srgbClr val="2BABAD"/>
            </a:solidFill>
          </a:ln>
        </p:spPr>
        <p:txBody>
          <a:bodyPr lIns="0" tIns="0" rIns="0" bIns="0" anchor="b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B10549-985F-4707-9EA3-23C0B430853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47664" y="6316165"/>
            <a:ext cx="1872208" cy="4001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B10549-985F-4707-9EA3-23C0B430853A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547664" y="6316165"/>
            <a:ext cx="1872208" cy="4001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98914" y="2634656"/>
            <a:ext cx="7405533" cy="1658439"/>
          </a:xfrm>
        </p:spPr>
        <p:txBody>
          <a:bodyPr/>
          <a:lstStyle/>
          <a:p>
            <a:r>
              <a:rPr lang="en-GB" dirty="0"/>
              <a:t>302.4.04 – Cryo-assemblies Horizontal Test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Weekly Reports</a:t>
            </a:r>
            <a:endParaRPr lang="en-GB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Guram Chlachidze</a:t>
            </a:r>
          </a:p>
          <a:p>
            <a:r>
              <a:rPr lang="en-GB" dirty="0"/>
              <a:t>Oct. </a:t>
            </a:r>
            <a:r>
              <a:rPr lang="en-GB"/>
              <a:t>1</a:t>
            </a:r>
            <a:r>
              <a:rPr lang="en-GB" baseline="30000"/>
              <a:t>st</a:t>
            </a:r>
            <a:r>
              <a:rPr lang="en-GB"/>
              <a:t>, </a:t>
            </a:r>
            <a:r>
              <a:rPr lang="en-GB" dirty="0"/>
              <a:t>2018</a:t>
            </a:r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Cryo-mechanical upgrades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980728"/>
            <a:ext cx="7920000" cy="5306144"/>
          </a:xfrm>
        </p:spPr>
        <p:txBody>
          <a:bodyPr>
            <a:normAutofit/>
          </a:bodyPr>
          <a:lstStyle/>
          <a:p>
            <a:r>
              <a:rPr lang="en-US" sz="2000" dirty="0"/>
              <a:t>Adapter box &amp; Interconnect design work in progress</a:t>
            </a:r>
          </a:p>
          <a:p>
            <a:pPr lvl="1"/>
            <a:r>
              <a:rPr lang="en-US" sz="1800" dirty="0"/>
              <a:t>Resolving recommendations from the Process design review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Adapter box design review planned for beginning of Oct.</a:t>
            </a:r>
          </a:p>
          <a:p>
            <a:pPr lvl="1"/>
            <a:endParaRPr lang="en-US" sz="800" dirty="0">
              <a:solidFill>
                <a:srgbClr val="FF0000"/>
              </a:solidFill>
            </a:endParaRPr>
          </a:p>
          <a:p>
            <a:r>
              <a:rPr lang="en-US" sz="2000" dirty="0"/>
              <a:t>The End box modifications in progress</a:t>
            </a:r>
          </a:p>
          <a:p>
            <a:pPr lvl="1"/>
            <a:r>
              <a:rPr lang="en-US" sz="1800" dirty="0"/>
              <a:t>The End box disassembly is on hold, technicians expecting the final design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Parts procurement in mid. of Oct.</a:t>
            </a:r>
          </a:p>
          <a:p>
            <a:pPr lvl="1"/>
            <a:endParaRPr lang="en-US" sz="800" dirty="0">
              <a:solidFill>
                <a:srgbClr val="FF0000"/>
              </a:solidFill>
            </a:endParaRPr>
          </a:p>
          <a:p>
            <a:r>
              <a:rPr lang="en-US" sz="2000" dirty="0"/>
              <a:t>External piping design work in progress</a:t>
            </a:r>
          </a:p>
          <a:p>
            <a:pPr lvl="1"/>
            <a:r>
              <a:rPr lang="en-US" sz="1800" dirty="0"/>
              <a:t>Includes </a:t>
            </a:r>
            <a:r>
              <a:rPr lang="en-US" sz="1800" dirty="0" err="1"/>
              <a:t>LHe</a:t>
            </a:r>
            <a:r>
              <a:rPr lang="en-US" sz="1800" dirty="0"/>
              <a:t> line from distribution box to Feed box and LN2 supply to Feed box</a:t>
            </a:r>
          </a:p>
          <a:p>
            <a:pPr lvl="1"/>
            <a:r>
              <a:rPr lang="en-US" sz="1800" dirty="0"/>
              <a:t>Parts procurement will start soon</a:t>
            </a:r>
          </a:p>
          <a:p>
            <a:pPr lvl="1"/>
            <a:endParaRPr lang="en-US" sz="800" dirty="0"/>
          </a:p>
          <a:p>
            <a:r>
              <a:rPr lang="en-US" sz="2000" dirty="0">
                <a:solidFill>
                  <a:schemeClr val="tx1"/>
                </a:solidFill>
              </a:rPr>
              <a:t>Quench recovery analysis to be completed</a:t>
            </a:r>
          </a:p>
          <a:p>
            <a:endParaRPr lang="en-US" sz="800" dirty="0"/>
          </a:p>
          <a:p>
            <a:r>
              <a:rPr lang="en-US" sz="2000" dirty="0"/>
              <a:t>Cry-assembly adjustable supports design in progress</a:t>
            </a:r>
          </a:p>
          <a:p>
            <a:pPr lvl="1"/>
            <a:r>
              <a:rPr lang="en-US" sz="1800" dirty="0"/>
              <a:t>Designer is back from vacation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816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Other On/Off Project upgrades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764704"/>
            <a:ext cx="7920000" cy="577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25 T crane upgrade</a:t>
            </a:r>
          </a:p>
          <a:p>
            <a:r>
              <a:rPr lang="en-US" sz="2000" dirty="0"/>
              <a:t>According to FESS (Marcel Borcean) delivery date is </a:t>
            </a:r>
            <a:r>
              <a:rPr lang="en-US" sz="2000" b="1" dirty="0"/>
              <a:t>March 2019</a:t>
            </a:r>
            <a:r>
              <a:rPr lang="en-US" sz="2000" dirty="0"/>
              <a:t> (we expected in Nov. 2018)</a:t>
            </a:r>
          </a:p>
          <a:p>
            <a:endParaRPr lang="en-US" sz="900" dirty="0"/>
          </a:p>
          <a:p>
            <a:pPr marL="0" indent="0">
              <a:buNone/>
            </a:pPr>
            <a:r>
              <a:rPr lang="en-US" sz="2000" dirty="0"/>
              <a:t>Magnetic measurement Systems</a:t>
            </a:r>
          </a:p>
          <a:p>
            <a:r>
              <a:rPr lang="en-US" sz="2000" dirty="0"/>
              <a:t>Procuring parts for the DSA and SSW measurement systems</a:t>
            </a:r>
          </a:p>
          <a:p>
            <a:r>
              <a:rPr lang="en-US" sz="2000" dirty="0"/>
              <a:t>Specifications finalized for motors in the probe motion system</a:t>
            </a:r>
          </a:p>
          <a:p>
            <a:r>
              <a:rPr lang="en-US" sz="2000" dirty="0"/>
              <a:t>Cable spooler mock-up assembly in progress (Off-project). Proof-of-concept tests are expected soon.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sz="2000" dirty="0"/>
              <a:t>QPM (Off-project)</a:t>
            </a:r>
          </a:p>
          <a:p>
            <a:r>
              <a:rPr lang="en-US" sz="2000" dirty="0"/>
              <a:t>AQD PC boards modified to accommodate the safety review recommendations, and new interface specs for communication with the DQD </a:t>
            </a:r>
          </a:p>
          <a:p>
            <a:r>
              <a:rPr lang="en-US" sz="2000" dirty="0"/>
              <a:t>DQD backplane design is complete, DQD controller design will be completed this week</a:t>
            </a:r>
          </a:p>
          <a:p>
            <a:r>
              <a:rPr lang="en-US" sz="2000" dirty="0"/>
              <a:t>AQD and DQD integrations test (mu2e) are expected in Nov.-Dec. 2018. </a:t>
            </a:r>
          </a:p>
          <a:p>
            <a:r>
              <a:rPr lang="en-US" sz="2000" dirty="0"/>
              <a:t>Need interface document for the cryo-assembly instrumentation ports (CERN)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1737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8946e33d-fd2f-4ae4-8ee9-d90c129cdf9e">HL-LHC PowerPoint Presentation, incl. LARP logo, 4:3 format</Description0>
    <Note xmlns="8946e33d-fd2f-4ae4-8ee9-d90c129cdf9e">For presentations to be given at Joint HL-LHC/LARP annual meetings (US or European locations).
https://edms.cern.ch/document/1607180/</Not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ABA85A245EC45AA49FA36F10E0232" ma:contentTypeVersion="2" ma:contentTypeDescription="Create a new document." ma:contentTypeScope="" ma:versionID="adcd0aad5aed504a8f0da929d2112ad6">
  <xsd:schema xmlns:xsd="http://www.w3.org/2001/XMLSchema" xmlns:xs="http://www.w3.org/2001/XMLSchema" xmlns:p="http://schemas.microsoft.com/office/2006/metadata/properties" xmlns:ns2="8946e33d-fd2f-4ae4-8ee9-d90c129cdf9e" targetNamespace="http://schemas.microsoft.com/office/2006/metadata/properties" ma:root="true" ma:fieldsID="8f86ca1f070cacaf1fa8f62c9f76043c" ns2:_="">
    <xsd:import namespace="8946e33d-fd2f-4ae4-8ee9-d90c129cdf9e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6e33d-fd2f-4ae4-8ee9-d90c129cdf9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Note" ma:index="9" nillable="true" ma:displayName="Note" ma:internalName="Not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8EF391-2BAD-45F4-B22E-736040720C99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www.w3.org/XML/1998/namespace"/>
    <ds:schemaRef ds:uri="http://purl.org/dc/elements/1.1/"/>
    <ds:schemaRef ds:uri="8946e33d-fd2f-4ae4-8ee9-d90c129cdf9e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7292EC-A4CC-4379-ABA5-C61E3A4C4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46e33d-fd2f-4ae4-8ee9-d90c129cd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37956</TotalTime>
  <Words>244</Words>
  <Application>Microsoft Office PowerPoint</Application>
  <PresentationFormat>On-screen Show (4:3)</PresentationFormat>
  <Paragraphs>37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Thème Office</vt:lpstr>
      <vt:lpstr>302.4.04 – Cryo-assemblies Horizontal Test  Weekly Reports</vt:lpstr>
      <vt:lpstr>Cryo-mechanical upgrades</vt:lpstr>
      <vt:lpstr>Other On/Off Project upgrades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André-Pierre OLIVIER</dc:creator>
  <cp:lastModifiedBy>Guram Chlachidze x4622 13478N</cp:lastModifiedBy>
  <cp:revision>974</cp:revision>
  <cp:lastPrinted>2018-06-20T18:25:58Z</cp:lastPrinted>
  <dcterms:created xsi:type="dcterms:W3CDTF">2016-03-23T12:58:39Z</dcterms:created>
  <dcterms:modified xsi:type="dcterms:W3CDTF">2018-10-01T16:40:54Z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0x010100689ABA85A245EC45AA49FA36F10E0232</vt:lpwstr>
  </property>
</Properties>
</file>