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946900" cy="9220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03" autoAdjust="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10/1/2018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10/1/2018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10/1/2018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10/1/2018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10/1/2018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10/1/2018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10/1/2018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10/1/2018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10/1/2018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Weekend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Donovan Tooke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October 1, 2018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Content Placeholder 5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F9C1225D-9EFD-4D4C-9B92-5AF49CC0D57B}"/>
              </a:ext>
            </a:extLst>
          </p:cNvPr>
          <p:cNvPicPr>
            <a:picLocks noGrp="1" noChangeAspect="1"/>
          </p:cNvPicPr>
          <p:nvPr>
            <p:ph sz="half" idx="13"/>
          </p:nvPr>
        </p:nvPicPr>
        <p:blipFill>
          <a:blip r:embed="rId2"/>
          <a:stretch>
            <a:fillRect/>
          </a:stretch>
        </p:blipFill>
        <p:spPr>
          <a:xfrm>
            <a:off x="311285" y="101601"/>
            <a:ext cx="8573742" cy="612410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917</TotalTime>
  <Words>14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72 Hour Weekend Summary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Maxwell Monningh</cp:lastModifiedBy>
  <cp:revision>142</cp:revision>
  <cp:lastPrinted>2018-05-14T13:29:00Z</cp:lastPrinted>
  <dcterms:created xsi:type="dcterms:W3CDTF">2015-11-15T15:32:11Z</dcterms:created>
  <dcterms:modified xsi:type="dcterms:W3CDTF">2018-10-01T13:24:29Z</dcterms:modified>
</cp:coreProperties>
</file>