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9" r:id="rId5"/>
    <p:sldId id="260" r:id="rId6"/>
    <p:sldId id="261" r:id="rId7"/>
    <p:sldId id="258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1880" y="176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10/3/18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10/3/18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41E6E3-BE3F-E145-A00C-1C97C7107C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/>
        </p:blipFill>
        <p:spPr>
          <a:xfrm>
            <a:off x="5040000" y="5950721"/>
            <a:ext cx="2167477" cy="6336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513600-6D57-9044-B31B-91D4BC5D541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CE82D-B7B3-AC43-8E38-63BCBD53892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Presenter Name | Presentation Title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257B1-CC1A-1C42-B382-B8EE39BA69E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259B4CC-41B0-0F45-9306-AF1B31FAE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gif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Presenter Name | Presentation Title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5917A7-D1D7-C343-AFA0-E0A724C4E552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/>
        </p:blipFill>
        <p:spPr>
          <a:xfrm>
            <a:off x="7132609" y="6502896"/>
            <a:ext cx="860485" cy="251999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Synchronizing </a:t>
            </a:r>
            <a:br>
              <a:rPr lang="en-GB" dirty="0"/>
            </a:br>
            <a:r>
              <a:rPr lang="en-GB" dirty="0" err="1"/>
              <a:t>protoDUNE</a:t>
            </a:r>
            <a:r>
              <a:rPr lang="en-GB" dirty="0"/>
              <a:t>-SP and Beam Instrumentation</a:t>
            </a:r>
            <a:br>
              <a:rPr lang="en-GB" dirty="0"/>
            </a:br>
            <a:r>
              <a:rPr lang="en-GB" dirty="0"/>
              <a:t>Time-stamps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David Cussans</a:t>
            </a:r>
          </a:p>
          <a:p>
            <a:r>
              <a:rPr lang="en-GB" dirty="0"/>
              <a:t>3</a:t>
            </a:r>
            <a:r>
              <a:rPr lang="en-GB" baseline="30000" dirty="0"/>
              <a:t>rd</a:t>
            </a:r>
            <a:r>
              <a:rPr lang="en-GB" dirty="0"/>
              <a:t> October 2018</a:t>
            </a:r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GB" sz="4400" dirty="0"/>
              <a:t>Hardware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>
          <a:xfrm>
            <a:off x="879219" y="6549548"/>
            <a:ext cx="998567" cy="158697"/>
          </a:xfrm>
        </p:spPr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1877785" y="6549548"/>
            <a:ext cx="4349311" cy="158697"/>
          </a:xfrm>
        </p:spPr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454026" y="6549548"/>
            <a:ext cx="425194" cy="158697"/>
          </a:xfrm>
        </p:spPr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6BE67A-28F7-6D4A-B206-28C07DB87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09" y="1827138"/>
            <a:ext cx="8485072" cy="4217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25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GB" sz="4400" dirty="0"/>
              <a:t>Status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GB" dirty="0"/>
              <a:t>WR-LEN module in DAQ barracks</a:t>
            </a:r>
          </a:p>
          <a:p>
            <a:pPr lvl="1"/>
            <a:r>
              <a:rPr lang="en-GB" dirty="0"/>
              <a:t>Produces 10MHz and IRIG-B time-stamp</a:t>
            </a:r>
          </a:p>
          <a:p>
            <a:pPr lvl="1"/>
            <a:r>
              <a:rPr lang="en-GB" dirty="0" err="1"/>
              <a:t>ProtoDUNE</a:t>
            </a:r>
            <a:r>
              <a:rPr lang="en-GB" dirty="0"/>
              <a:t>-SP timing system (PDTS) locked to clock from WR-LEN</a:t>
            </a:r>
          </a:p>
          <a:p>
            <a:pPr lvl="2"/>
            <a:r>
              <a:rPr lang="en-GB" dirty="0"/>
              <a:t>Can verify this by looking at interval between WE pulses issued by BI</a:t>
            </a:r>
          </a:p>
          <a:p>
            <a:pPr lvl="3"/>
            <a:r>
              <a:rPr lang="en-GB" dirty="0"/>
              <a:t>Done – see message by Dave Newbold on “</a:t>
            </a:r>
            <a:r>
              <a:rPr lang="en-GB" dirty="0" err="1"/>
              <a:t>timing_hell</a:t>
            </a:r>
            <a:r>
              <a:rPr lang="en-GB" dirty="0"/>
              <a:t>” Slack channel</a:t>
            </a:r>
          </a:p>
          <a:p>
            <a:r>
              <a:rPr lang="en-GB" dirty="0"/>
              <a:t>Status</a:t>
            </a:r>
          </a:p>
          <a:p>
            <a:pPr lvl="1"/>
            <a:r>
              <a:rPr lang="en-GB" dirty="0"/>
              <a:t>Have timestamp of WE pulses in PDTS time-base.</a:t>
            </a:r>
          </a:p>
          <a:p>
            <a:pPr lvl="1"/>
            <a:r>
              <a:rPr lang="en-GB" dirty="0"/>
              <a:t>BI and PDTS clocks locked</a:t>
            </a:r>
          </a:p>
          <a:p>
            <a:r>
              <a:rPr lang="en-GB" dirty="0"/>
              <a:t>Need a way of double checking synchronization and relating BI time-stamps to PDTS time-stamps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>
          <a:xfrm>
            <a:off x="879219" y="6549548"/>
            <a:ext cx="998567" cy="158697"/>
          </a:xfrm>
        </p:spPr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1877785" y="6549548"/>
            <a:ext cx="4349311" cy="158697"/>
          </a:xfrm>
        </p:spPr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454026" y="6549548"/>
            <a:ext cx="425194" cy="158697"/>
          </a:xfrm>
        </p:spPr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194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GB" sz="4400" dirty="0"/>
              <a:t>Status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GB" dirty="0"/>
              <a:t>WE pulse echoed back to BI by PDTS TLU</a:t>
            </a:r>
          </a:p>
          <a:p>
            <a:pPr lvl="1"/>
            <a:r>
              <a:rPr lang="en-GB" dirty="0"/>
              <a:t>LVDS</a:t>
            </a:r>
            <a:r>
              <a:rPr lang="en-GB" dirty="0">
                <a:sym typeface="Wingdings" pitchFamily="2" charset="2"/>
              </a:rPr>
              <a:t>TTL converter</a:t>
            </a:r>
          </a:p>
          <a:p>
            <a:pPr lvl="1"/>
            <a:r>
              <a:rPr lang="en-GB" dirty="0"/>
              <a:t>Current status – can’t see pulses with ‘scope.</a:t>
            </a:r>
          </a:p>
          <a:p>
            <a:r>
              <a:rPr lang="en-GB" dirty="0"/>
              <a:t>Can see time-stamp SPS cycles in TIMBER</a:t>
            </a:r>
          </a:p>
          <a:p>
            <a:pPr lvl="1"/>
            <a:r>
              <a:rPr lang="en-GB" dirty="0"/>
              <a:t>Does the interval match the WE interval? </a:t>
            </a:r>
          </a:p>
          <a:p>
            <a:pPr lvl="2"/>
            <a:r>
              <a:rPr lang="en-GB" dirty="0"/>
              <a:t>i.e. is there a 1:1 mapping</a:t>
            </a:r>
          </a:p>
          <a:p>
            <a:pPr lvl="1"/>
            <a:r>
              <a:rPr lang="en-GB" dirty="0"/>
              <a:t>How is the time-stamp of “Cycle/Extraction” in TIMBER related to the time at which WE signal issued?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>
          <a:xfrm>
            <a:off x="879219" y="6549548"/>
            <a:ext cx="998567" cy="158697"/>
          </a:xfrm>
        </p:spPr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1877785" y="6549548"/>
            <a:ext cx="4349311" cy="158697"/>
          </a:xfrm>
        </p:spPr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454026" y="6549548"/>
            <a:ext cx="425194" cy="158697"/>
          </a:xfrm>
        </p:spPr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59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GB" sz="4400" dirty="0"/>
              <a:t>Outstanding Tasks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GB" dirty="0"/>
              <a:t>Record both BI data and PDTS data</a:t>
            </a:r>
          </a:p>
          <a:p>
            <a:pPr lvl="1"/>
            <a:r>
              <a:rPr lang="en-GB" dirty="0"/>
              <a:t>Match WE timestamps in PDTS with Extraction timestamps in TIMBER</a:t>
            </a:r>
          </a:p>
          <a:p>
            <a:r>
              <a:rPr lang="en-GB" dirty="0"/>
              <a:t>Debug output of WE pulses from PDTS</a:t>
            </a:r>
          </a:p>
          <a:p>
            <a:r>
              <a:rPr lang="en-GB" dirty="0" err="1"/>
              <a:t>Analyze</a:t>
            </a:r>
            <a:r>
              <a:rPr lang="en-GB" dirty="0"/>
              <a:t> BI timestamps of WE pulses produced by PDTS</a:t>
            </a:r>
          </a:p>
          <a:p>
            <a:r>
              <a:rPr lang="en-GB" dirty="0"/>
              <a:t>Provide algorithm for converting timestamps in PDTS with timestamps in BI</a:t>
            </a:r>
          </a:p>
          <a:p>
            <a:pPr lvl="1"/>
            <a:r>
              <a:rPr lang="en-GB" dirty="0"/>
              <a:t>Mapping with change run by run</a:t>
            </a:r>
          </a:p>
          <a:p>
            <a:pPr lvl="2"/>
            <a:r>
              <a:rPr lang="en-GB" dirty="0"/>
              <a:t>PDTS not yet able to decode IRIG timestamp from WR-LEN</a:t>
            </a:r>
          </a:p>
          <a:p>
            <a:pPr lvl="3"/>
            <a:r>
              <a:rPr lang="en-GB" dirty="0"/>
              <a:t>Setting PDTS timestamp to Unix time (obtained from s/ware) at start of </a:t>
            </a:r>
            <a:r>
              <a:rPr lang="en-GB"/>
              <a:t>each run.</a:t>
            </a:r>
            <a:endParaRPr lang="en-GB" dirty="0"/>
          </a:p>
          <a:p>
            <a:r>
              <a:rPr lang="en-GB" dirty="0"/>
              <a:t>Convert to online monitoring task.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>
          <a:xfrm>
            <a:off x="879219" y="6549548"/>
            <a:ext cx="998567" cy="158697"/>
          </a:xfrm>
        </p:spPr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1877785" y="6549548"/>
            <a:ext cx="4349311" cy="158697"/>
          </a:xfrm>
        </p:spPr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454026" y="6549548"/>
            <a:ext cx="425194" cy="158697"/>
          </a:xfrm>
        </p:spPr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06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60521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_Template" id="{8A6D5F89-EE4B-9C4D-96EC-E298B33CCC06}" vid="{A2F126E2-DC85-F944-8F8F-09985933FA4E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_Template" id="{8A6D5F89-EE4B-9C4D-96EC-E298B33CCC06}" vid="{1026DD88-1636-D94C-B23A-F336C5A815F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 Template_051215</Template>
  <TotalTime>26</TotalTime>
  <Words>273</Words>
  <Application>Microsoft Macintosh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Geneva</vt:lpstr>
      <vt:lpstr>Helvetica</vt:lpstr>
      <vt:lpstr>Lucida Grande</vt:lpstr>
      <vt:lpstr>Wingdings</vt:lpstr>
      <vt:lpstr>Dune Template_051215</vt:lpstr>
      <vt:lpstr>LBNF Content-Footer Theme</vt:lpstr>
      <vt:lpstr>Synchronizing  protoDUNE-SP and Beam Instrumentation Time-stamps</vt:lpstr>
      <vt:lpstr>Hardware</vt:lpstr>
      <vt:lpstr>Status</vt:lpstr>
      <vt:lpstr>Status</vt:lpstr>
      <vt:lpstr>Outstanding Tasks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Synchronizing  protoDUNE-SP and Beam Instrumentation Time-stamps</dc:title>
  <dc:subject/>
  <dc:creator>David Cussans</dc:creator>
  <cp:keywords/>
  <dc:description>Modified by A. Weber</dc:description>
  <cp:lastModifiedBy>David Cussans</cp:lastModifiedBy>
  <cp:revision>2</cp:revision>
  <dcterms:created xsi:type="dcterms:W3CDTF">2018-10-03T13:27:18Z</dcterms:created>
  <dcterms:modified xsi:type="dcterms:W3CDTF">2018-10-03T13:53:53Z</dcterms:modified>
  <cp:category/>
</cp:coreProperties>
</file>