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9"/>
  </p:notesMasterIdLst>
  <p:handoutMasterIdLst>
    <p:handoutMasterId r:id="rId10"/>
  </p:handoutMasterIdLst>
  <p:sldIdLst>
    <p:sldId id="256" r:id="rId3"/>
    <p:sldId id="257" r:id="rId4"/>
    <p:sldId id="259" r:id="rId5"/>
    <p:sldId id="260" r:id="rId6"/>
    <p:sldId id="261" r:id="rId7"/>
    <p:sldId id="258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04">
          <p15:clr>
            <a:srgbClr val="A4A3A4"/>
          </p15:clr>
        </p15:guide>
        <p15:guide id="2" orient="horz" pos="476">
          <p15:clr>
            <a:srgbClr val="A4A3A4"/>
          </p15:clr>
        </p15:guide>
        <p15:guide id="3" orient="horz" pos="1443">
          <p15:clr>
            <a:srgbClr val="A4A3A4"/>
          </p15:clr>
        </p15:guide>
        <p15:guide id="4" orient="horz" pos="966">
          <p15:clr>
            <a:srgbClr val="A4A3A4"/>
          </p15:clr>
        </p15:guide>
        <p15:guide id="5" orient="horz" pos="1876">
          <p15:clr>
            <a:srgbClr val="A4A3A4"/>
          </p15:clr>
        </p15:guide>
        <p15:guide id="6" orient="horz" pos="3616">
          <p15:clr>
            <a:srgbClr val="A4A3A4"/>
          </p15:clr>
        </p15:guide>
        <p15:guide id="7" pos="2190">
          <p15:clr>
            <a:srgbClr val="A4A3A4"/>
          </p15:clr>
        </p15:guide>
        <p15:guide id="8" pos="2188">
          <p15:clr>
            <a:srgbClr val="A4A3A4"/>
          </p15:clr>
        </p15:guide>
        <p15:guide id="9" pos="5026">
          <p15:clr>
            <a:srgbClr val="A4A3A4"/>
          </p15:clr>
        </p15:guide>
        <p15:guide id="10" pos="2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125"/>
    <a:srgbClr val="F37C23"/>
    <a:srgbClr val="3C5A77"/>
    <a:srgbClr val="BC5F2B"/>
    <a:srgbClr val="32547A"/>
    <a:srgbClr val="B8561A"/>
    <a:srgbClr val="B65A1F"/>
    <a:srgbClr val="5680AB"/>
    <a:srgbClr val="7A7A7A"/>
    <a:srgbClr val="6FA8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4681"/>
  </p:normalViewPr>
  <p:slideViewPr>
    <p:cSldViewPr snapToGrid="0" snapToObjects="1">
      <p:cViewPr varScale="1">
        <p:scale>
          <a:sx n="114" d="100"/>
          <a:sy n="114" d="100"/>
        </p:scale>
        <p:origin x="1880" y="176"/>
      </p:cViewPr>
      <p:guideLst>
        <p:guide orient="horz" pos="4204"/>
        <p:guide orient="horz" pos="476"/>
        <p:guide orient="horz" pos="1443"/>
        <p:guide orient="horz" pos="966"/>
        <p:guide orient="horz" pos="1876"/>
        <p:guide orient="horz" pos="3616"/>
        <p:guide pos="2190"/>
        <p:guide pos="2188"/>
        <p:guide pos="5026"/>
        <p:guide pos="2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10/3/18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10/3/18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E41E6E3-BE3F-E145-A00C-1C97C7107C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/>
        </p:blipFill>
        <p:spPr>
          <a:xfrm>
            <a:off x="5040000" y="5950721"/>
            <a:ext cx="2167477" cy="6336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513600-6D57-9044-B31B-91D4BC5D541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CE82D-B7B3-AC43-8E38-63BCBD53892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Presenter Name | Presentation Title 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8257B1-CC1A-1C42-B382-B8EE39BA69E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259B4CC-41B0-0F45-9306-AF1B31FAE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59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4.gif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7200" y="5760720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23082" y="5953373"/>
            <a:ext cx="1370067" cy="578035"/>
          </a:xfrm>
          <a:prstGeom prst="rect">
            <a:avLst/>
          </a:prstGeom>
        </p:spPr>
      </p:pic>
      <p:grpSp>
        <p:nvGrpSpPr>
          <p:cNvPr id="3" name="Group 2"/>
          <p:cNvGrpSpPr/>
          <p:nvPr userDrawn="1"/>
        </p:nvGrpSpPr>
        <p:grpSpPr>
          <a:xfrm>
            <a:off x="5095044" y="240226"/>
            <a:ext cx="3598105" cy="199542"/>
            <a:chOff x="5136243" y="672026"/>
            <a:chExt cx="3598105" cy="199542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/>
              <a:t>Presenter Name | Presentation Title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A5917A7-D1D7-C343-AFA0-E0A724C4E552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/>
        </p:blipFill>
        <p:spPr>
          <a:xfrm>
            <a:off x="7132609" y="6502896"/>
            <a:ext cx="860485" cy="251999"/>
          </a:xfrm>
          <a:prstGeom prst="rect">
            <a:avLst/>
          </a:prstGeom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Synchronizing </a:t>
            </a:r>
            <a:br>
              <a:rPr lang="en-GB" dirty="0"/>
            </a:br>
            <a:r>
              <a:rPr lang="en-GB" dirty="0" err="1"/>
              <a:t>protoDUNE</a:t>
            </a:r>
            <a:r>
              <a:rPr lang="en-GB" dirty="0"/>
              <a:t>-SP and Beam Instrumentation</a:t>
            </a:r>
            <a:br>
              <a:rPr lang="en-GB" dirty="0"/>
            </a:br>
            <a:r>
              <a:rPr lang="en-GB" dirty="0"/>
              <a:t>Time-stamps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David Cussans</a:t>
            </a:r>
          </a:p>
          <a:p>
            <a:r>
              <a:rPr lang="en-GB" dirty="0"/>
              <a:t>3</a:t>
            </a:r>
            <a:r>
              <a:rPr lang="en-GB" baseline="30000" dirty="0"/>
              <a:t>rd</a:t>
            </a:r>
            <a:r>
              <a:rPr lang="en-GB" dirty="0"/>
              <a:t> October 2018</a:t>
            </a:r>
          </a:p>
        </p:txBody>
      </p:sp>
    </p:spTree>
    <p:extLst>
      <p:ext uri="{BB962C8B-B14F-4D97-AF65-F5344CB8AC3E}">
        <p14:creationId xmlns:p14="http://schemas.microsoft.com/office/powerpoint/2010/main" val="1741762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GB" sz="4400" dirty="0"/>
              <a:t>Hardware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>
          <a:xfrm>
            <a:off x="879219" y="6549548"/>
            <a:ext cx="998567" cy="158697"/>
          </a:xfrm>
        </p:spPr>
        <p:txBody>
          <a:bodyPr/>
          <a:lstStyle/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>
          <a:xfrm>
            <a:off x="1877785" y="6549548"/>
            <a:ext cx="4349311" cy="158697"/>
          </a:xfrm>
        </p:spPr>
        <p:txBody>
          <a:bodyPr/>
          <a:lstStyle/>
          <a:p>
            <a:pPr>
              <a:defRPr/>
            </a:pPr>
            <a:r>
              <a:rPr lang="de-DE"/>
              <a:t>Presenter Name | Presentation Title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4"/>
          </p:nvPr>
        </p:nvSpPr>
        <p:spPr>
          <a:xfrm>
            <a:off x="454026" y="6549548"/>
            <a:ext cx="425194" cy="158697"/>
          </a:xfrm>
        </p:spPr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96BE67A-28F7-6D4A-B206-28C07DB875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309" y="1827138"/>
            <a:ext cx="8485072" cy="421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254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GB" sz="4400" dirty="0"/>
              <a:t>Status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/>
        <p:txBody>
          <a:bodyPr>
            <a:normAutofit/>
          </a:bodyPr>
          <a:lstStyle/>
          <a:p>
            <a:r>
              <a:rPr lang="en-GB" dirty="0"/>
              <a:t>WR-LEN module in DAQ barracks</a:t>
            </a:r>
          </a:p>
          <a:p>
            <a:pPr lvl="1"/>
            <a:r>
              <a:rPr lang="en-GB" dirty="0"/>
              <a:t>Produces 10MHz and IRIG-B time-stamp</a:t>
            </a:r>
          </a:p>
          <a:p>
            <a:pPr lvl="1"/>
            <a:r>
              <a:rPr lang="en-GB" dirty="0" err="1"/>
              <a:t>ProtoDUNE</a:t>
            </a:r>
            <a:r>
              <a:rPr lang="en-GB" dirty="0"/>
              <a:t>-SP timing system (PDTS) locked to clock from WR-LEN</a:t>
            </a:r>
          </a:p>
          <a:p>
            <a:pPr lvl="2"/>
            <a:r>
              <a:rPr lang="en-GB" dirty="0"/>
              <a:t>Can verify this by looking at interval between WE pulses issued by BI</a:t>
            </a:r>
          </a:p>
          <a:p>
            <a:pPr lvl="3"/>
            <a:r>
              <a:rPr lang="en-GB" dirty="0"/>
              <a:t>Done – see message by Dave Newbold on “</a:t>
            </a:r>
            <a:r>
              <a:rPr lang="en-GB" dirty="0" err="1"/>
              <a:t>timing_hell</a:t>
            </a:r>
            <a:r>
              <a:rPr lang="en-GB" dirty="0"/>
              <a:t>” Slack channel</a:t>
            </a:r>
          </a:p>
          <a:p>
            <a:r>
              <a:rPr lang="en-GB" dirty="0"/>
              <a:t>Status</a:t>
            </a:r>
          </a:p>
          <a:p>
            <a:pPr lvl="1"/>
            <a:r>
              <a:rPr lang="en-GB" dirty="0"/>
              <a:t>Have timestamp of WE pulses in PDTS time-base.</a:t>
            </a:r>
          </a:p>
          <a:p>
            <a:pPr lvl="1"/>
            <a:r>
              <a:rPr lang="en-GB" dirty="0"/>
              <a:t>BI and PDTS clocks locked</a:t>
            </a:r>
          </a:p>
          <a:p>
            <a:r>
              <a:rPr lang="en-GB" dirty="0"/>
              <a:t>Need a way of double checking synchronization and relating BI time-stamps to PDTS time-stamps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>
          <a:xfrm>
            <a:off x="879219" y="6549548"/>
            <a:ext cx="998567" cy="158697"/>
          </a:xfrm>
        </p:spPr>
        <p:txBody>
          <a:bodyPr/>
          <a:lstStyle/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>
          <a:xfrm>
            <a:off x="1877785" y="6549548"/>
            <a:ext cx="4349311" cy="158697"/>
          </a:xfrm>
        </p:spPr>
        <p:txBody>
          <a:bodyPr/>
          <a:lstStyle/>
          <a:p>
            <a:pPr>
              <a:defRPr/>
            </a:pPr>
            <a:r>
              <a:rPr lang="de-DE"/>
              <a:t>Presenter Name | Presentation Title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4"/>
          </p:nvPr>
        </p:nvSpPr>
        <p:spPr>
          <a:xfrm>
            <a:off x="454026" y="6549548"/>
            <a:ext cx="425194" cy="158697"/>
          </a:xfrm>
        </p:spPr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194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GB" sz="4400" dirty="0"/>
              <a:t>Status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/>
        <p:txBody>
          <a:bodyPr>
            <a:normAutofit/>
          </a:bodyPr>
          <a:lstStyle/>
          <a:p>
            <a:r>
              <a:rPr lang="en-GB" dirty="0"/>
              <a:t>WE pulse echoed back to BI by PDTS TLU</a:t>
            </a:r>
          </a:p>
          <a:p>
            <a:pPr lvl="1"/>
            <a:r>
              <a:rPr lang="en-GB" dirty="0"/>
              <a:t>LVDS</a:t>
            </a:r>
            <a:r>
              <a:rPr lang="en-GB" dirty="0">
                <a:sym typeface="Wingdings" pitchFamily="2" charset="2"/>
              </a:rPr>
              <a:t>TTL converter</a:t>
            </a:r>
          </a:p>
          <a:p>
            <a:pPr lvl="1"/>
            <a:r>
              <a:rPr lang="en-GB" dirty="0"/>
              <a:t>Current status – can’t see pulses with ‘scope.</a:t>
            </a:r>
          </a:p>
          <a:p>
            <a:r>
              <a:rPr lang="en-GB" dirty="0"/>
              <a:t>Can see time-stamp SPS cycles in TIMBER</a:t>
            </a:r>
          </a:p>
          <a:p>
            <a:pPr lvl="1"/>
            <a:r>
              <a:rPr lang="en-GB" dirty="0"/>
              <a:t>Does the interval match the WE interval? </a:t>
            </a:r>
          </a:p>
          <a:p>
            <a:pPr lvl="2"/>
            <a:r>
              <a:rPr lang="en-GB" dirty="0"/>
              <a:t>i.e. is there a 1:1 mapping</a:t>
            </a:r>
          </a:p>
          <a:p>
            <a:pPr lvl="1"/>
            <a:r>
              <a:rPr lang="en-GB" dirty="0"/>
              <a:t>How is the time-stamp of “Cycle/Extraction” in TIMBER related to the time at which WE signal issued?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>
          <a:xfrm>
            <a:off x="879219" y="6549548"/>
            <a:ext cx="998567" cy="158697"/>
          </a:xfrm>
        </p:spPr>
        <p:txBody>
          <a:bodyPr/>
          <a:lstStyle/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>
          <a:xfrm>
            <a:off x="1877785" y="6549548"/>
            <a:ext cx="4349311" cy="158697"/>
          </a:xfrm>
        </p:spPr>
        <p:txBody>
          <a:bodyPr/>
          <a:lstStyle/>
          <a:p>
            <a:pPr>
              <a:defRPr/>
            </a:pPr>
            <a:r>
              <a:rPr lang="de-DE"/>
              <a:t>Presenter Name | Presentation Title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4"/>
          </p:nvPr>
        </p:nvSpPr>
        <p:spPr>
          <a:xfrm>
            <a:off x="454026" y="6549548"/>
            <a:ext cx="425194" cy="158697"/>
          </a:xfrm>
        </p:spPr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159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GB" sz="4400" dirty="0"/>
              <a:t>Outstanding Tasks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/>
        <p:txBody>
          <a:bodyPr>
            <a:normAutofit/>
          </a:bodyPr>
          <a:lstStyle/>
          <a:p>
            <a:r>
              <a:rPr lang="en-GB" dirty="0"/>
              <a:t>Record both BI data and PDTS data</a:t>
            </a:r>
          </a:p>
          <a:p>
            <a:pPr lvl="1"/>
            <a:r>
              <a:rPr lang="en-GB" dirty="0"/>
              <a:t>Match WE timestamps in PDTS with Extraction timestamps in TIMBER</a:t>
            </a:r>
          </a:p>
          <a:p>
            <a:r>
              <a:rPr lang="en-GB" dirty="0"/>
              <a:t>Debug output of WE pulses from PDTS</a:t>
            </a:r>
          </a:p>
          <a:p>
            <a:r>
              <a:rPr lang="en-GB" dirty="0" err="1"/>
              <a:t>Analyze</a:t>
            </a:r>
            <a:r>
              <a:rPr lang="en-GB" dirty="0"/>
              <a:t> BI timestamps of WE pulses produced by PDTS</a:t>
            </a:r>
          </a:p>
          <a:p>
            <a:r>
              <a:rPr lang="en-GB" dirty="0"/>
              <a:t>Provide algorithm for converting timestamps in PDTS with timestamps in BI</a:t>
            </a:r>
          </a:p>
          <a:p>
            <a:pPr lvl="1"/>
            <a:r>
              <a:rPr lang="en-GB" dirty="0"/>
              <a:t>Mapping with change run by run</a:t>
            </a:r>
          </a:p>
          <a:p>
            <a:pPr lvl="2"/>
            <a:r>
              <a:rPr lang="en-GB" dirty="0"/>
              <a:t>PDTS not yet able to decode IRIG timestamp from WR-LEN</a:t>
            </a:r>
          </a:p>
          <a:p>
            <a:pPr lvl="3"/>
            <a:r>
              <a:rPr lang="en-GB" dirty="0"/>
              <a:t>Setting PDTS timestamp to Unix time (obtained from s/ware) at start of </a:t>
            </a:r>
            <a:r>
              <a:rPr lang="en-GB"/>
              <a:t>each run.</a:t>
            </a:r>
            <a:endParaRPr lang="en-GB" dirty="0"/>
          </a:p>
          <a:p>
            <a:r>
              <a:rPr lang="en-GB" dirty="0"/>
              <a:t>Convert to online monitoring task.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>
          <a:xfrm>
            <a:off x="879219" y="6549548"/>
            <a:ext cx="998567" cy="158697"/>
          </a:xfrm>
        </p:spPr>
        <p:txBody>
          <a:bodyPr/>
          <a:lstStyle/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>
          <a:xfrm>
            <a:off x="1877785" y="6549548"/>
            <a:ext cx="4349311" cy="158697"/>
          </a:xfrm>
        </p:spPr>
        <p:txBody>
          <a:bodyPr/>
          <a:lstStyle/>
          <a:p>
            <a:pPr>
              <a:defRPr/>
            </a:pPr>
            <a:r>
              <a:rPr lang="de-DE"/>
              <a:t>Presenter Name | Presentation Title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4"/>
          </p:nvPr>
        </p:nvSpPr>
        <p:spPr>
          <a:xfrm>
            <a:off x="454026" y="6549548"/>
            <a:ext cx="425194" cy="158697"/>
          </a:xfrm>
        </p:spPr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06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360521"/>
      </p:ext>
    </p:extLst>
  </p:cSld>
  <p:clrMapOvr>
    <a:masterClrMapping/>
  </p:clrMapOvr>
</p:sld>
</file>

<file path=ppt/theme/theme1.xml><?xml version="1.0" encoding="utf-8"?>
<a:theme xmlns:a="http://schemas.openxmlformats.org/drawingml/2006/main" name="Dune Template_051215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UNE_Template" id="{8A6D5F89-EE4B-9C4D-96EC-E298B33CCC06}" vid="{A2F126E2-DC85-F944-8F8F-09985933FA4E}"/>
    </a:ext>
  </a:extLst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UNE_Template" id="{8A6D5F89-EE4B-9C4D-96EC-E298B33CCC06}" vid="{1026DD88-1636-D94C-B23A-F336C5A815F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Dune Template_051215</Template>
  <TotalTime>26</TotalTime>
  <Words>273</Words>
  <Application>Microsoft Macintosh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Geneva</vt:lpstr>
      <vt:lpstr>Helvetica</vt:lpstr>
      <vt:lpstr>Lucida Grande</vt:lpstr>
      <vt:lpstr>Wingdings</vt:lpstr>
      <vt:lpstr>Dune Template_051215</vt:lpstr>
      <vt:lpstr>LBNF Content-Footer Theme</vt:lpstr>
      <vt:lpstr>Synchronizing  protoDUNE-SP and Beam Instrumentation Time-stamps</vt:lpstr>
      <vt:lpstr>Hardware</vt:lpstr>
      <vt:lpstr>Status</vt:lpstr>
      <vt:lpstr>Status</vt:lpstr>
      <vt:lpstr>Outstanding Tasks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Synchronizing  protoDUNE-SP and Beam Instrumentation Time-stamps</dc:title>
  <dc:subject/>
  <dc:creator>David Cussans</dc:creator>
  <cp:keywords/>
  <dc:description>Modified by A. Weber</dc:description>
  <cp:lastModifiedBy>David Cussans</cp:lastModifiedBy>
  <cp:revision>2</cp:revision>
  <dcterms:created xsi:type="dcterms:W3CDTF">2018-10-03T13:27:18Z</dcterms:created>
  <dcterms:modified xsi:type="dcterms:W3CDTF">2018-10-03T13:53:53Z</dcterms:modified>
  <cp:category/>
</cp:coreProperties>
</file>