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372" r:id="rId2"/>
    <p:sldId id="371" r:id="rId3"/>
    <p:sldId id="364" r:id="rId4"/>
    <p:sldId id="366" r:id="rId5"/>
    <p:sldId id="367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505050"/>
    <a:srgbClr val="000000"/>
    <a:srgbClr val="0000FF"/>
    <a:srgbClr val="50504E"/>
    <a:srgbClr val="4E4E4E"/>
    <a:srgbClr val="404040"/>
    <a:srgbClr val="004C97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5291" autoAdjust="0"/>
  </p:normalViewPr>
  <p:slideViewPr>
    <p:cSldViewPr snapToGrid="0" snapToObjects="1" showGuides="1">
      <p:cViewPr varScale="1">
        <p:scale>
          <a:sx n="131" d="100"/>
          <a:sy n="131" d="100"/>
        </p:scale>
        <p:origin x="1736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Marty Murphy &amp; Cory Crowley.</a:t>
            </a:r>
          </a:p>
          <a:p>
            <a:r>
              <a:rPr lang="en-US" dirty="0" smtClean="0"/>
              <a:t>AD-Operations Scheduling Meeting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NuMI Target Stationing Investigation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5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There was a 235 MIL (1/1000 inch) longitudinal off-set between the NuMI Target Position and the Module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Several days of investigation by Alignment and TSD did not yield any obvious cause for the </a:t>
            </a:r>
            <a:r>
              <a:rPr lang="en-US" dirty="0" err="1" smtClean="0"/>
              <a:t>descrepency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Absent a cause, we decided to translate the Target position forward (in beam direction) by 235 MIL.  See picture at right.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believe we found the cause of the problem during the process of mating the Target to the Module on Thursday (10/4/18).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465262"/>
            <a:ext cx="5346700" cy="40100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MET-03 Target-Module Misalignment Investigation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7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Target Alignment Issue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22250" y="990022"/>
            <a:ext cx="8686800" cy="211564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Initial Hook-up</a:t>
            </a:r>
          </a:p>
          <a:p>
            <a:r>
              <a:rPr lang="en-US" sz="1400" dirty="0"/>
              <a:t>Draw bar &amp; utility lines would connect, but sticky (not particularly odd given age of module components).</a:t>
            </a:r>
          </a:p>
          <a:p>
            <a:r>
              <a:rPr lang="en-US" sz="1400" dirty="0"/>
              <a:t>Upstream hanger (what sets target position) seated and draw bar torqued.</a:t>
            </a:r>
          </a:p>
          <a:p>
            <a:r>
              <a:rPr lang="en-US" sz="1400" dirty="0"/>
              <a:t>Module moves to position in chase for survey, showing target survey monuments are ~1/4” upstream.</a:t>
            </a:r>
          </a:p>
          <a:p>
            <a:r>
              <a:rPr lang="en-US" sz="1400" dirty="0"/>
              <a:t>Interface believed to be OK, as has not had issue for 9 target installations prior.</a:t>
            </a:r>
          </a:p>
          <a:p>
            <a:r>
              <a:rPr lang="en-US" sz="1400" dirty="0"/>
              <a:t>During troubleshooting, a slight angle is observed between hanger &amp; mounting shaft (picture on right below), but no prior reference for perpendicularity to mounting shaft is known. Was not considered to be immediate issue at the time.</a:t>
            </a:r>
          </a:p>
          <a:p>
            <a:endParaRPr lang="en-US" sz="14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1055BC-68D8-4860-84DB-C1654E62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372" y="3105664"/>
            <a:ext cx="4550678" cy="2970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A530FA-4C3B-44B8-B79C-951E6E41F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14" y="3105664"/>
            <a:ext cx="3909613" cy="297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0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Target Alignment Issue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22250" y="990021"/>
            <a:ext cx="8686800" cy="52872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Attempted Correction / Proposed Root Cause</a:t>
            </a:r>
          </a:p>
          <a:p>
            <a:r>
              <a:rPr lang="en-US" sz="1400" dirty="0"/>
              <a:t>After days of troubleshooting, best course of action with knowledge on hand was to adjust target to correct position and reinstall onto module.</a:t>
            </a:r>
          </a:p>
          <a:p>
            <a:r>
              <a:rPr lang="en-US" sz="1400" dirty="0"/>
              <a:t>When attempting re-installation, angle between hanger and shaft became more noticeable.</a:t>
            </a:r>
          </a:p>
          <a:p>
            <a:r>
              <a:rPr lang="en-US" sz="1400" dirty="0"/>
              <a:t>We believe root cause is upstream target hanger bore was canted on module shaft from day 1 of changeout.</a:t>
            </a:r>
          </a:p>
          <a:p>
            <a:r>
              <a:rPr lang="en-US" sz="1400" dirty="0"/>
              <a:t>Additionally validated when draw bar &amp; utility lines would not connect / thread together with target on second attempt.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D260EB-A9E9-49A7-85E2-C4E8E424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984" y="2957384"/>
            <a:ext cx="4953617" cy="325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1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Target Alignment Issue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22250" y="990021"/>
            <a:ext cx="8686800" cy="52872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Attempted Correction / Confirmation of Root Cause</a:t>
            </a:r>
            <a:endParaRPr lang="en-US" sz="1400" dirty="0"/>
          </a:p>
          <a:p>
            <a:r>
              <a:rPr lang="en-US" sz="1400" dirty="0"/>
              <a:t>Found out that:</a:t>
            </a:r>
          </a:p>
          <a:p>
            <a:pPr lvl="1"/>
            <a:r>
              <a:rPr lang="en-US" sz="1400" dirty="0"/>
              <a:t>Beamline component to module mounting repeatability is not good.</a:t>
            </a:r>
          </a:p>
          <a:p>
            <a:pPr lvl="1"/>
            <a:r>
              <a:rPr lang="en-US" sz="1400" dirty="0"/>
              <a:t>Cannot rely solely on remote handling table to allow for good </a:t>
            </a:r>
            <a:r>
              <a:rPr lang="en-US" sz="1400" dirty="0" smtClean="0"/>
              <a:t>fit.</a:t>
            </a:r>
            <a:endParaRPr lang="en-US" sz="1400" dirty="0"/>
          </a:p>
          <a:p>
            <a:pPr lvl="1"/>
            <a:r>
              <a:rPr lang="en-US" sz="1400" dirty="0"/>
              <a:t>Cannot rely solely on draw bar to freely pull target into position &amp; maintain accuracy / good fitment.</a:t>
            </a:r>
          </a:p>
          <a:p>
            <a:pPr lvl="1"/>
            <a:r>
              <a:rPr lang="en-US" sz="1400" dirty="0"/>
              <a:t>Must now use </a:t>
            </a:r>
            <a:r>
              <a:rPr lang="en-US" sz="1400" b="1" u="sng" dirty="0"/>
              <a:t>both</a:t>
            </a:r>
            <a:r>
              <a:rPr lang="en-US" sz="1400" dirty="0"/>
              <a:t> remote handling table to visually set position + draw bar to pull up in order to make sure shaft seating is correct and perpendicularity is maintained.</a:t>
            </a:r>
          </a:p>
          <a:p>
            <a:r>
              <a:rPr lang="en-US" sz="1400" dirty="0"/>
              <a:t>Summary:</a:t>
            </a:r>
          </a:p>
          <a:p>
            <a:pPr lvl="1"/>
            <a:r>
              <a:rPr lang="en-US" sz="1400" dirty="0"/>
              <a:t>Module shaft to hanger fitment (design / tolerances / condition) allows for poor connection repeatability. Can try to adjust on future targets / horns, but module shaft dimensions cannot change without major work.</a:t>
            </a:r>
          </a:p>
          <a:p>
            <a:pPr lvl="1"/>
            <a:r>
              <a:rPr lang="en-US" sz="1400" dirty="0"/>
              <a:t>Issue is solved with diligent attention to connection points during future changeouts. Will not rely on support structure to beamline component interface to be perfect.</a:t>
            </a:r>
          </a:p>
          <a:p>
            <a:pPr lvl="1"/>
            <a:r>
              <a:rPr lang="en-US" sz="1400" dirty="0"/>
              <a:t>Can perform in-situ survey monument checks from top of </a:t>
            </a:r>
            <a:r>
              <a:rPr lang="en-US" sz="1400" dirty="0" err="1"/>
              <a:t>NuMI</a:t>
            </a:r>
            <a:r>
              <a:rPr lang="en-US" sz="1400" dirty="0"/>
              <a:t> work cell to verify connection.</a:t>
            </a:r>
          </a:p>
          <a:p>
            <a:pPr lvl="1"/>
            <a:r>
              <a:rPr lang="en-US" sz="1400" dirty="0"/>
              <a:t>TSD has list of lessons learned &amp; corrective actions to avoid this problem in the future.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>*Root cause will be confirmed on Monday if target is surveyed in chase and upstream survey monuments are found to be in correct station.</a:t>
            </a:r>
          </a:p>
          <a:p>
            <a:pPr lvl="1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1170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15134</TotalTime>
  <Words>528</Words>
  <Application>Microsoft Macintosh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Geneva</vt:lpstr>
      <vt:lpstr>Helvetica</vt:lpstr>
      <vt:lpstr>ＭＳ Ｐゴシック</vt:lpstr>
      <vt:lpstr>Arial</vt:lpstr>
      <vt:lpstr>Fermilab_PowerPoint_Template_090915</vt:lpstr>
      <vt:lpstr>PowerPoint Presentation</vt:lpstr>
      <vt:lpstr>MET-03 Target-Module Misalignment Investigation</vt:lpstr>
      <vt:lpstr>NuMI Target Alignment Issue</vt:lpstr>
      <vt:lpstr>NuMI Target Alignment Issue</vt:lpstr>
      <vt:lpstr>NuMI Target Alignment Issue</vt:lpstr>
    </vt:vector>
  </TitlesOfParts>
  <Company>Sandbox Studio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Martin Murphy</cp:lastModifiedBy>
  <cp:revision>982</cp:revision>
  <cp:lastPrinted>2014-01-20T19:40:21Z</cp:lastPrinted>
  <dcterms:created xsi:type="dcterms:W3CDTF">2014-01-03T20:18:13Z</dcterms:created>
  <dcterms:modified xsi:type="dcterms:W3CDTF">2018-10-05T13:58:13Z</dcterms:modified>
</cp:coreProperties>
</file>