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265" r:id="rId3"/>
    <p:sldId id="278" r:id="rId4"/>
    <p:sldId id="285" r:id="rId5"/>
    <p:sldId id="281" r:id="rId6"/>
    <p:sldId id="283" r:id="rId7"/>
    <p:sldId id="284" r:id="rId8"/>
    <p:sldId id="280" r:id="rId9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6600FF"/>
    <a:srgbClr val="404040"/>
    <a:srgbClr val="E9EAF1"/>
    <a:srgbClr val="003087"/>
    <a:srgbClr val="505050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10/4/2018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10/1/2018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10/5/18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10/5/18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10/5/18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10/5/18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10/5/18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10/5/18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10/5/18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10/5/18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10/5/18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Status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Shutdown week 13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October 5,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6C90C0-2A88-4EF5-B3EF-D850D6067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446" y="3763671"/>
            <a:ext cx="3419108" cy="2564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9A24E-DCE0-440E-AA7E-CD4033F1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13 tunnel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6131-46C9-4CF6-B63F-B1E106560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71583"/>
            <a:ext cx="8672513" cy="3648966"/>
          </a:xfrm>
        </p:spPr>
        <p:txBody>
          <a:bodyPr/>
          <a:lstStyle/>
          <a:p>
            <a:r>
              <a:rPr lang="en-US" dirty="0"/>
              <a:t>V003 awaiting reconnection of power cable and LCW hoses</a:t>
            </a:r>
          </a:p>
          <a:p>
            <a:pPr lvl="1"/>
            <a:r>
              <a:rPr lang="en-US" dirty="0"/>
              <a:t>Vacuum pipe welded in last Friday</a:t>
            </a:r>
          </a:p>
          <a:p>
            <a:r>
              <a:rPr lang="en-US" dirty="0"/>
              <a:t>M4 (to Mu2e) and M5 vacuum work continued</a:t>
            </a:r>
          </a:p>
          <a:p>
            <a:pPr lvl="1"/>
            <a:r>
              <a:rPr lang="en-US" dirty="0"/>
              <a:t>M4 Line from V907 to Mu2e Shield Wall under rough vacuum</a:t>
            </a:r>
          </a:p>
          <a:p>
            <a:pPr lvl="1"/>
            <a:r>
              <a:rPr lang="en-US" dirty="0"/>
              <a:t>M5 Line under vacuum</a:t>
            </a:r>
          </a:p>
          <a:p>
            <a:r>
              <a:rPr lang="en-US" dirty="0"/>
              <a:t>Ionization Cooling Wedges</a:t>
            </a:r>
          </a:p>
          <a:p>
            <a:pPr lvl="1"/>
            <a:r>
              <a:rPr lang="en-US" dirty="0"/>
              <a:t>Final wiring terminations underway, motion check-out to follow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B53AC-2826-4580-88AE-357BCDAF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BF1D6-28AD-4112-91D7-1F37414E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853DA-2A04-4F32-8B5E-58A04650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2D709-F00B-43DD-81F5-6708B9056E0F}"/>
              </a:ext>
            </a:extLst>
          </p:cNvPr>
          <p:cNvSpPr txBox="1"/>
          <p:nvPr/>
        </p:nvSpPr>
        <p:spPr>
          <a:xfrm>
            <a:off x="2862446" y="6011370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V003 back in place</a:t>
            </a:r>
          </a:p>
        </p:txBody>
      </p:sp>
    </p:spTree>
    <p:extLst>
      <p:ext uri="{BB962C8B-B14F-4D97-AF65-F5344CB8AC3E}">
        <p14:creationId xmlns:p14="http://schemas.microsoft.com/office/powerpoint/2010/main" val="191734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462692-B711-4C0D-A9AE-93BE3B6E7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3" y="962526"/>
            <a:ext cx="7951521" cy="526538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DFF56-2E20-42ED-A013-81552BF2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CD467-CA9E-44A7-9284-1D88B953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445A6-CFBB-4AEF-8335-CDB105FC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2E23A5-D8B3-4919-A1A1-827D9B3E4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MDC dipole – Type used at H748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716A3-7C8A-40D7-B6EC-6EAD456D6974}"/>
              </a:ext>
            </a:extLst>
          </p:cNvPr>
          <p:cNvSpPr txBox="1"/>
          <p:nvPr/>
        </p:nvSpPr>
        <p:spPr>
          <a:xfrm>
            <a:off x="49144" y="2282932"/>
            <a:ext cx="1082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4C97"/>
                </a:solidFill>
              </a:rPr>
              <a:t>68 turns</a:t>
            </a:r>
          </a:p>
        </p:txBody>
      </p:sp>
    </p:spTree>
    <p:extLst>
      <p:ext uri="{BB962C8B-B14F-4D97-AF65-F5344CB8AC3E}">
        <p14:creationId xmlns:p14="http://schemas.microsoft.com/office/powerpoint/2010/main" val="250319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C770-1E8C-4C9D-BBA7-B34E3E98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MDC007 coil winding (replacement for H748)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7FC4C-A203-410A-9C19-B06F983E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5206-0C9C-449D-A909-FBF6EA57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F1DA-F2DB-4E55-9B5D-93D666E6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30465D-6AC5-4BFF-8154-CBB6426B6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82" y="945461"/>
            <a:ext cx="6988259" cy="52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C770-1E8C-4C9D-BBA7-B34E3E98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MDC007 coil winding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7FC4C-A203-410A-9C19-B06F983E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5206-0C9C-449D-A909-FBF6EA57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F1DA-F2DB-4E55-9B5D-93D666E6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BF67E5-3E51-4E5E-ABAF-9D13D6BC0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17" y="945461"/>
            <a:ext cx="6988259" cy="52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0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C770-1E8C-4C9D-BBA7-B34E3E98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MDC007 coil winding – the first snag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7FC4C-A203-410A-9C19-B06F983E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5206-0C9C-449D-A909-FBF6EA57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F1DA-F2DB-4E55-9B5D-93D666E6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327B13-A799-46EE-810C-9918FBB19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49" y="1256859"/>
            <a:ext cx="6983519" cy="46556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C8C048-E42E-4AEA-9874-316BA8CA1482}"/>
              </a:ext>
            </a:extLst>
          </p:cNvPr>
          <p:cNvSpPr txBox="1"/>
          <p:nvPr/>
        </p:nvSpPr>
        <p:spPr>
          <a:xfrm>
            <a:off x="4812631" y="4376427"/>
            <a:ext cx="2370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Damaged conductor</a:t>
            </a:r>
          </a:p>
        </p:txBody>
      </p:sp>
    </p:spTree>
    <p:extLst>
      <p:ext uri="{BB962C8B-B14F-4D97-AF65-F5344CB8AC3E}">
        <p14:creationId xmlns:p14="http://schemas.microsoft.com/office/powerpoint/2010/main" val="1271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8314C-A771-4F09-8217-50D260703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to operation – tentative plan</a:t>
            </a:r>
          </a:p>
          <a:p>
            <a:pPr lvl="1"/>
            <a:r>
              <a:rPr lang="en-US" dirty="0"/>
              <a:t>Mock secure this weekend</a:t>
            </a:r>
          </a:p>
          <a:p>
            <a:pPr lvl="1"/>
            <a:r>
              <a:rPr lang="en-US" dirty="0"/>
              <a:t>Change back to safety system keys Tuesday afternoon</a:t>
            </a:r>
          </a:p>
          <a:p>
            <a:pPr lvl="1"/>
            <a:r>
              <a:rPr lang="en-US" dirty="0"/>
              <a:t>Search and secure Tuesday afternoon</a:t>
            </a:r>
          </a:p>
          <a:p>
            <a:pPr lvl="1"/>
            <a:r>
              <a:rPr lang="en-US" dirty="0"/>
              <a:t>Perform annual safety system tests early Wednesday</a:t>
            </a:r>
          </a:p>
          <a:p>
            <a:pPr lvl="1"/>
            <a:r>
              <a:rPr lang="en-US" dirty="0"/>
              <a:t>Ops unlock power supplies and E.E. Support tests D:IB</a:t>
            </a:r>
          </a:p>
          <a:p>
            <a:pPr lvl="1"/>
            <a:r>
              <a:rPr lang="en-US" dirty="0"/>
              <a:t>General power supply testing Wednesday and Thursday</a:t>
            </a:r>
          </a:p>
          <a:p>
            <a:r>
              <a:rPr lang="en-US" dirty="0"/>
              <a:t>H748 repair</a:t>
            </a:r>
          </a:p>
          <a:p>
            <a:pPr lvl="1"/>
            <a:r>
              <a:rPr lang="en-US" dirty="0"/>
              <a:t>Updated schedule has magnet completion on approximately October 29 (was October 24 on first rough estimate) </a:t>
            </a:r>
          </a:p>
          <a:p>
            <a:pPr lvl="1"/>
            <a:r>
              <a:rPr lang="en-US" dirty="0"/>
              <a:t>Several more days needed for transport and installation</a:t>
            </a:r>
          </a:p>
          <a:p>
            <a:pPr lvl="1"/>
            <a:r>
              <a:rPr lang="en-US" dirty="0"/>
              <a:t>Will continue to explore “double-swap” with MDC at V907 and spare CDC-103 at low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10/5/18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70620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361307</TotalTime>
  <Words>247</Words>
  <Application>Microsoft Office PowerPoint</Application>
  <PresentationFormat>On-screen Show (4:3)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ＭＳ Ｐゴシック</vt:lpstr>
      <vt:lpstr>Arial</vt:lpstr>
      <vt:lpstr>Calibri</vt:lpstr>
      <vt:lpstr>Helvetica</vt:lpstr>
      <vt:lpstr>FermilabTempate</vt:lpstr>
      <vt:lpstr>Fermilab: Footer Only</vt:lpstr>
      <vt:lpstr>Muon Campus Status</vt:lpstr>
      <vt:lpstr>Week 13 tunnel activities</vt:lpstr>
      <vt:lpstr>MDC dipole – Type used at H748</vt:lpstr>
      <vt:lpstr>MDC007 coil winding (replacement for H748)</vt:lpstr>
      <vt:lpstr>MDC007 coil winding</vt:lpstr>
      <vt:lpstr>MDC007 coil winding – the first snag</vt:lpstr>
      <vt:lpstr>Upcoming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Gerald E. Annala x3804 06541N</dc:creator>
  <cp:lastModifiedBy>James P. Morgan x5236,3721 04889N</cp:lastModifiedBy>
  <cp:revision>583</cp:revision>
  <cp:lastPrinted>2016-10-17T16:36:40Z</cp:lastPrinted>
  <dcterms:created xsi:type="dcterms:W3CDTF">2014-12-17T13:45:40Z</dcterms:created>
  <dcterms:modified xsi:type="dcterms:W3CDTF">2018-10-05T13:01:37Z</dcterms:modified>
</cp:coreProperties>
</file>