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21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59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41" y="520735"/>
            <a:ext cx="6058746" cy="48203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57926" y="152400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</a:t>
            </a:r>
            <a:r>
              <a:rPr lang="en-US" dirty="0" smtClean="0"/>
              <a:t>9/28/18 </a:t>
            </a:r>
            <a:r>
              <a:rPr lang="en-US" dirty="0"/>
              <a:t>– </a:t>
            </a:r>
            <a:r>
              <a:rPr lang="en-US" dirty="0" smtClean="0"/>
              <a:t>10</a:t>
            </a:r>
            <a:r>
              <a:rPr lang="en-US" dirty="0" smtClean="0"/>
              <a:t>/5/18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63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98065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29832" y="93221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004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25338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232145" y="3056801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DOGL3 Flow Switch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2107" y="9042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98065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98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3357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54806" y="93458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53293" y="9442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8" name="TextBox 27"/>
          <p:cNvSpPr txBox="1"/>
          <p:nvPr/>
        </p:nvSpPr>
        <p:spPr>
          <a:xfrm rot="16200000">
            <a:off x="1193303" y="2243340"/>
            <a:ext cx="14637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Capture/Transition Issues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2946995" y="2359013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BRF8 Cable Fault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3145927" y="2156552"/>
            <a:ext cx="16329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Access to  replace BRF16 Cavity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5208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59080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59580" y="84778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19840" y="82681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6258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11480" y="86074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88144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823941" y="8676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448305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722725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6875" y="9038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993326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205396" y="9000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805563" y="89825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448332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711806" y="9093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4013953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Collimator  Studies</a:t>
            </a:r>
          </a:p>
        </p:txBody>
      </p:sp>
      <p:sp>
        <p:nvSpPr>
          <p:cNvPr id="59" name="TextBox 58"/>
          <p:cNvSpPr txBox="1"/>
          <p:nvPr/>
        </p:nvSpPr>
        <p:spPr>
          <a:xfrm rot="16200000">
            <a:off x="2526949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MKS06 Cable  Termi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15269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153239" y="85689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262319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909939" y="87868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53476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827983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15242" y="8590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182175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374313" y="88145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00567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5848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95228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163880" y="8583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272141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901839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572505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857176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05824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152668" y="81970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243484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869669" y="8538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553978" y="8729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847143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49211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29634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224354" y="8829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839911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476968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6" name="TextBox 66"/>
          <p:cNvSpPr txBox="1"/>
          <p:nvPr/>
        </p:nvSpPr>
        <p:spPr>
          <a:xfrm>
            <a:off x="3085214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71269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34740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86829" y="94122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078603" y="92163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262108" y="95080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887646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485644" y="94072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760161" y="9383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375666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13773" y="9073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998647" y="8911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786160" y="9236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420105" y="92839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1" name="TextBox 66"/>
          <p:cNvSpPr txBox="1"/>
          <p:nvPr/>
        </p:nvSpPr>
        <p:spPr>
          <a:xfrm>
            <a:off x="3052524" y="93140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695029" y="9251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318124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69177" y="8859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056036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217995" y="90131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840124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484878" y="89738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8" name="TextBox 66"/>
          <p:cNvSpPr txBox="1"/>
          <p:nvPr/>
        </p:nvSpPr>
        <p:spPr>
          <a:xfrm>
            <a:off x="3086372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751847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353366" y="8963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46504" y="91204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024313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226920" y="91779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806998" y="92734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473045" y="9143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739900" y="90740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52723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58767" y="99883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918083" y="98751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207550" y="993652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799048" y="99581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442341" y="10032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687348" y="9958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62882" y="9502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174890" y="952673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1793998" y="94793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2411731" y="94326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039640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4253211" y="95575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25140" y="9722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235999" y="97448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841481" y="99651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2484876" y="99090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3748208" y="98987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48945" y="8848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182705" y="89596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1808561" y="899089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2453135" y="8928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2841" y="5465393"/>
            <a:ext cx="4641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This week: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Opportunistic GMPS regulator studies.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Tuning up beam to BNB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New BPM system commissioning continues.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Currently </a:t>
            </a:r>
            <a:r>
              <a:rPr lang="en-US" sz="1200" dirty="0" smtClean="0"/>
              <a:t>$1D ~</a:t>
            </a:r>
            <a:r>
              <a:rPr lang="en-US" sz="1200" dirty="0" smtClean="0"/>
              <a:t>4.5E12 </a:t>
            </a:r>
            <a:r>
              <a:rPr lang="en-US" sz="1200" dirty="0" smtClean="0"/>
              <a:t>p/p, </a:t>
            </a:r>
            <a:r>
              <a:rPr lang="en-US" sz="1200" dirty="0" smtClean="0"/>
              <a:t>93%, 7.4E16 </a:t>
            </a:r>
            <a:r>
              <a:rPr lang="en-US" sz="1200" dirty="0" smtClean="0"/>
              <a:t>p/</a:t>
            </a:r>
            <a:r>
              <a:rPr lang="en-US" sz="1200" dirty="0" err="1" smtClean="0"/>
              <a:t>hr</a:t>
            </a:r>
            <a:endParaRPr lang="en-US" sz="1200" dirty="0"/>
          </a:p>
        </p:txBody>
      </p:sp>
      <p:sp>
        <p:nvSpPr>
          <p:cNvPr id="151" name="TextBox 150"/>
          <p:cNvSpPr txBox="1"/>
          <p:nvPr/>
        </p:nvSpPr>
        <p:spPr>
          <a:xfrm>
            <a:off x="615446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5013652" y="9161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1191982" y="917698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2452775" y="93528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03782" y="89596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1247126" y="905547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1874877" y="899089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2497445" y="91204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5089948" y="8777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1177245" y="896242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718077" y="86675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5223081" y="88099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1307687" y="89089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1931193" y="89590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2586964" y="90258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3229774" y="88486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solidFill>
                  <a:schemeClr val="bg1"/>
                </a:solidFill>
              </a:rPr>
              <a:t>Tu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3906264" y="88099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6172200" y="3036593"/>
            <a:ext cx="2317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Downtime: </a:t>
            </a:r>
            <a:r>
              <a:rPr lang="en-US" sz="1200" dirty="0" smtClean="0"/>
              <a:t>~110</a:t>
            </a:r>
            <a:r>
              <a:rPr lang="en-US" sz="1200" dirty="0" smtClean="0"/>
              <a:t>min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WAPS</a:t>
            </a:r>
            <a:r>
              <a:rPr lang="en-US" sz="1200" dirty="0" smtClean="0"/>
              <a:t> </a:t>
            </a:r>
            <a:r>
              <a:rPr lang="en-US" sz="1200" dirty="0" smtClean="0"/>
              <a:t>mod Deck </a:t>
            </a:r>
            <a:r>
              <a:rPr lang="en-US" sz="1200" dirty="0" smtClean="0"/>
              <a:t>trip BRF9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BRF10 Bias AC over current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MP02 regulation problem</a:t>
            </a:r>
            <a:endParaRPr lang="en-US" sz="1200" dirty="0" smtClean="0"/>
          </a:p>
        </p:txBody>
      </p:sp>
      <p:sp>
        <p:nvSpPr>
          <p:cNvPr id="194" name="TextBox 193"/>
          <p:cNvSpPr txBox="1"/>
          <p:nvPr/>
        </p:nvSpPr>
        <p:spPr>
          <a:xfrm>
            <a:off x="4518576" y="87984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solidFill>
                  <a:schemeClr val="bg1"/>
                </a:solidFill>
              </a:rPr>
              <a:t>Th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4823376" y="5530141"/>
            <a:ext cx="2684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Requests:</a:t>
            </a:r>
            <a:endParaRPr lang="en-US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Opportunistic access request for BRF8 tunnel problem 2-3hrs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Opportunistic GMPS regulation studies. </a:t>
            </a:r>
            <a:endParaRPr lang="en-US" sz="1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014" y="520735"/>
            <a:ext cx="2891790" cy="21031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 rot="16200000">
            <a:off x="2840444" y="3763377"/>
            <a:ext cx="1381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BNB DI Bottle work</a:t>
            </a:r>
            <a:endParaRPr lang="en-US" sz="1200" dirty="0"/>
          </a:p>
        </p:txBody>
      </p:sp>
      <p:sp>
        <p:nvSpPr>
          <p:cNvPr id="159" name="TextBox 158"/>
          <p:cNvSpPr txBox="1"/>
          <p:nvPr/>
        </p:nvSpPr>
        <p:spPr>
          <a:xfrm rot="16200000">
            <a:off x="3624613" y="3456711"/>
            <a:ext cx="1095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KRF4  problem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09916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11456</TotalTime>
  <Words>219</Words>
  <Application>Microsoft Office PowerPoint</Application>
  <PresentationFormat>On-screen Show (4:3)</PresentationFormat>
  <Paragraphs>149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temp</cp:lastModifiedBy>
  <cp:revision>320</cp:revision>
  <dcterms:created xsi:type="dcterms:W3CDTF">2014-12-05T13:27:43Z</dcterms:created>
  <dcterms:modified xsi:type="dcterms:W3CDTF">2018-10-05T13:36:38Z</dcterms:modified>
</cp:coreProperties>
</file>