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294" r:id="rId2"/>
    <p:sldId id="306" r:id="rId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79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485" y="7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9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ORCA Stand Design for PIP-II Cryomodules</a:t>
            </a:r>
          </a:p>
          <a:p>
            <a:r>
              <a:rPr lang="en-US" dirty="0"/>
              <a:t>Table-top review of drawings and CAD model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Scott Oplt</a:t>
            </a:r>
          </a:p>
          <a:p>
            <a:r>
              <a:rPr lang="en-US" dirty="0"/>
              <a:t>7 November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EF0247-5220-41C8-9C8E-5817D5063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5227" y1="85253" x2="57844" y2="85791"/>
                      </a14:backgroundRemoval>
                    </a14:imgEffect>
                  </a14:imgLayer>
                </a14:imgProps>
              </a:ext>
            </a:extLst>
          </a:blip>
          <a:srcRect b="22336"/>
          <a:stretch/>
        </p:blipFill>
        <p:spPr>
          <a:xfrm flipH="1">
            <a:off x="6657973" y="1798992"/>
            <a:ext cx="857249" cy="445444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9291AA-FD56-4954-BC8A-48114C16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Teamcenter items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2154-4744-42D2-B257-7D8E0F059F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10/23/2018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AAD8B-BF70-4C06-8F66-774FD53717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C. Baffes | ORCA Stand PDR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E384-3D10-4614-A589-71EB08A9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9142A58-9C1D-4EC2-A95A-D8509E80CE8F}"/>
              </a:ext>
            </a:extLst>
          </p:cNvPr>
          <p:cNvSpPr txBox="1">
            <a:spLocks/>
          </p:cNvSpPr>
          <p:nvPr/>
        </p:nvSpPr>
        <p:spPr>
          <a:xfrm>
            <a:off x="272583" y="730323"/>
            <a:ext cx="8686800" cy="3668690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 slides will be presented, but we will walk through models “live” and look at paper drawings</a:t>
            </a:r>
          </a:p>
          <a:p>
            <a:r>
              <a:rPr lang="en-US" dirty="0"/>
              <a:t>Some relevant models for subject design and context:</a:t>
            </a:r>
          </a:p>
          <a:p>
            <a:pPr lvl="1"/>
            <a:r>
              <a:rPr lang="en-US" dirty="0" err="1"/>
              <a:t>F10104381</a:t>
            </a:r>
            <a:r>
              <a:rPr lang="en-US" dirty="0"/>
              <a:t> – Top level assembly for stand </a:t>
            </a:r>
          </a:p>
          <a:p>
            <a:pPr lvl="1"/>
            <a:r>
              <a:rPr lang="en-US" dirty="0" err="1"/>
              <a:t>F10001748</a:t>
            </a:r>
            <a:r>
              <a:rPr lang="en-US" dirty="0"/>
              <a:t> -  PIP2IT </a:t>
            </a:r>
          </a:p>
          <a:p>
            <a:pPr lvl="1"/>
            <a:r>
              <a:rPr lang="en-US" dirty="0" err="1"/>
              <a:t>F10101499</a:t>
            </a:r>
            <a:r>
              <a:rPr lang="en-US" dirty="0"/>
              <a:t> – PIP-II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886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28291</TotalTime>
  <Words>73</Words>
  <Application>Microsoft Office PowerPoint</Application>
  <PresentationFormat>On-screen Show (16:9)</PresentationFormat>
  <Paragraphs>15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Fermilab_PPT_090915</vt:lpstr>
      <vt:lpstr>PowerPoint Presentation</vt:lpstr>
      <vt:lpstr>Relevant Teamcenter items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Jesse S. Batko x 31290N</dc:creator>
  <cp:lastModifiedBy>Curt Baffes</cp:lastModifiedBy>
  <cp:revision>114</cp:revision>
  <cp:lastPrinted>2014-01-20T19:40:21Z</cp:lastPrinted>
  <dcterms:created xsi:type="dcterms:W3CDTF">2017-07-11T19:46:45Z</dcterms:created>
  <dcterms:modified xsi:type="dcterms:W3CDTF">2018-10-23T17:38:44Z</dcterms:modified>
</cp:coreProperties>
</file>