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9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5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10/12/2018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5DAC3E-72B5-4138-9E86-FD51358B5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16" y="628038"/>
            <a:ext cx="8966383" cy="5715136"/>
          </a:xfrm>
          <a:prstGeom prst="rect">
            <a:avLst/>
          </a:prstGeom>
        </p:spPr>
      </p:pic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640973" y="46652"/>
            <a:ext cx="776533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2018 Shutdown Pocket Dosimeter Reports – Week 13</a:t>
            </a:r>
            <a:endParaRPr lang="en-US" altLang="en-US" dirty="0">
              <a:highlight>
                <a:srgbClr val="FFFF00"/>
              </a:highlight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10/12/2018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Wolter AD Operation Meeting – 2018 Shutdown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4035D0-90C7-4971-B950-030D0D3C2581}"/>
              </a:ext>
            </a:extLst>
          </p:cNvPr>
          <p:cNvSpPr txBox="1"/>
          <p:nvPr/>
        </p:nvSpPr>
        <p:spPr>
          <a:xfrm>
            <a:off x="1191903" y="2295022"/>
            <a:ext cx="508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Total shutdown dose estimate: 6,800 person-mrem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A3A05517-AADB-40C2-B163-FE9DC71A3AA1}"/>
              </a:ext>
            </a:extLst>
          </p:cNvPr>
          <p:cNvSpPr txBox="1"/>
          <p:nvPr/>
        </p:nvSpPr>
        <p:spPr>
          <a:xfrm>
            <a:off x="2298460" y="1425900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720 person-mrem</a:t>
            </a:r>
          </a:p>
          <a:p>
            <a:r>
              <a:rPr lang="en-US" dirty="0"/>
              <a:t>50 people reported some dose, with average dose of 14.40 mrem</a:t>
            </a:r>
          </a:p>
          <a:p>
            <a:endParaRPr lang="en-US" sz="1100" dirty="0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2EE97049-C225-499E-A1EB-0A8AD1393917}"/>
              </a:ext>
            </a:extLst>
          </p:cNvPr>
          <p:cNvSpPr txBox="1"/>
          <p:nvPr/>
        </p:nvSpPr>
        <p:spPr>
          <a:xfrm>
            <a:off x="1321164" y="1518633"/>
            <a:ext cx="904303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WEEK 13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932B69A4-7379-446A-B496-FE424B9EC27E}"/>
              </a:ext>
            </a:extLst>
          </p:cNvPr>
          <p:cNvSpPr txBox="1"/>
          <p:nvPr/>
        </p:nvSpPr>
        <p:spPr>
          <a:xfrm>
            <a:off x="2298460" y="1856759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5,507 person-mrem</a:t>
            </a:r>
          </a:p>
          <a:p>
            <a:r>
              <a:rPr lang="en-US"/>
              <a:t>171 </a:t>
            </a:r>
            <a:r>
              <a:rPr lang="en-US" dirty="0"/>
              <a:t>people reported some dose, with average dose </a:t>
            </a:r>
            <a:r>
              <a:rPr lang="en-US"/>
              <a:t>of 32.20 </a:t>
            </a:r>
            <a:r>
              <a:rPr lang="en-US" dirty="0"/>
              <a:t>mrem</a:t>
            </a:r>
          </a:p>
          <a:p>
            <a:endParaRPr lang="en-US" sz="1100" dirty="0"/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C5278C09-A4A8-4856-8F24-D8C5C1F8E73A}"/>
              </a:ext>
            </a:extLst>
          </p:cNvPr>
          <p:cNvSpPr txBox="1"/>
          <p:nvPr/>
        </p:nvSpPr>
        <p:spPr>
          <a:xfrm>
            <a:off x="1321164" y="1871818"/>
            <a:ext cx="1032237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SHUTDOWN SO FAR:</a:t>
            </a:r>
            <a:endParaRPr lang="en-US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5399849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1435</TotalTime>
  <Words>60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2018 Shutdown Pocket Dosimeter Reports – Week 13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Shutdown Pocket Dosimeter Reports – Week 1</dc:title>
  <dc:creator>Madelyn R. Wolter x4807 16344N</dc:creator>
  <cp:lastModifiedBy>Madelyn R. Wolter x4807 16344N</cp:lastModifiedBy>
  <cp:revision>25</cp:revision>
  <cp:lastPrinted>2014-01-20T19:40:21Z</cp:lastPrinted>
  <dcterms:created xsi:type="dcterms:W3CDTF">2017-07-20T19:04:46Z</dcterms:created>
  <dcterms:modified xsi:type="dcterms:W3CDTF">2018-10-12T14:03:52Z</dcterms:modified>
</cp:coreProperties>
</file>