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4"/>
  </p:notesMasterIdLst>
  <p:handoutMasterIdLst>
    <p:handoutMasterId r:id="rId5"/>
  </p:handoutMasterIdLst>
  <p:sldIdLst>
    <p:sldId id="296" r:id="rId2"/>
    <p:sldId id="275" r:id="rId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CC99"/>
    <a:srgbClr val="FF3300"/>
    <a:srgbClr val="FF9900"/>
    <a:srgbClr val="00CC00"/>
    <a:srgbClr val="50504E"/>
    <a:srgbClr val="4E4E4E"/>
    <a:srgbClr val="404040"/>
    <a:srgbClr val="004C97"/>
    <a:srgbClr val="63666A"/>
    <a:srgbClr val="99D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84" autoAdjust="0"/>
    <p:restoredTop sz="83218" autoAdjust="0"/>
  </p:normalViewPr>
  <p:slideViewPr>
    <p:cSldViewPr snapToGrid="0" snapToObjects="1" showGuides="1">
      <p:cViewPr varScale="1">
        <p:scale>
          <a:sx n="78" d="100"/>
          <a:sy n="78" d="100"/>
        </p:scale>
        <p:origin x="1884" y="54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10/12/2018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10/12/2018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t>10/12/2018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t>10/12/2018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t>10/12/2018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t>10/12/2018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10/12/2018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10/12/2018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t>10/12/2018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C8C67EE9-579A-1249-A98B-870AEB2A1569}" type="datetime1">
              <a:rPr lang="en-US" smtClean="0"/>
              <a:t>10/12/2018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Linac</a:t>
            </a:r>
            <a:r>
              <a:rPr lang="en-US" dirty="0"/>
              <a:t> Machine Coordinator| 9 am Scheduling Meeting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403980"/>
            <a:ext cx="8686800" cy="427877"/>
          </a:xfrm>
        </p:spPr>
        <p:txBody>
          <a:bodyPr/>
          <a:lstStyle/>
          <a:p>
            <a:r>
              <a:rPr lang="en-US" dirty="0" smtClean="0"/>
              <a:t>PREACC/LINAC </a:t>
            </a:r>
            <a:r>
              <a:rPr lang="en-US" dirty="0"/>
              <a:t>Weekly </a:t>
            </a:r>
            <a:r>
              <a:rPr lang="en-US" dirty="0" smtClean="0"/>
              <a:t>Performance </a:t>
            </a:r>
            <a:br>
              <a:rPr lang="en-US" dirty="0" smtClean="0"/>
            </a:br>
            <a:r>
              <a:rPr lang="en-US" dirty="0" smtClean="0"/>
              <a:t>(October 05 – October 12, </a:t>
            </a:r>
            <a:r>
              <a:rPr lang="en-US" dirty="0" smtClean="0"/>
              <a:t>2018)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764503" y="3997068"/>
            <a:ext cx="2158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CC00"/>
                </a:solidFill>
              </a:rPr>
              <a:t>D7TOR:22.8 </a:t>
            </a:r>
            <a:r>
              <a:rPr lang="en-US" dirty="0" smtClean="0">
                <a:solidFill>
                  <a:srgbClr val="00CC00"/>
                </a:solidFill>
              </a:rPr>
              <a:t>mA</a:t>
            </a:r>
            <a:endParaRPr lang="en-US" dirty="0">
              <a:solidFill>
                <a:srgbClr val="00CC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64503" y="2099501"/>
            <a:ext cx="1735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TOR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smtClean="0">
                <a:solidFill>
                  <a:srgbClr val="FF0000"/>
                </a:solidFill>
              </a:rPr>
              <a:t>60</a:t>
            </a:r>
            <a:r>
              <a:rPr lang="en-US" dirty="0" smtClean="0">
                <a:solidFill>
                  <a:srgbClr val="FF0000"/>
                </a:solidFill>
              </a:rPr>
              <a:t>mA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64503" y="3170744"/>
            <a:ext cx="2147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TO1IN: </a:t>
            </a:r>
            <a:r>
              <a:rPr lang="en-US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24.3 </a:t>
            </a:r>
            <a:r>
              <a:rPr lang="en-US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mA</a:t>
            </a:r>
            <a:endParaRPr lang="en-US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64503" y="5019807"/>
            <a:ext cx="2273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3300"/>
                </a:solidFill>
              </a:rPr>
              <a:t>LINAC efficiency:</a:t>
            </a:r>
          </a:p>
          <a:p>
            <a:r>
              <a:rPr lang="en-US" dirty="0" smtClean="0">
                <a:solidFill>
                  <a:srgbClr val="FF3300"/>
                </a:solidFill>
              </a:rPr>
              <a:t>94%</a:t>
            </a:r>
            <a:endParaRPr lang="en-US" dirty="0" smtClean="0">
              <a:solidFill>
                <a:srgbClr val="FF3300"/>
              </a:solidFill>
            </a:endParaRP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" y="1021291"/>
            <a:ext cx="6229350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49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10/12/2018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Linac</a:t>
            </a:r>
            <a:r>
              <a:rPr lang="en-US" dirty="0"/>
              <a:t> Machine Coordinator| 9 am Scheduling Meeting 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222250" y="3990800"/>
            <a:ext cx="8569233" cy="410431"/>
          </a:xfrm>
        </p:spPr>
        <p:txBody>
          <a:bodyPr/>
          <a:lstStyle/>
          <a:p>
            <a:r>
              <a:rPr lang="en-US" sz="2000" dirty="0" smtClean="0"/>
              <a:t>LRF5 CPS (10/06)  </a:t>
            </a:r>
            <a:r>
              <a:rPr lang="en-US" sz="2000" dirty="0" smtClean="0">
                <a:sym typeface="Wingdings" panose="05000000000000000000" pitchFamily="2" charset="2"/>
              </a:rPr>
              <a:t> Replaced it on 10/08</a:t>
            </a:r>
            <a:endParaRPr lang="en-US" sz="2000" dirty="0"/>
          </a:p>
          <a:p>
            <a:r>
              <a:rPr lang="en-US" sz="2000" dirty="0" smtClean="0"/>
              <a:t>KRFV water regulation loop. (</a:t>
            </a:r>
            <a:r>
              <a:rPr lang="en-US" sz="2000" dirty="0" smtClean="0"/>
              <a:t>10</a:t>
            </a:r>
            <a:r>
              <a:rPr lang="en-US" sz="2000" dirty="0" smtClean="0"/>
              <a:t>/06) </a:t>
            </a:r>
            <a:r>
              <a:rPr lang="en-US" sz="2000" dirty="0" smtClean="0">
                <a:sym typeface="Wingdings" panose="05000000000000000000" pitchFamily="2" charset="2"/>
              </a:rPr>
              <a:t> Replaced a turbine on 10/08</a:t>
            </a:r>
            <a:endParaRPr lang="en-US" sz="1600" dirty="0" smtClean="0"/>
          </a:p>
          <a:p>
            <a:r>
              <a:rPr lang="en-US" sz="2000" dirty="0" smtClean="0"/>
              <a:t>HE Q64 regulation (10/11)  </a:t>
            </a:r>
            <a:r>
              <a:rPr lang="en-US" sz="2000" dirty="0" smtClean="0">
                <a:sym typeface="Wingdings" panose="05000000000000000000" pitchFamily="2" charset="2"/>
              </a:rPr>
              <a:t> Replaced the </a:t>
            </a:r>
            <a:r>
              <a:rPr lang="en-US" sz="2000" dirty="0" err="1" smtClean="0">
                <a:sym typeface="Wingdings" panose="05000000000000000000" pitchFamily="2" charset="2"/>
              </a:rPr>
              <a:t>pulser</a:t>
            </a:r>
            <a:r>
              <a:rPr lang="en-US" sz="2000" dirty="0" smtClean="0">
                <a:sym typeface="Wingdings" panose="05000000000000000000" pitchFamily="2" charset="2"/>
              </a:rPr>
              <a:t> twice.</a:t>
            </a:r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314949" y="6205136"/>
            <a:ext cx="8973390" cy="909491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/>
          </a:p>
        </p:txBody>
      </p:sp>
      <p:sp>
        <p:nvSpPr>
          <p:cNvPr id="15" name="Title 6"/>
          <p:cNvSpPr txBox="1">
            <a:spLocks/>
          </p:cNvSpPr>
          <p:nvPr/>
        </p:nvSpPr>
        <p:spPr>
          <a:xfrm>
            <a:off x="104683" y="3562149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 smtClean="0"/>
              <a:t>Issues</a:t>
            </a:r>
            <a:endParaRPr lang="en-US" sz="2400" dirty="0"/>
          </a:p>
        </p:txBody>
      </p:sp>
      <p:sp>
        <p:nvSpPr>
          <p:cNvPr id="14" name="Title 6"/>
          <p:cNvSpPr txBox="1">
            <a:spLocks/>
          </p:cNvSpPr>
          <p:nvPr/>
        </p:nvSpPr>
        <p:spPr>
          <a:xfrm>
            <a:off x="175461" y="252287"/>
            <a:ext cx="4290105" cy="7285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 smtClean="0"/>
              <a:t>Beam inhibit downtime</a:t>
            </a:r>
            <a:br>
              <a:rPr lang="en-US" sz="2400" dirty="0" smtClean="0"/>
            </a:br>
            <a:r>
              <a:rPr lang="en-US" sz="2400" dirty="0" smtClean="0"/>
              <a:t> PREACC: </a:t>
            </a:r>
            <a:r>
              <a:rPr lang="en-US" sz="2400" dirty="0" smtClean="0"/>
              <a:t>(0 </a:t>
            </a:r>
            <a:r>
              <a:rPr lang="en-US" sz="2400" dirty="0" smtClean="0"/>
              <a:t>min) </a:t>
            </a:r>
            <a:endParaRPr lang="en-US" sz="2400" dirty="0"/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244959" y="5534994"/>
            <a:ext cx="8672513" cy="1166784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Safety want to access to </a:t>
            </a:r>
            <a:r>
              <a:rPr lang="en-US" sz="2000" dirty="0" err="1" smtClean="0"/>
              <a:t>Linac</a:t>
            </a:r>
            <a:r>
              <a:rPr lang="en-US" sz="2000" dirty="0" smtClean="0"/>
              <a:t> by the end of this month.  </a:t>
            </a:r>
            <a:endParaRPr lang="en-US" sz="2000" dirty="0" smtClean="0"/>
          </a:p>
        </p:txBody>
      </p:sp>
      <p:sp>
        <p:nvSpPr>
          <p:cNvPr id="18" name="Title 6"/>
          <p:cNvSpPr txBox="1">
            <a:spLocks/>
          </p:cNvSpPr>
          <p:nvPr/>
        </p:nvSpPr>
        <p:spPr>
          <a:xfrm>
            <a:off x="100669" y="505559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 smtClean="0"/>
              <a:t>Request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076" y="219004"/>
            <a:ext cx="4706868" cy="3423177"/>
          </a:xfrm>
          <a:prstGeom prst="rect">
            <a:avLst/>
          </a:prstGeom>
        </p:spPr>
      </p:pic>
      <p:sp>
        <p:nvSpPr>
          <p:cNvPr id="19" name="Title 6"/>
          <p:cNvSpPr txBox="1">
            <a:spLocks/>
          </p:cNvSpPr>
          <p:nvPr/>
        </p:nvSpPr>
        <p:spPr>
          <a:xfrm>
            <a:off x="4684657" y="282506"/>
            <a:ext cx="3760814" cy="7285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LINAC: </a:t>
            </a:r>
            <a:r>
              <a:rPr lang="en-US" sz="2400" dirty="0" smtClean="0"/>
              <a:t>(17 </a:t>
            </a:r>
            <a:r>
              <a:rPr lang="en-US" sz="2400" dirty="0" err="1" smtClean="0"/>
              <a:t>hr</a:t>
            </a:r>
            <a:r>
              <a:rPr lang="en-US" sz="2400" dirty="0" smtClean="0"/>
              <a:t> </a:t>
            </a:r>
            <a:r>
              <a:rPr lang="en-US" sz="2400" dirty="0" smtClean="0"/>
              <a:t>33</a:t>
            </a:r>
            <a:r>
              <a:rPr lang="en-US" sz="2400" dirty="0" smtClean="0"/>
              <a:t> </a:t>
            </a:r>
            <a:r>
              <a:rPr lang="en-US" sz="2400" dirty="0" smtClean="0"/>
              <a:t>min)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7967</TotalTime>
  <Words>91</Words>
  <Application>Microsoft Office PowerPoint</Application>
  <PresentationFormat>On-screen Show (4:3)</PresentationFormat>
  <Paragraphs>20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ＭＳ Ｐゴシック</vt:lpstr>
      <vt:lpstr>Arial</vt:lpstr>
      <vt:lpstr>Calibri</vt:lpstr>
      <vt:lpstr>Geneva</vt:lpstr>
      <vt:lpstr>Helvetica</vt:lpstr>
      <vt:lpstr>Wingdings</vt:lpstr>
      <vt:lpstr>Fermilab_PPT_090815</vt:lpstr>
      <vt:lpstr>PREACC/LINAC Weekly Performance  (October 05 – October 12, 2018) </vt:lpstr>
      <vt:lpstr>PowerPoint Presentation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temp</cp:lastModifiedBy>
  <cp:revision>303</cp:revision>
  <cp:lastPrinted>2014-01-20T19:40:21Z</cp:lastPrinted>
  <dcterms:created xsi:type="dcterms:W3CDTF">2014-01-03T20:18:13Z</dcterms:created>
  <dcterms:modified xsi:type="dcterms:W3CDTF">2018-10-12T13:35:45Z</dcterms:modified>
</cp:coreProperties>
</file>