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7" r:id="rId2"/>
    <p:sldId id="378" r:id="rId3"/>
    <p:sldId id="388" r:id="rId4"/>
    <p:sldId id="389" r:id="rId5"/>
    <p:sldId id="387" r:id="rId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4" autoAdjust="0"/>
    <p:restoredTop sz="93682" autoAdjust="0"/>
  </p:normalViewPr>
  <p:slideViewPr>
    <p:cSldViewPr>
      <p:cViewPr varScale="1">
        <p:scale>
          <a:sx n="117" d="100"/>
          <a:sy n="117" d="100"/>
        </p:scale>
        <p:origin x="930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1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26834" cy="466334"/>
          </a:xfrm>
          <a:prstGeom prst="rect">
            <a:avLst/>
          </a:prstGeom>
        </p:spPr>
        <p:txBody>
          <a:bodyPr vert="horz" lIns="92954" tIns="46477" rIns="92954" bIns="464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956" y="1"/>
            <a:ext cx="3026834" cy="466334"/>
          </a:xfrm>
          <a:prstGeom prst="rect">
            <a:avLst/>
          </a:prstGeom>
        </p:spPr>
        <p:txBody>
          <a:bodyPr vert="horz" lIns="92954" tIns="46477" rIns="92954" bIns="46477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17369"/>
            <a:ext cx="3026834" cy="466333"/>
          </a:xfrm>
          <a:prstGeom prst="rect">
            <a:avLst/>
          </a:prstGeom>
        </p:spPr>
        <p:txBody>
          <a:bodyPr vert="horz" lIns="92954" tIns="46477" rIns="92954" bIns="464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956" y="8817369"/>
            <a:ext cx="3026834" cy="466333"/>
          </a:xfrm>
          <a:prstGeom prst="rect">
            <a:avLst/>
          </a:prstGeom>
        </p:spPr>
        <p:txBody>
          <a:bodyPr vert="horz" lIns="92954" tIns="46477" rIns="92954" bIns="46477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14955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25513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3E8AA858-9E11-4A41-9318-E649D96E3700}" type="datetime3">
              <a:rPr lang="en-US" smtClean="0"/>
              <a:t>18 October 2018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14955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2667000" y="6538623"/>
            <a:ext cx="1447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9D8AC588-CD6B-48DC-A5E2-723818CC3713}" type="datetime3">
              <a:rPr lang="en-US" smtClean="0"/>
              <a:t>18 October 2018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499859"/>
            <a:ext cx="168529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29323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8C99EE27-1141-4049-A6F5-26AB44B456A5}" type="datetime3">
              <a:rPr lang="en-US" smtClean="0"/>
              <a:t>18 October 2018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2"/>
            <a:ext cx="14193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25513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3621A6BE-5F02-4EC7-971C-AB32BADCCA8D}" type="datetime3">
              <a:rPr lang="en-US" smtClean="0"/>
              <a:t>18 October 2018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14193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2627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F79D68E0-9676-46BA-A28B-49F5C40C49FF}" type="datetime3">
              <a:rPr lang="en-US" smtClean="0"/>
              <a:t>18 October 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fld id="{4A565641-E5CC-4F01-AD29-3190B208933C}" type="datetime3">
              <a:rPr lang="en-US" smtClean="0"/>
              <a:t>18 October 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bk object 18">
            <a:extLst>
              <a:ext uri="{FF2B5EF4-FFF2-40B4-BE49-F238E27FC236}">
                <a16:creationId xmlns:a16="http://schemas.microsoft.com/office/drawing/2014/main" id="{52444D8A-94C7-480D-B211-011EFA2E4372}"/>
              </a:ext>
            </a:extLst>
          </p:cNvPr>
          <p:cNvSpPr/>
          <p:nvPr userDrawn="1"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16526/" TargetMode="External"/><Relationship Id="rId2" Type="http://schemas.openxmlformats.org/officeDocument/2006/relationships/hyperlink" Target="https://docscert.dunescience.org/cgi-bin/cert/ShowDocument?docid=65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cert.dunescience.org/cgi-bin/cert/ShowDocument?docid=5747" TargetMode="External"/><Relationship Id="rId5" Type="http://schemas.openxmlformats.org/officeDocument/2006/relationships/hyperlink" Target="https://docscert.dunescience.org/cgi-bin/cert/ShowDocument?docid=9769" TargetMode="External"/><Relationship Id="rId4" Type="http://schemas.openxmlformats.org/officeDocument/2006/relationships/hyperlink" Target="https://docscert.dunescience.org/cgi-bin/cert/ShowDocument?docid=386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064E8-1557-4D37-95C7-10080BE67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015663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Near Detector </a:t>
            </a:r>
            <a:br>
              <a:rPr lang="en-US" dirty="0"/>
            </a:br>
            <a:r>
              <a:rPr lang="en-US" dirty="0"/>
              <a:t>Integration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CE0E8E-9CE1-4342-BA1E-3BD43479747F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685800" y="3377804"/>
            <a:ext cx="6400799" cy="677108"/>
          </a:xfrm>
        </p:spPr>
        <p:txBody>
          <a:bodyPr/>
          <a:lstStyle/>
          <a:p>
            <a:endParaRPr lang="en-US" dirty="0"/>
          </a:p>
          <a:p>
            <a:fld id="{530F1B33-55DE-4FDB-BDC3-3233B6ED2C9C}" type="datetime3">
              <a:rPr lang="en-US"/>
              <a:t>18 October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12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4CBB-2024-4388-877C-91A07A8E0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38554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3E8AD-6332-4CA3-8317-303CEC43E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23698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Meetings, communication methods, repositories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Basic detector layout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LAr basic geometry, orientation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Multipurpose detector basic geometry, orientation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Magnet, field direction, orientation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Hall layout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3302A-7A4A-464C-8583-C3F24E46CA3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1CBF9-7116-431C-80F2-E6848E43720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A2DDC0-BB49-4864-9259-5512FF84EC1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fld id="{073A1F86-4181-4CAC-A78D-24CDAB574D86}" type="datetime3">
              <a:rPr lang="en-US" smtClean="0"/>
              <a:t>18 October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2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A31D-1C2B-44FC-9A1A-61A91255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677108"/>
          </a:xfrm>
        </p:spPr>
        <p:txBody>
          <a:bodyPr/>
          <a:lstStyle/>
          <a:p>
            <a:r>
              <a:rPr lang="en-US" dirty="0"/>
              <a:t>Some helpful documents: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EC35D-F1F6-4E60-97F7-022D967BF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412420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Near Site Conventional Facilities: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https://docscert.dunescience.org/cgi-bin/cert/ShowDocument?docid=6527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September collaboration meeting: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https://indico.fnal.gov/event/16526/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Others with conceptual drawings: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https://docscert.dunescience.org/cgi-bin/cert/ShowDocument?docid=3866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https://docscert.dunescience.org/cgi-bin/cert/ShowDocument?docid=9769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https://docscert.dunescience.org/cgi-bin/cert/ShowDocument?docid=5747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4C412-31EF-4BE0-8CFB-7E919D50520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A888C-5B55-44C9-93B2-1D8F40E6523E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5B11FD-0F13-45B8-B072-D2FF703A7353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fld id="{9D8AC588-CD6B-48DC-A5E2-723818CC3713}" type="datetime3">
              <a:rPr lang="en-US" smtClean="0"/>
              <a:t>18 October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9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67894-417C-4F19-963B-A9A1B1403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38554"/>
          </a:xfrm>
        </p:spPr>
        <p:txBody>
          <a:bodyPr/>
          <a:lstStyle/>
          <a:p>
            <a:r>
              <a:rPr lang="en-US" dirty="0"/>
              <a:t>Notes from this meeting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3D07B-03A2-4C73-971F-562EBC62D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541686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Magnetic field axis perpendicular to the beam direction and horizontal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HPGTPC cylindrical with same axis as magnet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LAr detector concept well advanced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Both LAr detector and multi-purpose detector move together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Addition of 3DST may become a third element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Vertical distance between beam and floor may be too small to accommodate detector elements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Min Jeong Kim principal interface for the LAr engineering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Bob Flight principal developer of engineering drawings and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involved now are on mailing 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Need larger room for local FNAL attendees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B1DF9-018D-4BA9-A350-E9E9FB6CD47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BB8B2-5D49-4B7F-BAC5-DA0AFBE34EB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8A947C-B9BA-4E47-A5CB-11D0B2D332B4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fld id="{9D8AC588-CD6B-48DC-A5E2-723818CC3713}" type="datetime3">
              <a:rPr lang="en-US" smtClean="0"/>
              <a:t>18 October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2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F350D-2FC5-465F-9167-5C40F2E2F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38554"/>
          </a:xfrm>
        </p:spPr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B67A0-3972-4650-8EA8-3A5F780F4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456296" cy="169277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Develop preliminary table of masses for components- Bob 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Develop preliminary vertical and horizontal cross sections-Bob 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Investigate D0 movement mechanism-Andy 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Find larger room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7CE35-B230-407D-B35C-684CDA8974E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E0487-9D54-4D6C-BC45-069D466DBD7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F. Feyzi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175500-5846-47E2-9D1F-FDD727F0BDA8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/>
            <a:fld id="{D3BA0F24-105E-43C8-B95E-75790FBA0B60}" type="datetime3">
              <a:rPr lang="en-US" smtClean="0"/>
              <a:t>18 October 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50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25877</TotalTime>
  <Words>194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 Near Detector  Integration Meeting</vt:lpstr>
      <vt:lpstr>Agenda</vt:lpstr>
      <vt:lpstr>Some helpful documents: </vt:lpstr>
      <vt:lpstr>Notes from this meeting</vt:lpstr>
      <vt:lpstr>Next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Farshid Feyzi</cp:lastModifiedBy>
  <cp:revision>574</cp:revision>
  <cp:lastPrinted>2018-05-08T19:16:12Z</cp:lastPrinted>
  <dcterms:created xsi:type="dcterms:W3CDTF">2016-07-13T11:29:54Z</dcterms:created>
  <dcterms:modified xsi:type="dcterms:W3CDTF">2018-10-18T22:13:36Z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