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40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fa Wu" userId="9eb4ed8f995fdd0d" providerId="LiveId" clId="{43E6DD7A-0184-4DB2-A128-B0CD361D6BC8}"/>
    <pc:docChg chg="undo redo custSel addSld modSld">
      <pc:chgData name="Genfa Wu" userId="9eb4ed8f995fdd0d" providerId="LiveId" clId="{43E6DD7A-0184-4DB2-A128-B0CD361D6BC8}" dt="2018-10-23T19:12:07.198" v="1104" actId="20577"/>
      <pc:docMkLst>
        <pc:docMk/>
      </pc:docMkLst>
      <pc:sldChg chg="modSp">
        <pc:chgData name="Genfa Wu" userId="9eb4ed8f995fdd0d" providerId="LiveId" clId="{43E6DD7A-0184-4DB2-A128-B0CD361D6BC8}" dt="2018-10-23T04:12:10.529" v="987" actId="20577"/>
        <pc:sldMkLst>
          <pc:docMk/>
          <pc:sldMk cId="3452140718" sldId="256"/>
        </pc:sldMkLst>
        <pc:spChg chg="mod">
          <ac:chgData name="Genfa Wu" userId="9eb4ed8f995fdd0d" providerId="LiveId" clId="{43E6DD7A-0184-4DB2-A128-B0CD361D6BC8}" dt="2018-10-23T04:12:10.529" v="987" actId="20577"/>
          <ac:spMkLst>
            <pc:docMk/>
            <pc:sldMk cId="3452140718" sldId="256"/>
            <ac:spMk id="3" creationId="{4648AA6B-601F-4186-AB4F-41FFF7C6782B}"/>
          </ac:spMkLst>
        </pc:spChg>
      </pc:sldChg>
      <pc:sldChg chg="modSp">
        <pc:chgData name="Genfa Wu" userId="9eb4ed8f995fdd0d" providerId="LiveId" clId="{43E6DD7A-0184-4DB2-A128-B0CD361D6BC8}" dt="2018-10-23T19:12:07.198" v="1104" actId="20577"/>
        <pc:sldMkLst>
          <pc:docMk/>
          <pc:sldMk cId="4159198409" sldId="257"/>
        </pc:sldMkLst>
        <pc:spChg chg="mod">
          <ac:chgData name="Genfa Wu" userId="9eb4ed8f995fdd0d" providerId="LiveId" clId="{43E6DD7A-0184-4DB2-A128-B0CD361D6BC8}" dt="2018-10-23T04:04:32.507" v="606" actId="27636"/>
          <ac:spMkLst>
            <pc:docMk/>
            <pc:sldMk cId="4159198409" sldId="257"/>
            <ac:spMk id="3" creationId="{695B8A79-58DC-4F3B-8EBE-FFD4DDB26E3F}"/>
          </ac:spMkLst>
        </pc:spChg>
        <pc:spChg chg="mod">
          <ac:chgData name="Genfa Wu" userId="9eb4ed8f995fdd0d" providerId="LiveId" clId="{43E6DD7A-0184-4DB2-A128-B0CD361D6BC8}" dt="2018-10-23T04:04:25.277" v="603" actId="404"/>
          <ac:spMkLst>
            <pc:docMk/>
            <pc:sldMk cId="4159198409" sldId="257"/>
            <ac:spMk id="4" creationId="{BAF98D25-5AE6-4719-993F-C1CC923FD299}"/>
          </ac:spMkLst>
        </pc:spChg>
        <pc:spChg chg="mod">
          <ac:chgData name="Genfa Wu" userId="9eb4ed8f995fdd0d" providerId="LiveId" clId="{43E6DD7A-0184-4DB2-A128-B0CD361D6BC8}" dt="2018-10-23T19:12:07.198" v="1104" actId="20577"/>
          <ac:spMkLst>
            <pc:docMk/>
            <pc:sldMk cId="4159198409" sldId="257"/>
            <ac:spMk id="5" creationId="{88B71CA6-39D5-4670-A793-54F46D34D659}"/>
          </ac:spMkLst>
        </pc:spChg>
      </pc:sldChg>
      <pc:sldChg chg="modSp">
        <pc:chgData name="Genfa Wu" userId="9eb4ed8f995fdd0d" providerId="LiveId" clId="{43E6DD7A-0184-4DB2-A128-B0CD361D6BC8}" dt="2018-10-23T04:11:41.088" v="942" actId="15"/>
        <pc:sldMkLst>
          <pc:docMk/>
          <pc:sldMk cId="2891482105" sldId="258"/>
        </pc:sldMkLst>
        <pc:spChg chg="mod">
          <ac:chgData name="Genfa Wu" userId="9eb4ed8f995fdd0d" providerId="LiveId" clId="{43E6DD7A-0184-4DB2-A128-B0CD361D6BC8}" dt="2018-10-23T04:11:41.088" v="942" actId="15"/>
          <ac:spMkLst>
            <pc:docMk/>
            <pc:sldMk cId="2891482105" sldId="258"/>
            <ac:spMk id="3" creationId="{C53184CF-0F0C-4A25-A88E-82FF8DEA1B08}"/>
          </ac:spMkLst>
        </pc:spChg>
      </pc:sldChg>
      <pc:sldChg chg="modSp add">
        <pc:chgData name="Genfa Wu" userId="9eb4ed8f995fdd0d" providerId="LiveId" clId="{43E6DD7A-0184-4DB2-A128-B0CD361D6BC8}" dt="2018-10-23T04:08:32.973" v="810" actId="20577"/>
        <pc:sldMkLst>
          <pc:docMk/>
          <pc:sldMk cId="4122679027" sldId="259"/>
        </pc:sldMkLst>
        <pc:spChg chg="mod">
          <ac:chgData name="Genfa Wu" userId="9eb4ed8f995fdd0d" providerId="LiveId" clId="{43E6DD7A-0184-4DB2-A128-B0CD361D6BC8}" dt="2018-10-23T04:08:32.973" v="810" actId="20577"/>
          <ac:spMkLst>
            <pc:docMk/>
            <pc:sldMk cId="4122679027" sldId="259"/>
            <ac:spMk id="2" creationId="{6BEE9276-115C-4977-8832-DA8AD32FD1BD}"/>
          </ac:spMkLst>
        </pc:spChg>
        <pc:spChg chg="mod">
          <ac:chgData name="Genfa Wu" userId="9eb4ed8f995fdd0d" providerId="LiveId" clId="{43E6DD7A-0184-4DB2-A128-B0CD361D6BC8}" dt="2018-10-23T04:00:38.416" v="477" actId="20577"/>
          <ac:spMkLst>
            <pc:docMk/>
            <pc:sldMk cId="4122679027" sldId="259"/>
            <ac:spMk id="3" creationId="{F569FFE3-DBA4-4C3C-AB22-8D5E59715BE4}"/>
          </ac:spMkLst>
        </pc:spChg>
      </pc:sldChg>
      <pc:sldChg chg="modSp add">
        <pc:chgData name="Genfa Wu" userId="9eb4ed8f995fdd0d" providerId="LiveId" clId="{43E6DD7A-0184-4DB2-A128-B0CD361D6BC8}" dt="2018-10-23T19:05:25.608" v="1022" actId="20577"/>
        <pc:sldMkLst>
          <pc:docMk/>
          <pc:sldMk cId="3804253877" sldId="260"/>
        </pc:sldMkLst>
        <pc:spChg chg="mod">
          <ac:chgData name="Genfa Wu" userId="9eb4ed8f995fdd0d" providerId="LiveId" clId="{43E6DD7A-0184-4DB2-A128-B0CD361D6BC8}" dt="2018-10-23T19:05:25.608" v="1022" actId="20577"/>
          <ac:spMkLst>
            <pc:docMk/>
            <pc:sldMk cId="3804253877" sldId="260"/>
            <ac:spMk id="2" creationId="{97F6DAC7-AE3D-4DB5-ADC4-3D5D733B5F0E}"/>
          </ac:spMkLst>
        </pc:spChg>
        <pc:spChg chg="mod">
          <ac:chgData name="Genfa Wu" userId="9eb4ed8f995fdd0d" providerId="LiveId" clId="{43E6DD7A-0184-4DB2-A128-B0CD361D6BC8}" dt="2018-10-23T04:13:01.637" v="1015" actId="20577"/>
          <ac:spMkLst>
            <pc:docMk/>
            <pc:sldMk cId="3804253877" sldId="260"/>
            <ac:spMk id="3" creationId="{26C38057-F9A5-4402-AC1F-E9A260E02F88}"/>
          </ac:spMkLst>
        </pc:spChg>
      </pc:sldChg>
      <pc:sldChg chg="addSp delSp modSp add">
        <pc:chgData name="Genfa Wu" userId="9eb4ed8f995fdd0d" providerId="LiveId" clId="{43E6DD7A-0184-4DB2-A128-B0CD361D6BC8}" dt="2018-10-23T19:08:58.525" v="1068" actId="1076"/>
        <pc:sldMkLst>
          <pc:docMk/>
          <pc:sldMk cId="1151151043" sldId="261"/>
        </pc:sldMkLst>
        <pc:spChg chg="del">
          <ac:chgData name="Genfa Wu" userId="9eb4ed8f995fdd0d" providerId="LiveId" clId="{43E6DD7A-0184-4DB2-A128-B0CD361D6BC8}" dt="2018-10-23T19:07:58.508" v="1024" actId="478"/>
          <ac:spMkLst>
            <pc:docMk/>
            <pc:sldMk cId="1151151043" sldId="261"/>
            <ac:spMk id="2" creationId="{FFF5687B-1B88-47E3-8C71-FD9B1DB9E615}"/>
          </ac:spMkLst>
        </pc:spChg>
        <pc:spChg chg="del">
          <ac:chgData name="Genfa Wu" userId="9eb4ed8f995fdd0d" providerId="LiveId" clId="{43E6DD7A-0184-4DB2-A128-B0CD361D6BC8}" dt="2018-10-23T19:08:01.580" v="1025" actId="478"/>
          <ac:spMkLst>
            <pc:docMk/>
            <pc:sldMk cId="1151151043" sldId="261"/>
            <ac:spMk id="3" creationId="{9C31689D-7462-4EAD-A814-D0AF85C01EBB}"/>
          </ac:spMkLst>
        </pc:spChg>
        <pc:spChg chg="add mod">
          <ac:chgData name="Genfa Wu" userId="9eb4ed8f995fdd0d" providerId="LiveId" clId="{43E6DD7A-0184-4DB2-A128-B0CD361D6BC8}" dt="2018-10-23T19:08:58.525" v="1068" actId="1076"/>
          <ac:spMkLst>
            <pc:docMk/>
            <pc:sldMk cId="1151151043" sldId="261"/>
            <ac:spMk id="5" creationId="{02D23489-A4DC-4C96-A9C5-946024DB80B8}"/>
          </ac:spMkLst>
        </pc:spChg>
        <pc:picChg chg="add">
          <ac:chgData name="Genfa Wu" userId="9eb4ed8f995fdd0d" providerId="LiveId" clId="{43E6DD7A-0184-4DB2-A128-B0CD361D6BC8}" dt="2018-10-23T19:08:03.376" v="1026"/>
          <ac:picMkLst>
            <pc:docMk/>
            <pc:sldMk cId="1151151043" sldId="261"/>
            <ac:picMk id="4" creationId="{CCA4ABCC-FA7B-4C2F-A8C0-8159A0FB3E15}"/>
          </ac:picMkLst>
        </pc:picChg>
      </pc:sldChg>
      <pc:sldChg chg="addSp delSp modSp add">
        <pc:chgData name="Genfa Wu" userId="9eb4ed8f995fdd0d" providerId="LiveId" clId="{43E6DD7A-0184-4DB2-A128-B0CD361D6BC8}" dt="2018-10-23T19:10:55.845" v="1101" actId="207"/>
        <pc:sldMkLst>
          <pc:docMk/>
          <pc:sldMk cId="2963861882" sldId="262"/>
        </pc:sldMkLst>
        <pc:spChg chg="mod">
          <ac:chgData name="Genfa Wu" userId="9eb4ed8f995fdd0d" providerId="LiveId" clId="{43E6DD7A-0184-4DB2-A128-B0CD361D6BC8}" dt="2018-10-23T19:10:55.845" v="1101" actId="207"/>
          <ac:spMkLst>
            <pc:docMk/>
            <pc:sldMk cId="2963861882" sldId="262"/>
            <ac:spMk id="5" creationId="{02D23489-A4DC-4C96-A9C5-946024DB80B8}"/>
          </ac:spMkLst>
        </pc:spChg>
        <pc:picChg chg="add ord">
          <ac:chgData name="Genfa Wu" userId="9eb4ed8f995fdd0d" providerId="LiveId" clId="{43E6DD7A-0184-4DB2-A128-B0CD361D6BC8}" dt="2018-10-23T19:10:41.244" v="1100" actId="167"/>
          <ac:picMkLst>
            <pc:docMk/>
            <pc:sldMk cId="2963861882" sldId="262"/>
            <ac:picMk id="2" creationId="{0BE75C2B-081A-4C6C-A07B-D331677AC2B0}"/>
          </ac:picMkLst>
        </pc:picChg>
        <pc:picChg chg="del">
          <ac:chgData name="Genfa Wu" userId="9eb4ed8f995fdd0d" providerId="LiveId" clId="{43E6DD7A-0184-4DB2-A128-B0CD361D6BC8}" dt="2018-10-23T19:09:27.858" v="1098" actId="478"/>
          <ac:picMkLst>
            <pc:docMk/>
            <pc:sldMk cId="2963861882" sldId="262"/>
            <ac:picMk id="4" creationId="{CCA4ABCC-FA7B-4C2F-A8C0-8159A0FB3E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A307-2193-49D7-A843-7A5AAADC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48A79-372C-48DA-AE1E-3B213A585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8692-5283-4475-99AF-FD66972E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B68EB-0C6C-4A1E-B31B-67154BE7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D9D5-917E-451E-9BA2-B4A42B98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F234-4AF1-4507-B1E6-50AAFE7E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1C50E-A1FC-4BF6-AC50-4D10E744A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8735-B098-4328-A0EE-29F0F608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4ADD-00D8-4309-A84D-CB1A0C7E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FAF3-74DD-43E8-A75E-B6AFD26F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09B09-A40B-45DE-9732-ADC3CFF75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C116D-803B-499E-8B66-B141D6BA5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75AAA-1B7A-4EBA-839F-81112B8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C4D4-CE8E-431D-8B0F-BEEF5C31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05F0-6843-4491-97A0-1E569F7A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E94E-47C5-428D-A74D-BD938855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FEB6-571E-4456-BA05-9B7C7A155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CA2C-748F-4C2B-8D46-F7D3F3B1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BC63-E4C0-4B0A-8C2D-6EFBDC83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4E0C-CFD8-4B59-8EEA-9BDE23BE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5A41-5702-488B-88E0-EF1DA020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9972-0C3C-49D2-8751-7D45C11B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B939-8909-4BC9-86D5-EC596043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A5CD-304C-4F01-9A3E-E118BEDF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6427-B542-4F4A-8821-54EE3EA3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2AB4-B65D-4E8C-A23B-286B4A5E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52A9-A768-4274-B08A-5DA566536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C563C-B41B-4270-9295-49DF133A8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3203A-DF85-4677-BBDC-DBDAA4E8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5A0C0-DE17-4374-B47E-709C2D2F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12717-67AF-49D6-A903-C5A64C27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7524-2402-4A25-BEB0-42D15E1E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F6BE2-77AD-4F31-997E-E7C198FF4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11382-59C1-4A75-9A67-653139F32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DC074-79BD-4726-A77A-99D6A96F5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71464-3812-4A1D-A1F7-BAC27670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5EA38-6379-4D26-A542-6BB109B6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BDDE-C495-4186-91CB-4A77541F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74C26-B327-48AA-8340-B5FFFC87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931A-5AE3-45B4-BD6F-4981C624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6E151-80E2-4DE6-96D0-FE6C95C4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6CB8D-0EBD-48D4-8042-E96EF90D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F9FF4-D6A9-453F-9AD4-E625E540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7F8DB-8D9F-450B-BC78-E4B2D400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67B34-131E-4900-8078-8A0B5C52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84A1C-8336-41AE-AF68-73416856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D7EF-4553-4BCF-AF19-BCEFAB1E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29E7-7FBB-40C6-BEBA-A466C02D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BCDA4-F5D2-4D67-8AD1-1CCDEA3C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C1480-BB3B-48F4-B391-75A076CD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754A0-9AE1-4A2B-B185-1905A054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1210E-A58B-495E-A2F8-56AE5C3C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9659-AC8C-457D-BB05-2A7C568D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D9C94-337F-4303-9ED8-6CFEDC29A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0EC8B-F156-4D75-8F7C-ADBBDA07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47A81-56DE-4FB0-A541-E1409BDF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7CD00-5CA7-4FB4-B042-EE434755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9615C-1493-4FB4-AB3A-5F4D2DEE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E59E5-E71F-4063-ADB2-352AF12F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78A95-65C3-4AC4-BA15-DEA607BC7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F67B-82DA-4D0C-9DD7-62F6BCC00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BD3B-3055-491A-ADD7-25327024525A}" type="datetimeFigureOut">
              <a:rPr lang="en-US" smtClean="0"/>
              <a:t>2018-10-23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A682-7A7D-4E89-AE2C-58DF91D89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EF92-4689-4B4E-9E60-56E3B0AED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A09F-3C72-4AE5-A7D4-190C0430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548A-F11B-4C47-B171-48A0FFC7D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considerations of cryomodule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8AA6B-601F-4186-AB4F-41FFF7C67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Genfa Wu and Saravan Chandrasekaran</a:t>
            </a:r>
          </a:p>
        </p:txBody>
      </p:sp>
    </p:spTree>
    <p:extLst>
      <p:ext uri="{BB962C8B-B14F-4D97-AF65-F5344CB8AC3E}">
        <p14:creationId xmlns:p14="http://schemas.microsoft.com/office/powerpoint/2010/main" val="345214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4ABCC-FA7B-4C2F-A8C0-8159A0FB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82" y="0"/>
            <a:ext cx="997263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23489-A4DC-4C96-A9C5-946024DB80B8}"/>
              </a:ext>
            </a:extLst>
          </p:cNvPr>
          <p:cNvSpPr txBox="1"/>
          <p:nvPr/>
        </p:nvSpPr>
        <p:spPr>
          <a:xfrm>
            <a:off x="3532610" y="0"/>
            <a:ext cx="558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Strong Back Design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5115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75C2B-081A-4C6C-A07B-D331677A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57" y="0"/>
            <a:ext cx="98404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23489-A4DC-4C96-A9C5-946024DB80B8}"/>
              </a:ext>
            </a:extLst>
          </p:cNvPr>
          <p:cNvSpPr txBox="1"/>
          <p:nvPr/>
        </p:nvSpPr>
        <p:spPr>
          <a:xfrm>
            <a:off x="3532609" y="0"/>
            <a:ext cx="61639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Spaceframe Design Transportation (ESS)</a:t>
            </a:r>
          </a:p>
        </p:txBody>
      </p:sp>
    </p:spTree>
    <p:extLst>
      <p:ext uri="{BB962C8B-B14F-4D97-AF65-F5344CB8AC3E}">
        <p14:creationId xmlns:p14="http://schemas.microsoft.com/office/powerpoint/2010/main" val="296386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E9D8-21B8-465D-82B4-56DB192F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4514" cy="1325563"/>
          </a:xfrm>
        </p:spPr>
        <p:txBody>
          <a:bodyPr/>
          <a:lstStyle/>
          <a:p>
            <a:r>
              <a:rPr lang="en-US" dirty="0"/>
              <a:t>Spaceframe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8A79-58DC-4F3B-8EBE-FFD4DDB2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844"/>
            <a:ext cx="5306042" cy="47330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Past experiences </a:t>
            </a:r>
          </a:p>
          <a:p>
            <a:pPr lvl="1"/>
            <a:r>
              <a:rPr lang="en-US" dirty="0"/>
              <a:t>Cryomodule demonstrated in SNS</a:t>
            </a:r>
          </a:p>
          <a:p>
            <a:pPr lvl="1"/>
            <a:r>
              <a:rPr lang="en-US" dirty="0"/>
              <a:t>Mature procedure</a:t>
            </a:r>
          </a:p>
          <a:p>
            <a:r>
              <a:rPr lang="en-US" dirty="0"/>
              <a:t>Experience of partner lab </a:t>
            </a:r>
          </a:p>
          <a:p>
            <a:pPr lvl="1"/>
            <a:r>
              <a:rPr lang="en-US" dirty="0"/>
              <a:t>CEA on ESS cryomodules</a:t>
            </a:r>
          </a:p>
          <a:p>
            <a:r>
              <a:rPr lang="en-US" dirty="0"/>
              <a:t>Experience of US labs</a:t>
            </a:r>
          </a:p>
          <a:p>
            <a:pPr lvl="1"/>
            <a:r>
              <a:rPr lang="en-US" dirty="0"/>
              <a:t>SNS, JLAB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Coupler bottom mounted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F98D25-5AE6-4719-993F-C1CC923FD299}"/>
              </a:ext>
            </a:extLst>
          </p:cNvPr>
          <p:cNvSpPr txBox="1">
            <a:spLocks/>
          </p:cNvSpPr>
          <p:nvPr/>
        </p:nvSpPr>
        <p:spPr>
          <a:xfrm>
            <a:off x="6032410" y="1690688"/>
            <a:ext cx="5650860" cy="473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Standardization </a:t>
            </a:r>
          </a:p>
          <a:p>
            <a:pPr lvl="1"/>
            <a:r>
              <a:rPr lang="en-US" dirty="0"/>
              <a:t>Alignment consistency with SSR cryomodules</a:t>
            </a:r>
          </a:p>
          <a:p>
            <a:pPr lvl="1"/>
            <a:r>
              <a:rPr lang="en-US" dirty="0"/>
              <a:t>Tooling design consistency</a:t>
            </a:r>
          </a:p>
          <a:p>
            <a:pPr lvl="1"/>
            <a:r>
              <a:rPr lang="en-US" dirty="0"/>
              <a:t>Traveler and procedure consistency</a:t>
            </a:r>
          </a:p>
          <a:p>
            <a:pPr lvl="1"/>
            <a:r>
              <a:rPr lang="en-US" dirty="0"/>
              <a:t>QA/QC consistency</a:t>
            </a:r>
          </a:p>
          <a:p>
            <a:pPr lvl="1"/>
            <a:r>
              <a:rPr lang="en-US" dirty="0"/>
              <a:t>Ease of Maintenance/repair at host (Fermilab)</a:t>
            </a:r>
          </a:p>
          <a:p>
            <a:pPr lvl="1"/>
            <a:endParaRPr lang="en-US" dirty="0"/>
          </a:p>
          <a:p>
            <a:r>
              <a:rPr lang="en-US" dirty="0"/>
              <a:t>Experience of SSR1/2 cryomodules</a:t>
            </a:r>
          </a:p>
          <a:p>
            <a:r>
              <a:rPr lang="en-US" dirty="0"/>
              <a:t>Coupler side mounted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B71CA6-39D5-4670-A793-54F46D34D659}"/>
              </a:ext>
            </a:extLst>
          </p:cNvPr>
          <p:cNvSpPr txBox="1">
            <a:spLocks/>
          </p:cNvSpPr>
          <p:nvPr/>
        </p:nvSpPr>
        <p:spPr>
          <a:xfrm>
            <a:off x="6305961" y="365125"/>
            <a:ext cx="4674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Strong Back Design</a:t>
            </a:r>
          </a:p>
        </p:txBody>
      </p:sp>
    </p:spTree>
    <p:extLst>
      <p:ext uri="{BB962C8B-B14F-4D97-AF65-F5344CB8AC3E}">
        <p14:creationId xmlns:p14="http://schemas.microsoft.com/office/powerpoint/2010/main" val="415919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9276-115C-4977-8832-DA8AD32F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of strong back design: benefits of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FFE3-DBA4-4C3C-AB22-8D5E5971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PIP-II: 2 SSR1 and 7 SSR2 cryomodules have adopted strong back design</a:t>
            </a:r>
          </a:p>
          <a:p>
            <a:r>
              <a:rPr lang="en-US" dirty="0"/>
              <a:t>Standardization benefits:</a:t>
            </a:r>
          </a:p>
          <a:p>
            <a:pPr lvl="1"/>
            <a:r>
              <a:rPr lang="en-US" dirty="0"/>
              <a:t>Consistent alignment procedure</a:t>
            </a:r>
          </a:p>
          <a:p>
            <a:pPr lvl="1"/>
            <a:r>
              <a:rPr lang="en-US" dirty="0"/>
              <a:t>Consistent tooling design</a:t>
            </a:r>
          </a:p>
          <a:p>
            <a:pPr lvl="1"/>
            <a:r>
              <a:rPr lang="en-US" dirty="0"/>
              <a:t>Consistent QA/QC</a:t>
            </a:r>
          </a:p>
          <a:p>
            <a:pPr lvl="1"/>
            <a:r>
              <a:rPr lang="en-US" dirty="0"/>
              <a:t>Consistent assembly travelers and procedures</a:t>
            </a:r>
          </a:p>
          <a:p>
            <a:pPr lvl="1"/>
            <a:r>
              <a:rPr lang="en-US" dirty="0"/>
              <a:t>Consistent maintenance and repair strategy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7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DAC7-AE3D-4DB5-ADC4-3D5D733B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of spaceframe design: demonstrated design at JLAB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8057-F9A5-4402-AC1F-E9A260E0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cryomodule experiences from SNS and ESS</a:t>
            </a:r>
          </a:p>
          <a:p>
            <a:pPr lvl="1"/>
            <a:r>
              <a:rPr lang="en-US" dirty="0"/>
              <a:t>Mature engineering analysis from SNS and ESS</a:t>
            </a:r>
          </a:p>
          <a:p>
            <a:pPr lvl="1"/>
            <a:r>
              <a:rPr lang="en-US" dirty="0"/>
              <a:t>Proven procedures</a:t>
            </a:r>
          </a:p>
          <a:p>
            <a:pPr lvl="1"/>
            <a:r>
              <a:rPr lang="en-US" dirty="0"/>
              <a:t>Demonstrated transportation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5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2E59-BB58-414B-AE96-87EAFFD9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84CF-0F0C-4A25-A88E-82FF8DEA1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spaceframe design has power coupler bottom mounted (SNS and ESS) </a:t>
            </a:r>
          </a:p>
          <a:p>
            <a:r>
              <a:rPr lang="en-US" dirty="0" err="1"/>
              <a:t>Strongback</a:t>
            </a:r>
            <a:r>
              <a:rPr lang="en-US" dirty="0"/>
              <a:t> design has power coupler side mounted.</a:t>
            </a:r>
          </a:p>
          <a:p>
            <a:endParaRPr lang="en-US" dirty="0"/>
          </a:p>
          <a:p>
            <a:pPr lvl="1"/>
            <a:r>
              <a:rPr lang="en-US" dirty="0"/>
              <a:t>Design change of power coupler mounting introduces procedural change and requires design validation of a spaceframe design for PIP-II.</a:t>
            </a:r>
          </a:p>
          <a:p>
            <a:pPr lvl="1"/>
            <a:r>
              <a:rPr lang="en-US" dirty="0"/>
              <a:t>Fermilab horizontal test cryostat supports only side mounted power coupler.</a:t>
            </a:r>
          </a:p>
          <a:p>
            <a:pPr lvl="2"/>
            <a:r>
              <a:rPr lang="en-US" dirty="0"/>
              <a:t>Retrofit of current STC or HTS requires 12-18 months of design change, procurement and commissioning.  </a:t>
            </a:r>
          </a:p>
        </p:txBody>
      </p:sp>
    </p:spTree>
    <p:extLst>
      <p:ext uri="{BB962C8B-B14F-4D97-AF65-F5344CB8AC3E}">
        <p14:creationId xmlns:p14="http://schemas.microsoft.com/office/powerpoint/2010/main" val="289148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230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Other considerations of cryomodule design</vt:lpstr>
      <vt:lpstr>PowerPoint Presentation</vt:lpstr>
      <vt:lpstr>PowerPoint Presentation</vt:lpstr>
      <vt:lpstr>Spaceframe Design</vt:lpstr>
      <vt:lpstr>The case of strong back design: benefits of standardization</vt:lpstr>
      <vt:lpstr>The case of spaceframe design: demonstrated design at JLAB</vt:lpstr>
      <vt:lpstr>Other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considerations of cryomodule design</dc:title>
  <dc:creator>Genfa Wu</dc:creator>
  <cp:lastModifiedBy>Genfa Wu</cp:lastModifiedBy>
  <cp:revision>4</cp:revision>
  <dcterms:created xsi:type="dcterms:W3CDTF">2018-10-23T02:37:37Z</dcterms:created>
  <dcterms:modified xsi:type="dcterms:W3CDTF">2018-10-23T19:12:13Z</dcterms:modified>
</cp:coreProperties>
</file>