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04"/>
    <p:restoredTop sz="94699"/>
  </p:normalViewPr>
  <p:slideViewPr>
    <p:cSldViewPr snapToGrid="0" snapToObjects="1">
      <p:cViewPr>
        <p:scale>
          <a:sx n="63" d="100"/>
          <a:sy n="63" d="100"/>
        </p:scale>
        <p:origin x="-112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29C83-C130-8E4B-9F97-61FCF6C0A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1FE2A-A260-C740-8D6F-327C2DE5A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DF7E0-2554-FA4A-9897-A8EEC0E5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286E1-4723-B141-816F-B18112FE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1BBE8-8FB5-924A-8B22-612ED8E5B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A4D91-1C41-084C-8D6E-15903E8D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0BC73-F29A-4D48-A6E6-D5293FBE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C0949-D309-8C43-96AD-ADD5BF71D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00755-4744-D04F-B3F0-278B68E6F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50125-682A-3247-A87D-EEEB67C2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6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8277F4-2511-8E46-9877-674BE8045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BA5BB-DC8E-3F41-8964-1EF37D37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29ED3-40C6-EE4C-980C-401C91B1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7C233-F6CA-6545-A2EA-FA05CE723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BAF91-883E-3245-A276-8B4E7CA7C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7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99FE9-D210-384D-9AD0-0C88323D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F541A-0587-BC49-BCCD-26E1B7E1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63836-1C71-DE44-AF49-BFEB60FC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F9312-18B7-DE44-BAEC-57BB6891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2A3A2-B48A-954C-A734-6DA88A210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6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7D88-CE66-2D4D-BC63-C3F67ADFA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22806-ADAC-4944-A770-2267F6008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F40A7-2564-314A-874E-0ED6A4F0D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8024D-CD07-0D45-AB81-E9D34E10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E098D-0107-0843-88A7-859B9D197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6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4590-6133-B541-AB15-1D52A05C5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3C7E7-CBD4-9043-BAAE-DE924E668D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E880B-8205-2C40-ABD9-8EBA9D8ED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082A1-FEA9-0B4F-B075-204FB767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918C-10A3-D24D-BF0B-97AABCA0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1339B-6AB7-DD4B-81B6-818892375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3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A5DC-04B8-764E-AEB3-3B8CE1305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6B534-25AC-DF42-AE38-5F6C550E2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A527F-DC92-4046-9F37-671BAED34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A0374-4BC6-3A4E-A6FE-CE2AD2A0E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2ADA3-9B2F-F240-9D0A-98FEE6A6B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80588-2B41-784C-A1B3-AAA110E6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B8EFAF-51D2-CC48-8C00-9692E084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AC73B-6E65-DB42-8B3F-54C1CC4E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8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F17F5-08A6-B942-8633-90C34E42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3D4F66-7AD5-8043-9EEE-091D1D5F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1A4F7-C770-5F4B-84F5-C754F3CD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D50EF-E961-4C4C-A889-BF7F1F39B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0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860A7B-D225-C244-9917-4AD73D74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666AF-927F-924C-B7AA-F15C1731C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2061B-F15F-7B47-9FE4-E759B274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D73DE-511C-7A43-BA3D-7EF19A30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93C9A-5DAB-2F4D-A9A1-3F1870B33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81C47-AC35-B94D-987D-845A54EB2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091E9-681B-4347-BBA6-10ABC9BBF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FF910-0C47-6D49-81AC-651702D10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AC6F6-B9DA-6845-9BDB-EA55705C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1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144BD-56A8-9F4F-8B2F-1B2624C2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74395E-8EC9-8746-83C6-1BA1C5AC5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ED1FB-0AB6-8E46-82B6-85BF3F0E6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977D5-0FAE-DE4B-80A4-665F20FD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43C20-8F28-2741-9DE0-9AB18B3C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EFB3D-0855-4E4C-A2BF-07ACFCD7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2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02DF0F-BE5F-5B46-AF4D-11B57857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96BA4-4DEB-7F43-B97F-4B6770099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FEE39-8BB5-074A-ADB4-09A2D0BFD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B074-D087-C549-9532-A641847A79CC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962DA-8FD0-C845-B4BE-93446C76B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BA8D4-3F46-F14C-94C1-03E12EBFE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5B91-30ED-4745-BBA4-7B56A492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5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B54FE-C11A-ED4C-A53A-EDC649E8C3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Pedestal Subtraction and FIR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672E7-A064-E549-A0EE-C4C4F381B3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0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A4E37-8C78-1F4A-8BEA-9FA9A9C3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Pedestal Subtraction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EDFFD-1D81-E24C-AF5D-851A6E9CF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work on ADC counts from a single channel only</a:t>
            </a:r>
          </a:p>
          <a:p>
            <a:r>
              <a:rPr lang="en-US" dirty="0"/>
              <a:t>Only update when not in a hit (stop updating when sample 5 (</a:t>
            </a:r>
            <a:r>
              <a:rPr lang="en-US" dirty="0">
                <a:solidFill>
                  <a:srgbClr val="FF0000"/>
                </a:solidFill>
              </a:rPr>
              <a:t>configurable</a:t>
            </a:r>
            <a:r>
              <a:rPr lang="en-US" dirty="0"/>
              <a:t>) ticks ahead is &gt;10 (</a:t>
            </a:r>
            <a:r>
              <a:rPr lang="en-US" dirty="0">
                <a:solidFill>
                  <a:srgbClr val="FF0000"/>
                </a:solidFill>
              </a:rPr>
              <a:t>configurable-will change to actual threshold we want to use</a:t>
            </a:r>
            <a:r>
              <a:rPr lang="en-US" dirty="0"/>
              <a:t>) ADC above current pedestal) </a:t>
            </a:r>
          </a:p>
          <a:p>
            <a:r>
              <a:rPr lang="en-US" dirty="0"/>
              <a:t>Begin updating pedestal again when an ADC value below the pedestal is found (which for our hit-finder must be when a hit has ended (and potentially a little way after that if there was an upward drift in </a:t>
            </a:r>
            <a:r>
              <a:rPr lang="en-US" dirty="0" err="1"/>
              <a:t>ped</a:t>
            </a:r>
            <a:r>
              <a:rPr lang="en-US" dirty="0"/>
              <a:t> during hit)</a:t>
            </a:r>
          </a:p>
          <a:p>
            <a:r>
              <a:rPr lang="en-US" dirty="0"/>
              <a:t>If we are updating pedestal then we increase or decrease pedestal by 1 ADC value each tick (frugal streaming) </a:t>
            </a:r>
          </a:p>
          <a:p>
            <a:r>
              <a:rPr lang="en-US" dirty="0"/>
              <a:t>What issues might arise? How will FPGA implementation be different?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4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AD02-E19B-5E43-A228-AE96C0348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8E46-B0F1-A646-9D1F-5FDD85BFA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work on (pedestal subtracted) ADC counts from a single channel only</a:t>
            </a:r>
          </a:p>
          <a:p>
            <a:r>
              <a:rPr lang="en-US" dirty="0"/>
              <a:t>Currently get the *value* for each tap from </a:t>
            </a:r>
            <a:r>
              <a:rPr lang="en-US" dirty="0" err="1"/>
              <a:t>np.round</a:t>
            </a:r>
            <a:r>
              <a:rPr lang="en-US" dirty="0"/>
              <a:t>(</a:t>
            </a:r>
            <a:r>
              <a:rPr lang="en-US" dirty="0" err="1"/>
              <a:t>scipy.signal.firwin</a:t>
            </a:r>
            <a:r>
              <a:rPr lang="en-US" dirty="0"/>
              <a:t>()*</a:t>
            </a:r>
            <a:r>
              <a:rPr lang="en-US" dirty="0">
                <a:solidFill>
                  <a:srgbClr val="FF0000"/>
                </a:solidFill>
              </a:rPr>
              <a:t>100</a:t>
            </a:r>
            <a:r>
              <a:rPr lang="en-US" dirty="0"/>
              <a:t>)</a:t>
            </a:r>
          </a:p>
          <a:p>
            <a:r>
              <a:rPr lang="en-US" dirty="0"/>
              <a:t>7 taps (should update to 32?)</a:t>
            </a:r>
          </a:p>
          <a:p>
            <a:r>
              <a:rPr lang="en-US" dirty="0"/>
              <a:t>Cutoff =0.1 Nyquist </a:t>
            </a:r>
            <a:r>
              <a:rPr lang="en-US" dirty="0" err="1"/>
              <a:t>freq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many taps do we want implemented?</a:t>
            </a:r>
          </a:p>
        </p:txBody>
      </p:sp>
    </p:spTree>
    <p:extLst>
      <p:ext uri="{BB962C8B-B14F-4D97-AF65-F5344CB8AC3E}">
        <p14:creationId xmlns:p14="http://schemas.microsoft.com/office/powerpoint/2010/main" val="53266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2F1B-78D1-8044-B6B9-38E8371C5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FED3D-CF25-4344-9D44-392E7C691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find each new ADC value after filtering by:</a:t>
            </a:r>
          </a:p>
          <a:p>
            <a:r>
              <a:rPr lang="en-US" dirty="0"/>
              <a:t>For each tap find if the ADC sample index ,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, is larger than the tap index</a:t>
            </a:r>
            <a:r>
              <a:rPr lang="en-US" dirty="0">
                <a:solidFill>
                  <a:srgbClr val="FF0000"/>
                </a:solidFill>
              </a:rPr>
              <a:t>, j</a:t>
            </a:r>
            <a:r>
              <a:rPr lang="en-US" dirty="0"/>
              <a:t>, (tap index loop nested within sample index loop)</a:t>
            </a:r>
          </a:p>
          <a:p>
            <a:r>
              <a:rPr lang="en-US" dirty="0"/>
              <a:t>If it is: add old ADC value with index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-j</a:t>
            </a:r>
            <a:r>
              <a:rPr lang="en-US" dirty="0"/>
              <a:t> to new ADC value</a:t>
            </a:r>
          </a:p>
          <a:p>
            <a:r>
              <a:rPr lang="en-US" dirty="0"/>
              <a:t>If it isn’t: add old ADC value with index 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 to new ADC value</a:t>
            </a:r>
          </a:p>
          <a:p>
            <a:r>
              <a:rPr lang="en-US" dirty="0"/>
              <a:t>We will then need to divide the ADC statistics collected for each hit by </a:t>
            </a:r>
            <a:r>
              <a:rPr lang="en-US" dirty="0">
                <a:solidFill>
                  <a:srgbClr val="FF0000"/>
                </a:solidFill>
              </a:rPr>
              <a:t>100</a:t>
            </a:r>
            <a:r>
              <a:rPr lang="en-US" dirty="0"/>
              <a:t> (the number we multiplied the tap *values* in order to make them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r>
              <a:rPr lang="en-US" dirty="0"/>
              <a:t>How will FPGA implementation differ?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507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3A425-CD9B-AD4A-B358-C90373B3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BDC0835-242F-4C47-8468-AF3A9C8902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301683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84132225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577419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125446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1,2,3,4,5,6,…,4490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885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Input[0]*tap[0]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Input[4491]*tap[0]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51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Input[0]*tap[1]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Input[4490]*tap[1]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93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838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Input[0]*tap[6]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Input[4485]*tap[6]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44651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2A13995-5056-FA45-8A50-4574CC5EA7CE}"/>
              </a:ext>
            </a:extLst>
          </p:cNvPr>
          <p:cNvSpPr txBox="1"/>
          <p:nvPr/>
        </p:nvSpPr>
        <p:spPr>
          <a:xfrm>
            <a:off x="878840" y="3962400"/>
            <a:ext cx="174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7 taps</a:t>
            </a:r>
          </a:p>
        </p:txBody>
      </p:sp>
    </p:spTree>
    <p:extLst>
      <p:ext uri="{BB962C8B-B14F-4D97-AF65-F5344CB8AC3E}">
        <p14:creationId xmlns:p14="http://schemas.microsoft.com/office/powerpoint/2010/main" val="388001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363</Words>
  <Application>Microsoft Macintosh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Software Pedestal Subtraction and FIR</vt:lpstr>
      <vt:lpstr>Pedestal Subtraction</vt:lpstr>
      <vt:lpstr>FIR</vt:lpstr>
      <vt:lpstr>FIR</vt:lpstr>
      <vt:lpstr>FIR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Pedestal Subtraction and FIR</dc:title>
  <dc:creator>Microsoft Office User</dc:creator>
  <cp:lastModifiedBy>Microsoft Office User</cp:lastModifiedBy>
  <cp:revision>6</cp:revision>
  <dcterms:created xsi:type="dcterms:W3CDTF">2018-10-17T08:46:20Z</dcterms:created>
  <dcterms:modified xsi:type="dcterms:W3CDTF">2018-10-17T09:46:08Z</dcterms:modified>
</cp:coreProperties>
</file>