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82" r:id="rId4"/>
    <p:sldId id="283" r:id="rId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9890F"/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10/17/2018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10/17/2018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10/18/2018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10/18/2018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10/18/2018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10/18/2018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10/18/2018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10/18/2018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10/18/2018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10/18/2018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10/18/2018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10/18/2018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Muon Department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October 18, 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3585F-671F-4054-9B97-8668213E3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4766-6167-4170-B26F-A0799C1D5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97" y="784957"/>
            <a:ext cx="8672513" cy="5563592"/>
          </a:xfrm>
        </p:spPr>
        <p:txBody>
          <a:bodyPr/>
          <a:lstStyle/>
          <a:p>
            <a:r>
              <a:rPr lang="en-US" sz="2800" dirty="0"/>
              <a:t>Start up progress</a:t>
            </a:r>
          </a:p>
          <a:p>
            <a:pPr lvl="1"/>
            <a:r>
              <a:rPr lang="en-US" sz="2400" dirty="0"/>
              <a:t>Safety tests and PS turn on has begun</a:t>
            </a:r>
          </a:p>
          <a:p>
            <a:pPr lvl="1"/>
            <a:r>
              <a:rPr lang="en-US" sz="2400" dirty="0"/>
              <a:t>H748 magnet arrived this morning</a:t>
            </a:r>
          </a:p>
          <a:p>
            <a:pPr lvl="2"/>
            <a:r>
              <a:rPr lang="en-US" dirty="0"/>
              <a:t>Install and align today</a:t>
            </a:r>
          </a:p>
          <a:p>
            <a:pPr lvl="2"/>
            <a:r>
              <a:rPr lang="en-US" dirty="0"/>
              <a:t>Interface and pump down before weekend.</a:t>
            </a:r>
          </a:p>
          <a:p>
            <a:pPr lvl="2"/>
            <a:r>
              <a:rPr lang="en-US" dirty="0"/>
              <a:t>Leak check and start up by middle of next week</a:t>
            </a:r>
          </a:p>
          <a:p>
            <a:pPr lvl="2"/>
            <a:r>
              <a:rPr lang="en-US" dirty="0"/>
              <a:t>3.1 GeV beam start up as soon as we are approved</a:t>
            </a:r>
          </a:p>
          <a:p>
            <a:pPr lvl="2"/>
            <a:r>
              <a:rPr lang="en-US" dirty="0"/>
              <a:t>Experiment ready for beam in early November</a:t>
            </a:r>
          </a:p>
          <a:p>
            <a:pPr lvl="2"/>
            <a:r>
              <a:rPr lang="en-US" dirty="0"/>
              <a:t>This may leave time for 8 GeV studies – BPM, tune measurement, RF operation would by top priority</a:t>
            </a:r>
          </a:p>
          <a:p>
            <a:pPr lvl="2"/>
            <a:r>
              <a:rPr lang="en-US" dirty="0"/>
              <a:t>Problems developed last night with Recycler Extraction </a:t>
            </a:r>
            <a:r>
              <a:rPr lang="en-US" dirty="0" err="1"/>
              <a:t>Lambertson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B9E03-B553-4706-BD10-7CB5DBA8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10/18/2018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5824-EC12-4459-884C-2ECBA7BE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554DC-5AD9-4813-92E2-04D336B80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94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3585F-671F-4054-9B97-8668213E3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4766-6167-4170-B26F-A0799C1D5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97" y="784957"/>
            <a:ext cx="8672513" cy="5563592"/>
          </a:xfrm>
        </p:spPr>
        <p:txBody>
          <a:bodyPr/>
          <a:lstStyle/>
          <a:p>
            <a:r>
              <a:rPr lang="en-US" dirty="0"/>
              <a:t>All hands meeting for our Division on November 12 at 3:00</a:t>
            </a:r>
          </a:p>
          <a:p>
            <a:pPr lvl="1"/>
            <a:r>
              <a:rPr lang="en-US" sz="2000" dirty="0"/>
              <a:t>Please attend</a:t>
            </a:r>
          </a:p>
          <a:p>
            <a:pPr lvl="1"/>
            <a:r>
              <a:rPr lang="en-US" sz="2000" dirty="0"/>
              <a:t>Pizza after the meeting</a:t>
            </a:r>
          </a:p>
          <a:p>
            <a:r>
              <a:rPr lang="en-US" dirty="0"/>
              <a:t>Training status</a:t>
            </a:r>
          </a:p>
          <a:p>
            <a:pPr lvl="1"/>
            <a:r>
              <a:rPr lang="en-US" sz="2400" dirty="0"/>
              <a:t>9 people up to date – 2 are not with an average of 6 trainings behind</a:t>
            </a:r>
          </a:p>
          <a:p>
            <a:r>
              <a:rPr lang="en-US" dirty="0"/>
              <a:t>Performance appraisal process</a:t>
            </a:r>
          </a:p>
          <a:p>
            <a:pPr lvl="1"/>
            <a:r>
              <a:rPr lang="en-US" sz="2400" dirty="0"/>
              <a:t>We need to make sure we do our goal setting</a:t>
            </a:r>
          </a:p>
          <a:p>
            <a:r>
              <a:rPr lang="en-US" dirty="0"/>
              <a:t>Resonant Extraction workshop at Fermilab in July </a:t>
            </a:r>
          </a:p>
          <a:p>
            <a:r>
              <a:rPr lang="en-US" dirty="0"/>
              <a:t>Resonant extraction talk to department by Vladimir  November </a:t>
            </a:r>
            <a:r>
              <a:rPr lang="en-US" sz="2200" dirty="0"/>
              <a:t>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B9E03-B553-4706-BD10-7CB5DBA8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10/18/2018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5824-EC12-4459-884C-2ECBA7BE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Jerry Annala | Department meeting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554DC-5AD9-4813-92E2-04D336B80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911036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8062</TotalTime>
  <Words>172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Muon Department meeting</vt:lpstr>
      <vt:lpstr>Department Business</vt:lpstr>
      <vt:lpstr>Department Business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Muon Department meeting</dc:title>
  <dc:creator>Gerald E. Annala x3804 06541N</dc:creator>
  <cp:lastModifiedBy>Gerald E. Annala x3804 06541N</cp:lastModifiedBy>
  <cp:revision>44</cp:revision>
  <cp:lastPrinted>2018-07-18T11:22:26Z</cp:lastPrinted>
  <dcterms:created xsi:type="dcterms:W3CDTF">2018-01-17T14:38:30Z</dcterms:created>
  <dcterms:modified xsi:type="dcterms:W3CDTF">2018-10-18T13:44:56Z</dcterms:modified>
</cp:coreProperties>
</file>