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7"/>
  </p:notesMasterIdLst>
  <p:handoutMasterIdLst>
    <p:handoutMasterId r:id="rId8"/>
  </p:handoutMasterIdLst>
  <p:sldIdLst>
    <p:sldId id="265" r:id="rId3"/>
    <p:sldId id="349" r:id="rId4"/>
    <p:sldId id="348" r:id="rId5"/>
    <p:sldId id="350" r:id="rId6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004C97"/>
    <a:srgbClr val="404040"/>
    <a:srgbClr val="FF9900"/>
    <a:srgbClr val="A7A8AA"/>
    <a:srgbClr val="505050"/>
    <a:srgbClr val="63666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233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10/19/2018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10/19/2018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10/19/2018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10/19/2018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10/19/2018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10/19/2018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10/19/2018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10/19/2018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10/19/2018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10/19/2018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10/19/2018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10/19/2018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49" y="3559175"/>
            <a:ext cx="8108951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Tritium: BNB Canopy and Berm Stabilization update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Cons Gattuso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October 19 2018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34E80-3B21-45A5-9362-03EF61908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5BB4DD97-1CE2-40BA-BD95-F1C323424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8500" y="0"/>
            <a:ext cx="6435500" cy="304555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DE10D-484C-48BE-AAD0-A5FD88D9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10/19/2018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E7845-52A0-415F-B16E-4AAA5EA08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94B33-BF8E-4E93-AD1F-93725AE2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7CA7CE-AF5E-4702-A458-9EE9CBB96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816" y="2076450"/>
            <a:ext cx="6415134" cy="39100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9782382-044E-4E51-A2E9-8EB2C034987F}"/>
              </a:ext>
            </a:extLst>
          </p:cNvPr>
          <p:cNvSpPr/>
          <p:nvPr/>
        </p:nvSpPr>
        <p:spPr>
          <a:xfrm rot="18871410">
            <a:off x="5255421" y="3002972"/>
            <a:ext cx="1650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Draft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05E806-3114-4779-80B1-4CB7B297275F}"/>
              </a:ext>
            </a:extLst>
          </p:cNvPr>
          <p:cNvSpPr txBox="1"/>
          <p:nvPr/>
        </p:nvSpPr>
        <p:spPr>
          <a:xfrm>
            <a:off x="0" y="2814718"/>
            <a:ext cx="2910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Preliminary Schedule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F62E58-FB0E-4BCA-AC9A-3F16AB996BEB}"/>
              </a:ext>
            </a:extLst>
          </p:cNvPr>
          <p:cNvSpPr txBox="1"/>
          <p:nvPr/>
        </p:nvSpPr>
        <p:spPr>
          <a:xfrm>
            <a:off x="3702265" y="461508"/>
            <a:ext cx="4248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Monday         Tuesday                Wednesday   Thursday            Friday</a:t>
            </a:r>
          </a:p>
        </p:txBody>
      </p:sp>
      <p:sp>
        <p:nvSpPr>
          <p:cNvPr id="15" name="Arrow: Curved Right 14">
            <a:extLst>
              <a:ext uri="{FF2B5EF4-FFF2-40B4-BE49-F238E27FC236}">
                <a16:creationId xmlns:a16="http://schemas.microsoft.com/office/drawing/2014/main" id="{DD839993-9C89-4815-9F93-8D4141AFC9C4}"/>
              </a:ext>
            </a:extLst>
          </p:cNvPr>
          <p:cNvSpPr/>
          <p:nvPr/>
        </p:nvSpPr>
        <p:spPr>
          <a:xfrm>
            <a:off x="2853827" y="2405578"/>
            <a:ext cx="791852" cy="1546645"/>
          </a:xfrm>
          <a:prstGeom prst="curvedRightArrow">
            <a:avLst>
              <a:gd name="adj1" fmla="val 22555"/>
              <a:gd name="adj2" fmla="val 50000"/>
              <a:gd name="adj3" fmla="val 25000"/>
            </a:avLst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 descr="A close up of a logo&#10;&#10;Description generated with high confidence">
            <a:extLst>
              <a:ext uri="{FF2B5EF4-FFF2-40B4-BE49-F238E27FC236}">
                <a16:creationId xmlns:a16="http://schemas.microsoft.com/office/drawing/2014/main" id="{465BBF6C-1DC0-4270-A832-14FFE658D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812" y="1617228"/>
            <a:ext cx="571500" cy="485775"/>
          </a:xfrm>
          <a:prstGeom prst="rect">
            <a:avLst/>
          </a:prstGeom>
        </p:spPr>
      </p:pic>
      <p:pic>
        <p:nvPicPr>
          <p:cNvPr id="25" name="Picture 24" descr="A close up of a logo&#10;&#10;Description generated with high confidence">
            <a:extLst>
              <a:ext uri="{FF2B5EF4-FFF2-40B4-BE49-F238E27FC236}">
                <a16:creationId xmlns:a16="http://schemas.microsoft.com/office/drawing/2014/main" id="{B20095B2-A0E2-4D3A-824B-CECF4DD1D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648" y="1552622"/>
            <a:ext cx="571500" cy="485775"/>
          </a:xfrm>
          <a:prstGeom prst="rect">
            <a:avLst/>
          </a:prstGeom>
        </p:spPr>
      </p:pic>
      <p:pic>
        <p:nvPicPr>
          <p:cNvPr id="26" name="Picture 25" descr="A close up of a logo&#10;&#10;Description generated with high confidence">
            <a:extLst>
              <a:ext uri="{FF2B5EF4-FFF2-40B4-BE49-F238E27FC236}">
                <a16:creationId xmlns:a16="http://schemas.microsoft.com/office/drawing/2014/main" id="{C4F6C9B6-28D1-4658-B977-823EA7D83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500" y="1583779"/>
            <a:ext cx="571500" cy="485775"/>
          </a:xfrm>
          <a:prstGeom prst="rect">
            <a:avLst/>
          </a:prstGeom>
        </p:spPr>
      </p:pic>
      <p:pic>
        <p:nvPicPr>
          <p:cNvPr id="27" name="Picture 26" descr="A close up of a logo&#10;&#10;Description generated with high confidence">
            <a:extLst>
              <a:ext uri="{FF2B5EF4-FFF2-40B4-BE49-F238E27FC236}">
                <a16:creationId xmlns:a16="http://schemas.microsoft.com/office/drawing/2014/main" id="{FADAA128-FC02-4454-A0F4-C529CE2F1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352" y="1552621"/>
            <a:ext cx="571500" cy="485775"/>
          </a:xfrm>
          <a:prstGeom prst="rect">
            <a:avLst/>
          </a:prstGeom>
        </p:spPr>
      </p:pic>
      <p:pic>
        <p:nvPicPr>
          <p:cNvPr id="28" name="Picture 27" descr="A close up of a logo&#10;&#10;Description generated with high confidence">
            <a:extLst>
              <a:ext uri="{FF2B5EF4-FFF2-40B4-BE49-F238E27FC236}">
                <a16:creationId xmlns:a16="http://schemas.microsoft.com/office/drawing/2014/main" id="{446B09E8-0A49-4BDE-8EFA-BF0A967F8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838" y="357119"/>
            <a:ext cx="5715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2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4D3E8-D1AE-4F71-B0AE-BFF185A5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5E861-1F62-45A8-B9B7-9730E8CA9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10/19/2018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E3738-1874-460E-92E1-CBEEA1E1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CEE3A-F80F-40AF-8889-18D3A02A6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2" name="Content Placeholder 11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91B57C4E-D53D-44DD-804B-E6A7C4A92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1980" y="424533"/>
            <a:ext cx="2708485" cy="5858572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7D5E6B-1372-4866-893F-61B1043BFF2C}"/>
              </a:ext>
            </a:extLst>
          </p:cNvPr>
          <p:cNvSpPr/>
          <p:nvPr/>
        </p:nvSpPr>
        <p:spPr>
          <a:xfrm>
            <a:off x="4832885" y="3428999"/>
            <a:ext cx="679010" cy="99814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1B9830-C57A-4B8F-99C7-8C6B8DBC2CD6}"/>
              </a:ext>
            </a:extLst>
          </p:cNvPr>
          <p:cNvSpPr/>
          <p:nvPr/>
        </p:nvSpPr>
        <p:spPr>
          <a:xfrm>
            <a:off x="4540313" y="745403"/>
            <a:ext cx="593002" cy="43154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C8865B-0168-42A8-B943-7834FE17618A}"/>
              </a:ext>
            </a:extLst>
          </p:cNvPr>
          <p:cNvSpPr/>
          <p:nvPr/>
        </p:nvSpPr>
        <p:spPr>
          <a:xfrm>
            <a:off x="4680641" y="2270156"/>
            <a:ext cx="199177" cy="72729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C76E1D-8A2C-4B76-90BC-A4913DB20E54}"/>
              </a:ext>
            </a:extLst>
          </p:cNvPr>
          <p:cNvSpPr/>
          <p:nvPr/>
        </p:nvSpPr>
        <p:spPr>
          <a:xfrm>
            <a:off x="7090360" y="1292684"/>
            <a:ext cx="1555699" cy="109094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Staging Area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354BAF-BF97-4349-A227-9D2AF1560436}"/>
              </a:ext>
            </a:extLst>
          </p:cNvPr>
          <p:cNvSpPr/>
          <p:nvPr/>
        </p:nvSpPr>
        <p:spPr>
          <a:xfrm>
            <a:off x="4290156" y="4126085"/>
            <a:ext cx="316871" cy="187611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106DDA-6DA6-41AE-BBB9-BDDDE15F24F4}"/>
              </a:ext>
            </a:extLst>
          </p:cNvPr>
          <p:cNvSpPr txBox="1"/>
          <p:nvPr/>
        </p:nvSpPr>
        <p:spPr>
          <a:xfrm>
            <a:off x="741234" y="991290"/>
            <a:ext cx="1925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will still maintain access to MI12 building from the south end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D4307D-A888-41B9-AD46-7028DCDA16E9}"/>
              </a:ext>
            </a:extLst>
          </p:cNvPr>
          <p:cNvSpPr/>
          <p:nvPr/>
        </p:nvSpPr>
        <p:spPr>
          <a:xfrm>
            <a:off x="7090358" y="2462386"/>
            <a:ext cx="1555699" cy="87952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Lab access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49E7F15-7B35-48D5-9CA6-8CE9884422CE}"/>
              </a:ext>
            </a:extLst>
          </p:cNvPr>
          <p:cNvSpPr/>
          <p:nvPr/>
        </p:nvSpPr>
        <p:spPr>
          <a:xfrm>
            <a:off x="3338356" y="574894"/>
            <a:ext cx="2220472" cy="3506173"/>
          </a:xfrm>
          <a:prstGeom prst="roundRect">
            <a:avLst/>
          </a:prstGeom>
          <a:solidFill>
            <a:schemeClr val="accent4">
              <a:lumMod val="75000"/>
              <a:alpha val="2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580F5C7-1E6D-4CE2-BA8B-E1D9E591A692}"/>
              </a:ext>
            </a:extLst>
          </p:cNvPr>
          <p:cNvSpPr/>
          <p:nvPr/>
        </p:nvSpPr>
        <p:spPr>
          <a:xfrm>
            <a:off x="7100290" y="3420672"/>
            <a:ext cx="1545767" cy="1267362"/>
          </a:xfrm>
          <a:prstGeom prst="roundRect">
            <a:avLst/>
          </a:prstGeom>
          <a:solidFill>
            <a:schemeClr val="accent4">
              <a:lumMod val="75000"/>
              <a:alpha val="2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Construction area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38DF67-04F7-4A86-81F0-CC81E42EDA6D}"/>
              </a:ext>
            </a:extLst>
          </p:cNvPr>
          <p:cNvSpPr txBox="1"/>
          <p:nvPr/>
        </p:nvSpPr>
        <p:spPr>
          <a:xfrm>
            <a:off x="-90340" y="3587142"/>
            <a:ext cx="342869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Construction </a:t>
            </a:r>
          </a:p>
          <a:p>
            <a:r>
              <a:rPr lang="en-US" dirty="0"/>
              <a:t>Attire Required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	Hard Hat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High Vis vest/jacket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Safety Shoes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Ect</a:t>
            </a:r>
            <a:r>
              <a:rPr lang="en-US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Details on Job HA</a:t>
            </a:r>
          </a:p>
        </p:txBody>
      </p:sp>
    </p:spTree>
    <p:extLst>
      <p:ext uri="{BB962C8B-B14F-4D97-AF65-F5344CB8AC3E}">
        <p14:creationId xmlns:p14="http://schemas.microsoft.com/office/powerpoint/2010/main" val="197288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3A6E-04B4-4DB0-9953-91518CAEB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picture containing outdoor, sky, water, building&#10;&#10;Description generated with very high confidence">
            <a:extLst>
              <a:ext uri="{FF2B5EF4-FFF2-40B4-BE49-F238E27FC236}">
                <a16:creationId xmlns:a16="http://schemas.microsoft.com/office/drawing/2014/main" id="{0220A8C0-F841-45D0-81B6-8200C436B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-252412" y="1409948"/>
            <a:ext cx="4987925" cy="374094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23CA2-DA2A-43EC-A4EA-7AE807AF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10/19/2018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116EC-E220-49F7-93A0-01C8146F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13E84-2D3A-407F-99AE-4F39ED74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10" name="Picture 9" descr="A picture containing sky, outdoor, ground, grass&#10;&#10;Description generated with very high confidence">
            <a:extLst>
              <a:ext uri="{FF2B5EF4-FFF2-40B4-BE49-F238E27FC236}">
                <a16:creationId xmlns:a16="http://schemas.microsoft.com/office/drawing/2014/main" id="{056D2900-5EA5-4A3D-B2BF-AA3E11E7F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00" y="933450"/>
            <a:ext cx="3835400" cy="28765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D442CB-43CD-41F4-A235-F3BF274DA7E7}"/>
              </a:ext>
            </a:extLst>
          </p:cNvPr>
          <p:cNvSpPr txBox="1"/>
          <p:nvPr/>
        </p:nvSpPr>
        <p:spPr>
          <a:xfrm>
            <a:off x="831850" y="5774382"/>
            <a:ext cx="2768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Stairs to be removed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B245D9-542A-4D79-B1CA-DDE707772DD5}"/>
              </a:ext>
            </a:extLst>
          </p:cNvPr>
          <p:cNvSpPr txBox="1"/>
          <p:nvPr/>
        </p:nvSpPr>
        <p:spPr>
          <a:xfrm>
            <a:off x="5800725" y="4095750"/>
            <a:ext cx="2676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of 7 shipments </a:t>
            </a:r>
          </a:p>
          <a:p>
            <a:r>
              <a:rPr lang="en-US" dirty="0"/>
              <a:t>of canopy segments</a:t>
            </a:r>
          </a:p>
        </p:txBody>
      </p:sp>
    </p:spTree>
    <p:extLst>
      <p:ext uri="{BB962C8B-B14F-4D97-AF65-F5344CB8AC3E}">
        <p14:creationId xmlns:p14="http://schemas.microsoft.com/office/powerpoint/2010/main" val="2076245470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5560</TotalTime>
  <Words>71</Words>
  <Application>Microsoft Office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MS PGothic</vt:lpstr>
      <vt:lpstr>MS PGothic</vt:lpstr>
      <vt:lpstr>Arial</vt:lpstr>
      <vt:lpstr>Calibri</vt:lpstr>
      <vt:lpstr>Geneva</vt:lpstr>
      <vt:lpstr>Helvetica</vt:lpstr>
      <vt:lpstr>FNAL_TemplateMac_060514</vt:lpstr>
      <vt:lpstr>Fermilab: Footer Only</vt:lpstr>
      <vt:lpstr>Tritium: BNB Canopy and Berm Stabilization update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Consolato Gattuso</dc:creator>
  <cp:lastModifiedBy>Consolato Gattuso x6331 08022N</cp:lastModifiedBy>
  <cp:revision>156</cp:revision>
  <cp:lastPrinted>2018-01-25T13:53:18Z</cp:lastPrinted>
  <dcterms:created xsi:type="dcterms:W3CDTF">2018-01-11T18:06:37Z</dcterms:created>
  <dcterms:modified xsi:type="dcterms:W3CDTF">2018-10-19T13:24:54Z</dcterms:modified>
</cp:coreProperties>
</file>