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10"/>
  </p:notesMasterIdLst>
  <p:handoutMasterIdLst>
    <p:handoutMasterId r:id="rId11"/>
  </p:handoutMasterIdLst>
  <p:sldIdLst>
    <p:sldId id="265" r:id="rId3"/>
    <p:sldId id="266" r:id="rId4"/>
    <p:sldId id="274" r:id="rId5"/>
    <p:sldId id="275" r:id="rId6"/>
    <p:sldId id="276" r:id="rId7"/>
    <p:sldId id="277" r:id="rId8"/>
    <p:sldId id="278" r:id="rId9"/>
  </p:sldIdLst>
  <p:sldSz cx="9144000" cy="6858000" type="screen4x3"/>
  <p:notesSz cx="9220200" cy="147066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9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5420" cy="735330"/>
          </a:xfrm>
          <a:prstGeom prst="rect">
            <a:avLst/>
          </a:prstGeom>
        </p:spPr>
        <p:txBody>
          <a:bodyPr vert="horz" lIns="136721" tIns="68361" rIns="136721" bIns="683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2646" y="0"/>
            <a:ext cx="3995420" cy="735330"/>
          </a:xfrm>
          <a:prstGeom prst="rect">
            <a:avLst/>
          </a:prstGeom>
        </p:spPr>
        <p:txBody>
          <a:bodyPr vert="horz" wrap="square" lIns="136721" tIns="68361" rIns="136721" bIns="68361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10/22/2018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3968718"/>
            <a:ext cx="3995420" cy="735330"/>
          </a:xfrm>
          <a:prstGeom prst="rect">
            <a:avLst/>
          </a:prstGeom>
        </p:spPr>
        <p:txBody>
          <a:bodyPr vert="horz" lIns="136721" tIns="68361" rIns="136721" bIns="683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2646" y="13968718"/>
            <a:ext cx="3995420" cy="735330"/>
          </a:xfrm>
          <a:prstGeom prst="rect">
            <a:avLst/>
          </a:prstGeom>
        </p:spPr>
        <p:txBody>
          <a:bodyPr vert="horz" wrap="square" lIns="136721" tIns="68361" rIns="136721" bIns="68361" numCol="1" anchor="b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5420" cy="735330"/>
          </a:xfrm>
          <a:prstGeom prst="rect">
            <a:avLst/>
          </a:prstGeom>
        </p:spPr>
        <p:txBody>
          <a:bodyPr vert="horz" lIns="136721" tIns="68361" rIns="136721" bIns="683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2646" y="0"/>
            <a:ext cx="3995420" cy="735330"/>
          </a:xfrm>
          <a:prstGeom prst="rect">
            <a:avLst/>
          </a:prstGeom>
        </p:spPr>
        <p:txBody>
          <a:bodyPr vert="horz" wrap="square" lIns="136721" tIns="68361" rIns="136721" bIns="68361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10/22/2018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1103313"/>
            <a:ext cx="7353300" cy="551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6721" tIns="68361" rIns="136721" bIns="6836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020" y="6985635"/>
            <a:ext cx="7376160" cy="6617970"/>
          </a:xfrm>
          <a:prstGeom prst="rect">
            <a:avLst/>
          </a:prstGeom>
        </p:spPr>
        <p:txBody>
          <a:bodyPr vert="horz" lIns="136721" tIns="68361" rIns="136721" bIns="68361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968718"/>
            <a:ext cx="3995420" cy="735330"/>
          </a:xfrm>
          <a:prstGeom prst="rect">
            <a:avLst/>
          </a:prstGeom>
        </p:spPr>
        <p:txBody>
          <a:bodyPr vert="horz" lIns="136721" tIns="68361" rIns="136721" bIns="683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2646" y="13968718"/>
            <a:ext cx="3995420" cy="735330"/>
          </a:xfrm>
          <a:prstGeom prst="rect">
            <a:avLst/>
          </a:prstGeom>
        </p:spPr>
        <p:txBody>
          <a:bodyPr vert="horz" wrap="square" lIns="136721" tIns="68361" rIns="136721" bIns="68361" numCol="1" anchor="b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6429BD4D-05BC-4752-B3AD-680BB3EDF261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43D26C5D-6EDE-40D6-B86E-90951943C2BB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32747124-BAC8-46E3-8B42-3EB1EC9246AF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9CC40B56-B7D1-439D-9278-A4AC01AC287E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9B5B03B-E2D0-42AE-87D8-9672A03833E7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338D8121-D180-43C6-8326-7AF8E03A9351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6F25A732-DC67-491A-AC6D-C0B3443C75ED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1CE0E54E-4338-4E75-B684-36C95A2C586B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9E5E625-B8FC-4314-81A9-60B240090B1E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01CC3CB-5062-4B37-83B8-26AC90DBE4E4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Cryo-assembly and Testing L2 Meeting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S. Feher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October 22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nd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, 2018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Preparation for the DOE Review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lvl="0" indent="0">
              <a:buNone/>
            </a:pP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Timeline:</a:t>
            </a: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Documentation to be ready by November 26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2018</a:t>
            </a: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L2 DOE Presentation rehearsals on the week of October 29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2018 </a:t>
            </a: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L3 DOE Presentation rehearsals on the week of November 5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2018</a:t>
            </a: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MQXFAP2 Test Review  on November 5</a:t>
            </a:r>
            <a:r>
              <a:rPr lang="en-US" altLang="en-US" baseline="30000" dirty="0">
                <a:latin typeface="Helvetica" panose="020B0604020202020204" pitchFamily="34" charset="0"/>
                <a:ea typeface="Geneva" pitchFamily="121" charset="-128"/>
              </a:rPr>
              <a:t>th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, 2018 </a:t>
            </a:r>
          </a:p>
          <a:p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74FD4051-B99B-46AF-87C6-F74E3E1D370C}" type="datetime1">
              <a:rPr lang="en-US" altLang="en-US" sz="1200" smtClean="0">
                <a:solidFill>
                  <a:srgbClr val="004C97"/>
                </a:solidFill>
                <a:latin typeface="Helvetica" panose="020B0604020202020204" pitchFamily="34" charset="0"/>
              </a:rPr>
              <a:t>10/22/2018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S. Feher | CM and Cryo Meeting </a:t>
            </a:r>
            <a:endParaRPr lang="en-US" altLang="en-US" sz="1200" b="1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39AC0-4983-40E7-8280-7DEA2F9CA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Q1/Q3 Cryo-assembly Fabrication – documentation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AEB8C-4106-43E0-981D-454A03DE8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50605"/>
            <a:ext cx="8686800" cy="5528929"/>
          </a:xfrm>
        </p:spPr>
        <p:txBody>
          <a:bodyPr/>
          <a:lstStyle/>
          <a:p>
            <a:r>
              <a:rPr lang="en-US" sz="1800" dirty="0"/>
              <a:t>Cryostat assembly LQXFA/B FRS - </a:t>
            </a:r>
            <a:r>
              <a:rPr lang="en-US" sz="1800" dirty="0">
                <a:solidFill>
                  <a:srgbClr val="FF0000"/>
                </a:solidFill>
              </a:rPr>
              <a:t>Sandor</a:t>
            </a:r>
          </a:p>
          <a:p>
            <a:r>
              <a:rPr lang="en-US" sz="1800" dirty="0"/>
              <a:t>Acceptance plan - </a:t>
            </a:r>
            <a:r>
              <a:rPr lang="en-US" sz="1600" dirty="0"/>
              <a:t>LQXFA/B Acceptance Plan</a:t>
            </a:r>
            <a:r>
              <a:rPr lang="en-US" sz="1600" dirty="0">
                <a:solidFill>
                  <a:srgbClr val="FF0000"/>
                </a:solidFill>
              </a:rPr>
              <a:t> - Sandor</a:t>
            </a:r>
            <a:endParaRPr lang="en-US" sz="1600" dirty="0"/>
          </a:p>
          <a:p>
            <a:r>
              <a:rPr lang="en-US" sz="1800" dirty="0"/>
              <a:t>FDR - </a:t>
            </a:r>
            <a:r>
              <a:rPr lang="en-US" sz="1600" dirty="0"/>
              <a:t>Vertical Test Stand FDR – </a:t>
            </a:r>
            <a:r>
              <a:rPr lang="en-US" sz="1600" dirty="0">
                <a:solidFill>
                  <a:srgbClr val="FF0000"/>
                </a:solidFill>
              </a:rPr>
              <a:t>Joe </a:t>
            </a:r>
            <a:r>
              <a:rPr lang="en-US" sz="1600" dirty="0"/>
              <a:t>(</a:t>
            </a:r>
            <a:r>
              <a:rPr lang="en-US" sz="1600" dirty="0">
                <a:solidFill>
                  <a:srgbClr val="FF0000"/>
                </a:solidFill>
              </a:rPr>
              <a:t>Gianluca </a:t>
            </a:r>
            <a:r>
              <a:rPr lang="en-US" sz="1600" dirty="0"/>
              <a:t>editor)</a:t>
            </a:r>
          </a:p>
          <a:p>
            <a:r>
              <a:rPr lang="en-US" sz="1800" dirty="0"/>
              <a:t>PDR – editing </a:t>
            </a:r>
            <a:r>
              <a:rPr lang="en-US" sz="1800" dirty="0">
                <a:solidFill>
                  <a:srgbClr val="FF0000"/>
                </a:solidFill>
              </a:rPr>
              <a:t>Sandor</a:t>
            </a:r>
          </a:p>
          <a:p>
            <a:pPr lvl="1"/>
            <a:r>
              <a:rPr lang="en-US" sz="1600" dirty="0"/>
              <a:t>LMQXFA – </a:t>
            </a:r>
            <a:r>
              <a:rPr lang="en-US" sz="1600" dirty="0">
                <a:solidFill>
                  <a:srgbClr val="FF0000"/>
                </a:solidFill>
              </a:rPr>
              <a:t>Tony/Rodger </a:t>
            </a:r>
            <a:r>
              <a:rPr lang="en-US" sz="1600" dirty="0"/>
              <a:t>and LQXFA/B - </a:t>
            </a:r>
            <a:r>
              <a:rPr lang="en-US" sz="1600" dirty="0">
                <a:solidFill>
                  <a:srgbClr val="FF0000"/>
                </a:solidFill>
              </a:rPr>
              <a:t>Roger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Horizontal Test Stand  - </a:t>
            </a:r>
            <a:r>
              <a:rPr lang="en-US" sz="1600" dirty="0">
                <a:solidFill>
                  <a:srgbClr val="FF0000"/>
                </a:solidFill>
              </a:rPr>
              <a:t>Guram</a:t>
            </a:r>
          </a:p>
          <a:p>
            <a:r>
              <a:rPr lang="en-US" sz="1800" dirty="0"/>
              <a:t>Interfaces: ICD re-vised (still in preliminary phase but VMTF) – </a:t>
            </a:r>
            <a:r>
              <a:rPr lang="en-US" sz="1800" dirty="0">
                <a:solidFill>
                  <a:srgbClr val="FF0000"/>
                </a:solidFill>
              </a:rPr>
              <a:t>Tom</a:t>
            </a:r>
            <a:r>
              <a:rPr lang="en-US" sz="1800" dirty="0"/>
              <a:t> editing for consistency</a:t>
            </a:r>
          </a:p>
          <a:p>
            <a:pPr lvl="1"/>
            <a:r>
              <a:rPr lang="en-US" sz="1600" dirty="0"/>
              <a:t>VMTF – Structure  (</a:t>
            </a:r>
            <a:r>
              <a:rPr lang="en-US" sz="1600" dirty="0">
                <a:solidFill>
                  <a:srgbClr val="FF0000"/>
                </a:solidFill>
              </a:rPr>
              <a:t>Joe, Dan</a:t>
            </a:r>
            <a:r>
              <a:rPr lang="en-US" sz="1600" dirty="0"/>
              <a:t>); CM – Structure (</a:t>
            </a:r>
            <a:r>
              <a:rPr lang="en-US" sz="1600" dirty="0">
                <a:solidFill>
                  <a:srgbClr val="FF0000"/>
                </a:solidFill>
              </a:rPr>
              <a:t>Tony, Dan</a:t>
            </a:r>
            <a:r>
              <a:rPr lang="en-US" sz="1600" dirty="0"/>
              <a:t>); CM – VMTF (</a:t>
            </a:r>
            <a:r>
              <a:rPr lang="en-US" sz="1600" dirty="0">
                <a:solidFill>
                  <a:srgbClr val="FF0000"/>
                </a:solidFill>
              </a:rPr>
              <a:t>Tony, Joe</a:t>
            </a:r>
            <a:r>
              <a:rPr lang="en-US" sz="1600" dirty="0"/>
              <a:t>); </a:t>
            </a:r>
            <a:r>
              <a:rPr lang="en-US" sz="1600" dirty="0" err="1"/>
              <a:t>Cryo</a:t>
            </a:r>
            <a:r>
              <a:rPr lang="en-US" sz="1600" dirty="0"/>
              <a:t> – CM (</a:t>
            </a:r>
            <a:r>
              <a:rPr lang="en-US" sz="1600" dirty="0">
                <a:solidFill>
                  <a:srgbClr val="FF0000"/>
                </a:solidFill>
              </a:rPr>
              <a:t>Roger, Tony</a:t>
            </a:r>
            <a:r>
              <a:rPr lang="en-US" sz="1600" dirty="0"/>
              <a:t>); HMTF – </a:t>
            </a:r>
            <a:r>
              <a:rPr lang="en-US" sz="1600" dirty="0" err="1"/>
              <a:t>Cryo</a:t>
            </a:r>
            <a:r>
              <a:rPr lang="en-US" sz="1600" dirty="0"/>
              <a:t> (</a:t>
            </a:r>
            <a:r>
              <a:rPr lang="en-US" sz="1600" dirty="0">
                <a:solidFill>
                  <a:srgbClr val="FF0000"/>
                </a:solidFill>
              </a:rPr>
              <a:t>Guram, Roger</a:t>
            </a:r>
            <a:r>
              <a:rPr lang="en-US" sz="1600" dirty="0"/>
              <a:t>); Q1/Q3 – CERN (</a:t>
            </a:r>
            <a:r>
              <a:rPr lang="en-US" sz="1600" dirty="0">
                <a:solidFill>
                  <a:srgbClr val="FF0000"/>
                </a:solidFill>
              </a:rPr>
              <a:t>Sandor, Ezio</a:t>
            </a:r>
            <a:r>
              <a:rPr lang="en-US" sz="1600" dirty="0"/>
              <a:t>)</a:t>
            </a:r>
          </a:p>
          <a:p>
            <a:r>
              <a:rPr lang="en-US" sz="1800" dirty="0" err="1"/>
              <a:t>Cost&amp;Schedule</a:t>
            </a:r>
            <a:r>
              <a:rPr lang="en-US" sz="1800" dirty="0"/>
              <a:t> </a:t>
            </a:r>
          </a:p>
          <a:p>
            <a:pPr lvl="1"/>
            <a:r>
              <a:rPr lang="en-US" sz="1600" dirty="0"/>
              <a:t>BoE needs scrubbing – All (special meeting with </a:t>
            </a:r>
            <a:r>
              <a:rPr lang="en-US" sz="1600" dirty="0">
                <a:solidFill>
                  <a:srgbClr val="FF0000"/>
                </a:solidFill>
              </a:rPr>
              <a:t>Sandor</a:t>
            </a:r>
            <a:r>
              <a:rPr lang="en-US" sz="1600" dirty="0"/>
              <a:t>)</a:t>
            </a:r>
          </a:p>
          <a:p>
            <a:pPr lvl="1"/>
            <a:r>
              <a:rPr lang="en-US" sz="1600" dirty="0"/>
              <a:t>Primavera schedule – </a:t>
            </a:r>
          </a:p>
          <a:p>
            <a:pPr lvl="2"/>
            <a:r>
              <a:rPr lang="en-US" sz="1400" dirty="0"/>
              <a:t>Parallel MS Project schedule for </a:t>
            </a:r>
            <a:r>
              <a:rPr lang="en-US" sz="1400" dirty="0" err="1"/>
              <a:t>CM&amp;Cryo</a:t>
            </a:r>
            <a:r>
              <a:rPr lang="en-US" sz="1400" dirty="0"/>
              <a:t> – </a:t>
            </a:r>
            <a:r>
              <a:rPr lang="en-US" sz="1400" dirty="0">
                <a:solidFill>
                  <a:srgbClr val="FF0000"/>
                </a:solidFill>
              </a:rPr>
              <a:t>Sandor/Tony/Rodger/Roger</a:t>
            </a:r>
            <a:endParaRPr lang="en-US" sz="1400" dirty="0"/>
          </a:p>
          <a:p>
            <a:pPr lvl="2"/>
            <a:r>
              <a:rPr lang="en-US" sz="1400" dirty="0"/>
              <a:t>Parallel MS Project for HMTF – </a:t>
            </a:r>
            <a:r>
              <a:rPr lang="en-US" sz="1400" dirty="0">
                <a:solidFill>
                  <a:srgbClr val="FF0000"/>
                </a:solidFill>
              </a:rPr>
              <a:t>Roger/Guram</a:t>
            </a:r>
          </a:p>
          <a:p>
            <a:r>
              <a:rPr lang="en-US" sz="1800" dirty="0"/>
              <a:t>Risk registry finalized – needs everybody to check it</a:t>
            </a:r>
          </a:p>
          <a:p>
            <a:r>
              <a:rPr lang="en-US" sz="1800" dirty="0"/>
              <a:t>Safety agreement - </a:t>
            </a:r>
            <a:r>
              <a:rPr lang="en-US" sz="1800" dirty="0">
                <a:solidFill>
                  <a:srgbClr val="FF0000"/>
                </a:solidFill>
              </a:rPr>
              <a:t>Tom</a:t>
            </a:r>
            <a:r>
              <a:rPr lang="en-US" sz="18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98B3F-4C72-4872-B600-FC6197E6C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BD4D-05BC-4752-B3AD-680BB3EDF261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82588-D4D0-4B0D-9D88-641CA7A57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37A40-D081-4241-B134-E4B7585B9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339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1923C-0024-4FE1-914A-0A32F266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0FB1B-C2E9-4E9C-8BEF-31BCC4FEA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LMQXFA FRS</a:t>
            </a:r>
          </a:p>
          <a:p>
            <a:pPr lvl="1"/>
            <a:r>
              <a:rPr lang="en-US" dirty="0"/>
              <a:t>Updated version exist and being signed off by CERN</a:t>
            </a:r>
          </a:p>
          <a:p>
            <a:r>
              <a:rPr lang="en-US" dirty="0"/>
              <a:t>LQXFA/LQXFB FRS </a:t>
            </a:r>
          </a:p>
          <a:p>
            <a:pPr lvl="1"/>
            <a:r>
              <a:rPr lang="en-US" dirty="0"/>
              <a:t>Updated version exist and being reviewed by CERN</a:t>
            </a:r>
          </a:p>
          <a:p>
            <a:r>
              <a:rPr lang="en-US" dirty="0"/>
              <a:t>Test FRS</a:t>
            </a:r>
          </a:p>
          <a:p>
            <a:pPr lvl="1"/>
            <a:r>
              <a:rPr lang="en-US" dirty="0"/>
              <a:t>Needs to be reviewed to check whether any modifications needed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6A099-4EF4-4E3E-BFF6-AF4C43E20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BD4D-05BC-4752-B3AD-680BB3EDF261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EE57-DC89-468E-B6D2-9E7CEAAB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D6154-47FE-457A-9C54-E00177A74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294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1923C-0024-4FE1-914A-0A32F266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0FB1B-C2E9-4E9C-8BEF-31BCC4FEA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CM chapter</a:t>
            </a:r>
          </a:p>
          <a:p>
            <a:pPr lvl="1"/>
            <a:r>
              <a:rPr lang="en-US" sz="1600" dirty="0"/>
              <a:t>Stress analysis to be updated by (Bob Wands).</a:t>
            </a:r>
          </a:p>
          <a:p>
            <a:pPr lvl="1"/>
            <a:r>
              <a:rPr lang="en-US" sz="1600" dirty="0"/>
              <a:t>Design drawings tree need to be updated – official version should be started </a:t>
            </a:r>
          </a:p>
          <a:p>
            <a:pPr lvl="1"/>
            <a:r>
              <a:rPr lang="en-US" sz="1600" dirty="0"/>
              <a:t>3D model of the bus and expansion loops need to be developed </a:t>
            </a:r>
          </a:p>
          <a:p>
            <a:pPr lvl="1"/>
            <a:r>
              <a:rPr lang="en-US" sz="1600" dirty="0"/>
              <a:t>Bas bar soldering fixture drawings to be shown and referenced</a:t>
            </a:r>
          </a:p>
          <a:p>
            <a:pPr lvl="1"/>
            <a:r>
              <a:rPr lang="en-US" sz="1600" dirty="0"/>
              <a:t>Mock up pictures of the bus bar to be updated with the new one</a:t>
            </a:r>
          </a:p>
          <a:p>
            <a:pPr lvl="1"/>
            <a:r>
              <a:rPr lang="en-US" sz="1600" dirty="0"/>
              <a:t>Lifting fixture procurement specification to be referenced</a:t>
            </a:r>
          </a:p>
          <a:p>
            <a:pPr lvl="1"/>
            <a:r>
              <a:rPr lang="en-US" sz="1600" dirty="0"/>
              <a:t>ICB-a floor layout needs to be updated</a:t>
            </a:r>
          </a:p>
          <a:p>
            <a:pPr lvl="1"/>
            <a:r>
              <a:rPr lang="en-US" sz="1600" dirty="0"/>
              <a:t>Assembly procedures needs to be updated – or rough traveler for the assembly procedure needs to be referenced </a:t>
            </a:r>
          </a:p>
          <a:p>
            <a:pPr lvl="1"/>
            <a:r>
              <a:rPr lang="en-US" sz="1600" dirty="0"/>
              <a:t>Alignment section needs more detail based on CERN new QA steps that include alignment and dimensional measurements. </a:t>
            </a: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6A099-4EF4-4E3E-BFF6-AF4C43E20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BD4D-05BC-4752-B3AD-680BB3EDF261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EE57-DC89-468E-B6D2-9E7CEAAB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D6154-47FE-457A-9C54-E00177A74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461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1923C-0024-4FE1-914A-0A32F266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0FB1B-C2E9-4E9C-8BEF-31BCC4FEA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95313"/>
            <a:ext cx="8672513" cy="5472054"/>
          </a:xfrm>
        </p:spPr>
        <p:txBody>
          <a:bodyPr/>
          <a:lstStyle/>
          <a:p>
            <a:r>
              <a:rPr lang="en-US" sz="1800" dirty="0"/>
              <a:t>Cry-assembly chapter</a:t>
            </a:r>
          </a:p>
          <a:p>
            <a:pPr lvl="1"/>
            <a:r>
              <a:rPr lang="en-US" sz="1600" dirty="0"/>
              <a:t>Needs an update using latest </a:t>
            </a:r>
            <a:r>
              <a:rPr lang="en-US" sz="1600" dirty="0" err="1"/>
              <a:t>Delio’s</a:t>
            </a:r>
            <a:r>
              <a:rPr lang="en-US" sz="1600" dirty="0"/>
              <a:t> and </a:t>
            </a:r>
            <a:r>
              <a:rPr lang="en-US" sz="1600" dirty="0" err="1"/>
              <a:t>Loyd’s</a:t>
            </a:r>
            <a:r>
              <a:rPr lang="en-US" sz="1600" dirty="0"/>
              <a:t> drawings and calculations.</a:t>
            </a:r>
          </a:p>
          <a:p>
            <a:pPr lvl="1"/>
            <a:r>
              <a:rPr lang="en-US" sz="1600" dirty="0"/>
              <a:t>Fabrication needs more detail:</a:t>
            </a:r>
          </a:p>
          <a:p>
            <a:pPr lvl="2"/>
            <a:r>
              <a:rPr lang="en-US" sz="1400" dirty="0"/>
              <a:t>Assembly procedures a lot more steps – preliminary traveler steps (we so far envision) to be included </a:t>
            </a:r>
          </a:p>
          <a:p>
            <a:pPr lvl="2"/>
            <a:r>
              <a:rPr lang="en-US" sz="1400" dirty="0"/>
              <a:t>Tests should refer to CM tests </a:t>
            </a:r>
          </a:p>
          <a:p>
            <a:pPr lvl="2"/>
            <a:r>
              <a:rPr lang="en-US" sz="1400" dirty="0"/>
              <a:t>Alignment section need a lot more work and steps – based on CERN alignment group talks</a:t>
            </a:r>
          </a:p>
          <a:p>
            <a:pPr lvl="1"/>
            <a:r>
              <a:rPr lang="en-US" sz="1600" dirty="0"/>
              <a:t>Shipping needs to be updated. </a:t>
            </a:r>
          </a:p>
          <a:p>
            <a:r>
              <a:rPr lang="en-US" sz="1800" dirty="0"/>
              <a:t>LQXFA Horizontal Test – needs update with the latest development</a:t>
            </a:r>
          </a:p>
          <a:p>
            <a:pPr lvl="1"/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6A099-4EF4-4E3E-BFF6-AF4C43E20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BD4D-05BC-4752-B3AD-680BB3EDF261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EE57-DC89-468E-B6D2-9E7CEAAB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D6154-47FE-457A-9C54-E00177A74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1226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1923C-0024-4FE1-914A-0A32F266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0FB1B-C2E9-4E9C-8BEF-31BCC4FEA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Interface Control Documents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6A099-4EF4-4E3E-BFF6-AF4C43E20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BD4D-05BC-4752-B3AD-680BB3EDF261}" type="datetime1">
              <a:rPr lang="en-US" altLang="en-US" smtClean="0"/>
              <a:t>10/22/2018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EE57-DC89-468E-B6D2-9E7CEAAB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D6154-47FE-457A-9C54-E00177A74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9C158-AEF1-41A2-A6CE-6F0BAB305EFD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473038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5016</TotalTime>
  <Words>529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Cryo-assembly and Testing L2 Meeting</vt:lpstr>
      <vt:lpstr>Preparation for the DOE Review</vt:lpstr>
      <vt:lpstr> Q1/Q3 Cryo-assembly Fabrication – documentation </vt:lpstr>
      <vt:lpstr>FRS </vt:lpstr>
      <vt:lpstr>PDR </vt:lpstr>
      <vt:lpstr>PDR </vt:lpstr>
      <vt:lpstr>ICDs 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Sandor Feher x2240 11297N</dc:creator>
  <cp:lastModifiedBy>Sandor Feher x2240 11297N</cp:lastModifiedBy>
  <cp:revision>44</cp:revision>
  <cp:lastPrinted>2018-02-26T17:00:29Z</cp:lastPrinted>
  <dcterms:created xsi:type="dcterms:W3CDTF">2017-09-11T13:28:24Z</dcterms:created>
  <dcterms:modified xsi:type="dcterms:W3CDTF">2018-10-22T14:37:28Z</dcterms:modified>
</cp:coreProperties>
</file>