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321" r:id="rId6"/>
    <p:sldId id="322" r:id="rId7"/>
    <p:sldId id="32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72" d="100"/>
          <a:sy n="72" d="100"/>
        </p:scale>
        <p:origin x="750" y="7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Oct. 22</a:t>
            </a:r>
            <a:r>
              <a:rPr lang="en-GB" baseline="30000" dirty="0"/>
              <a:t>nd</a:t>
            </a:r>
            <a:r>
              <a:rPr lang="en-GB" dirty="0"/>
              <a:t>, 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80728"/>
            <a:ext cx="7920000" cy="5306144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Adapter box &amp; Interconnect design work in progress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Operation at higher pressure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Adapter box design review planned for beginning of October</a:t>
            </a:r>
          </a:p>
          <a:p>
            <a:pPr lvl="1"/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External piping design work in progress</a:t>
            </a:r>
          </a:p>
          <a:p>
            <a:pPr lvl="1"/>
            <a:r>
              <a:rPr lang="en-US" sz="1800" dirty="0" err="1">
                <a:solidFill>
                  <a:schemeClr val="tx1"/>
                </a:solidFill>
              </a:rPr>
              <a:t>LHe</a:t>
            </a:r>
            <a:r>
              <a:rPr lang="en-US" sz="1800" dirty="0">
                <a:solidFill>
                  <a:schemeClr val="tx1"/>
                </a:solidFill>
              </a:rPr>
              <a:t> line from distribution box to Feed box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LN2 supply to Feed box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Stand 4 bayonets to be surveyed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End box modifications in progress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End box disassembly is on hold, technicians expecting the final design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Parts procurement was planned in October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Requisition for the lambda plug parts waiting procurement award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Cry-assembly adjustable supports design is complete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Need the lead engineer approval to proceed with the drawings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Instr. &amp; 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64704"/>
            <a:ext cx="7920000" cy="577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25 T crane upgrade</a:t>
            </a:r>
          </a:p>
          <a:p>
            <a:r>
              <a:rPr lang="en-US" sz="2000" dirty="0"/>
              <a:t>Delivery schedule was discussed with the vendor (Superior Crane Corp.)</a:t>
            </a:r>
          </a:p>
          <a:p>
            <a:pPr lvl="1"/>
            <a:r>
              <a:rPr lang="en-US" sz="1800" dirty="0"/>
              <a:t>Revised crane delivery date is Feb. 25, 2019. </a:t>
            </a:r>
          </a:p>
          <a:p>
            <a:pPr lvl="1"/>
            <a:r>
              <a:rPr lang="en-US" sz="1800" dirty="0"/>
              <a:t>Assembled and tested by March 4, 2019</a:t>
            </a:r>
          </a:p>
          <a:p>
            <a:pPr lvl="1"/>
            <a:r>
              <a:rPr lang="en-US" sz="1800" dirty="0"/>
              <a:t>Old crane upgraded by March 11, 2019</a:t>
            </a:r>
          </a:p>
          <a:p>
            <a:pPr lvl="1"/>
            <a:r>
              <a:rPr lang="en-US" sz="1800" dirty="0"/>
              <a:t>PO will be modified accordingly</a:t>
            </a:r>
          </a:p>
          <a:p>
            <a:pPr lvl="1"/>
            <a:r>
              <a:rPr lang="en-US" sz="1800" dirty="0"/>
              <a:t>Another 16 k$ (direct) charged in September (?)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same vendor will fabricate the overhead crane in ICBA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All components arrived for the rotating coil system</a:t>
            </a:r>
          </a:p>
          <a:p>
            <a:r>
              <a:rPr lang="en-US" sz="2000" dirty="0"/>
              <a:t>RC measurement system will be assembled and tested with MQXFS1e </a:t>
            </a:r>
          </a:p>
          <a:p>
            <a:r>
              <a:rPr lang="en-US" sz="2000" dirty="0"/>
              <a:t>Most of the SSW components arrived</a:t>
            </a:r>
          </a:p>
          <a:p>
            <a:r>
              <a:rPr lang="en-US" sz="2000" dirty="0"/>
              <a:t>Work on the probe motion system is in progress (off-project)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Off 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64704"/>
            <a:ext cx="7920000" cy="577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QPM (Off-project)</a:t>
            </a:r>
          </a:p>
          <a:p>
            <a:r>
              <a:rPr lang="en-US" sz="2000" dirty="0"/>
              <a:t>AQD PC boards design is complete.</a:t>
            </a:r>
          </a:p>
          <a:p>
            <a:r>
              <a:rPr lang="en-US" sz="2000" dirty="0"/>
              <a:t>Power supplies will be procured for AQD chasses this week </a:t>
            </a:r>
          </a:p>
          <a:p>
            <a:r>
              <a:rPr lang="en-US" sz="2000" dirty="0"/>
              <a:t>DQD backplane PCB layout is complete, DQD controller design is 75% complete</a:t>
            </a:r>
          </a:p>
          <a:p>
            <a:r>
              <a:rPr lang="en-US" sz="2000" dirty="0"/>
              <a:t>AQD and DQD integration test (mu2e) is expected in Dec. 2018. </a:t>
            </a:r>
          </a:p>
          <a:p>
            <a:endParaRPr lang="en-US" sz="2000" dirty="0"/>
          </a:p>
          <a:p>
            <a:r>
              <a:rPr lang="en-US" sz="2000" dirty="0"/>
              <a:t>Procurement of CLIQ units: waiting for quotes from the vendor</a:t>
            </a:r>
          </a:p>
          <a:p>
            <a:endParaRPr lang="en-US" sz="2000" dirty="0"/>
          </a:p>
          <a:p>
            <a:r>
              <a:rPr lang="en-US" sz="2000" dirty="0"/>
              <a:t>Need interface document for the cryo-assembly instrumentation ports (CERN)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866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8946e33d-fd2f-4ae4-8ee9-d90c129cdf9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38022</TotalTime>
  <Words>303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Instr. &amp; mechanical upgrades</vt:lpstr>
      <vt:lpstr>Other Off 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993</cp:revision>
  <cp:lastPrinted>2018-06-20T18:25:58Z</cp:lastPrinted>
  <dcterms:created xsi:type="dcterms:W3CDTF">2016-03-23T12:58:39Z</dcterms:created>
  <dcterms:modified xsi:type="dcterms:W3CDTF">2018-10-22T15:15:32Z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