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 id="2147484123" r:id="rId2"/>
    <p:sldMasterId id="2147484131" r:id="rId3"/>
    <p:sldMasterId id="2147484139" r:id="rId4"/>
    <p:sldMasterId id="2147484147" r:id="rId5"/>
    <p:sldMasterId id="2147484157" r:id="rId6"/>
  </p:sldMasterIdLst>
  <p:notesMasterIdLst>
    <p:notesMasterId r:id="rId51"/>
  </p:notesMasterIdLst>
  <p:handoutMasterIdLst>
    <p:handoutMasterId r:id="rId52"/>
  </p:handoutMasterIdLst>
  <p:sldIdLst>
    <p:sldId id="286" r:id="rId7"/>
    <p:sldId id="275" r:id="rId8"/>
    <p:sldId id="334" r:id="rId9"/>
    <p:sldId id="302" r:id="rId10"/>
    <p:sldId id="303" r:id="rId11"/>
    <p:sldId id="298" r:id="rId12"/>
    <p:sldId id="300" r:id="rId13"/>
    <p:sldId id="335" r:id="rId14"/>
    <p:sldId id="309" r:id="rId15"/>
    <p:sldId id="299" r:id="rId16"/>
    <p:sldId id="304" r:id="rId17"/>
    <p:sldId id="308" r:id="rId18"/>
    <p:sldId id="305" r:id="rId19"/>
    <p:sldId id="306" r:id="rId20"/>
    <p:sldId id="310" r:id="rId21"/>
    <p:sldId id="311" r:id="rId22"/>
    <p:sldId id="312" r:id="rId23"/>
    <p:sldId id="314" r:id="rId24"/>
    <p:sldId id="318" r:id="rId25"/>
    <p:sldId id="320" r:id="rId26"/>
    <p:sldId id="321" r:id="rId27"/>
    <p:sldId id="322" r:id="rId28"/>
    <p:sldId id="323" r:id="rId29"/>
    <p:sldId id="325" r:id="rId30"/>
    <p:sldId id="328" r:id="rId31"/>
    <p:sldId id="329" r:id="rId32"/>
    <p:sldId id="330" r:id="rId33"/>
    <p:sldId id="331" r:id="rId34"/>
    <p:sldId id="336" r:id="rId35"/>
    <p:sldId id="337" r:id="rId36"/>
    <p:sldId id="338" r:id="rId37"/>
    <p:sldId id="339" r:id="rId38"/>
    <p:sldId id="332" r:id="rId39"/>
    <p:sldId id="315" r:id="rId40"/>
    <p:sldId id="301" r:id="rId41"/>
    <p:sldId id="307" r:id="rId42"/>
    <p:sldId id="316" r:id="rId43"/>
    <p:sldId id="317" r:id="rId44"/>
    <p:sldId id="319" r:id="rId45"/>
    <p:sldId id="324" r:id="rId46"/>
    <p:sldId id="313" r:id="rId47"/>
    <p:sldId id="326" r:id="rId48"/>
    <p:sldId id="327" r:id="rId49"/>
    <p:sldId id="333" r:id="rId50"/>
  </p:sldIdLst>
  <p:sldSz cx="6858000" cy="5143500"/>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3107" userDrawn="1">
          <p15:clr>
            <a:srgbClr val="A4A3A4"/>
          </p15:clr>
        </p15:guide>
        <p15:guide id="2" orient="horz" pos="1274" userDrawn="1">
          <p15:clr>
            <a:srgbClr val="A4A3A4"/>
          </p15:clr>
        </p15:guide>
        <p15:guide id="3" orient="horz" pos="114" userDrawn="1">
          <p15:clr>
            <a:srgbClr val="A4A3A4"/>
          </p15:clr>
        </p15:guide>
        <p15:guide id="4" orient="horz" pos="2093" userDrawn="1">
          <p15:clr>
            <a:srgbClr val="A4A3A4"/>
          </p15:clr>
        </p15:guide>
        <p15:guide id="5" orient="horz" pos="453" userDrawn="1">
          <p15:clr>
            <a:srgbClr val="A4A3A4"/>
          </p15:clr>
        </p15:guide>
        <p15:guide id="6" orient="horz" pos="3001" userDrawn="1">
          <p15:clr>
            <a:srgbClr val="A4A3A4"/>
          </p15:clr>
        </p15:guide>
        <p15:guide id="7" pos="4212" userDrawn="1">
          <p15:clr>
            <a:srgbClr val="A4A3A4"/>
          </p15:clr>
        </p15:guide>
        <p15:guide id="8" pos="102" userDrawn="1">
          <p15:clr>
            <a:srgbClr val="A4A3A4"/>
          </p15:clr>
        </p15:guide>
        <p15:guide id="9" pos="442" userDrawn="1">
          <p15:clr>
            <a:srgbClr val="A4A3A4"/>
          </p15:clr>
        </p15:guide>
        <p15:guide id="10" pos="3340" userDrawn="1">
          <p15:clr>
            <a:srgbClr val="A4A3A4"/>
          </p15:clr>
        </p15:guide>
        <p15:guide id="11" pos="3872" userDrawn="1">
          <p15:clr>
            <a:srgbClr val="A4A3A4"/>
          </p15:clr>
        </p15:guide>
        <p15:guide id="12" pos="347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4E"/>
    <a:srgbClr val="4E4E4E"/>
    <a:srgbClr val="404040"/>
    <a:srgbClr val="004C97"/>
    <a:srgbClr val="63666A"/>
    <a:srgbClr val="99D6EA"/>
    <a:srgbClr val="505050"/>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8" autoAdjust="0"/>
    <p:restoredTop sz="94660"/>
  </p:normalViewPr>
  <p:slideViewPr>
    <p:cSldViewPr snapToGrid="0" snapToObjects="1" showGuides="1">
      <p:cViewPr>
        <p:scale>
          <a:sx n="100" d="100"/>
          <a:sy n="100" d="100"/>
        </p:scale>
        <p:origin x="210" y="108"/>
      </p:cViewPr>
      <p:guideLst>
        <p:guide orient="horz" pos="3107"/>
        <p:guide orient="horz" pos="1274"/>
        <p:guide orient="horz" pos="114"/>
        <p:guide orient="horz" pos="2093"/>
        <p:guide orient="horz" pos="453"/>
        <p:guide orient="horz" pos="3001"/>
        <p:guide pos="4212"/>
        <p:guide pos="102"/>
        <p:guide pos="442"/>
        <p:guide pos="3340"/>
        <p:guide pos="3872"/>
        <p:guide pos="3474"/>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E vs S</a:t>
            </a:r>
            <a:r>
              <a:rPr lang="en-US" baseline="0" dirty="0"/>
              <a:t> </a:t>
            </a:r>
            <a:r>
              <a:rPr lang="en-US" dirty="0"/>
              <a:t>Glass</a:t>
            </a:r>
            <a:r>
              <a:rPr lang="en-US" baseline="0" dirty="0"/>
              <a:t> tape at room temperature in SBS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606795308783924"/>
          <c:y val="0.17756546355272471"/>
          <c:w val="0.80679695276203256"/>
          <c:h val="0.65115602587893073"/>
        </c:manualLayout>
      </c:layout>
      <c:scatterChart>
        <c:scatterStyle val="smoothMarker"/>
        <c:varyColors val="0"/>
        <c:ser>
          <c:idx val="0"/>
          <c:order val="0"/>
          <c:tx>
            <c:v>15T EA1</c:v>
          </c:tx>
          <c:spPr>
            <a:ln w="19050" cap="rnd">
              <a:solidFill>
                <a:schemeClr val="accent1"/>
              </a:solidFill>
              <a:round/>
            </a:ln>
            <a:effectLst/>
          </c:spPr>
          <c:marker>
            <c:symbol val="none"/>
          </c:marker>
          <c:xVal>
            <c:numRef>
              <c:f>'15T EA1'!$B$9:$B$848</c:f>
              <c:numCache>
                <c:formatCode>General</c:formatCode>
                <c:ptCount val="840"/>
                <c:pt idx="0">
                  <c:v>0</c:v>
                </c:pt>
                <c:pt idx="1">
                  <c:v>2.0999999999999491E-4</c:v>
                </c:pt>
                <c:pt idx="2">
                  <c:v>8.8999999999999496E-4</c:v>
                </c:pt>
                <c:pt idx="3">
                  <c:v>3.2699999999999951E-3</c:v>
                </c:pt>
                <c:pt idx="4">
                  <c:v>5.4299999999999973E-3</c:v>
                </c:pt>
                <c:pt idx="5">
                  <c:v>7.2899999999999979E-3</c:v>
                </c:pt>
                <c:pt idx="6">
                  <c:v>8.9599999999999957E-3</c:v>
                </c:pt>
                <c:pt idx="7">
                  <c:v>1.0479999999999996E-2</c:v>
                </c:pt>
                <c:pt idx="8">
                  <c:v>1.2189999999999999E-2</c:v>
                </c:pt>
                <c:pt idx="9">
                  <c:v>1.3829999999999995E-2</c:v>
                </c:pt>
                <c:pt idx="10">
                  <c:v>1.5559999999999997E-2</c:v>
                </c:pt>
                <c:pt idx="11">
                  <c:v>1.738E-2</c:v>
                </c:pt>
                <c:pt idx="12">
                  <c:v>1.8939999999999999E-2</c:v>
                </c:pt>
                <c:pt idx="13">
                  <c:v>2.0559999999999995E-2</c:v>
                </c:pt>
                <c:pt idx="14">
                  <c:v>2.2249999999999999E-2</c:v>
                </c:pt>
                <c:pt idx="15">
                  <c:v>2.3789999999999999E-2</c:v>
                </c:pt>
                <c:pt idx="16">
                  <c:v>2.5579999999999999E-2</c:v>
                </c:pt>
                <c:pt idx="17">
                  <c:v>2.7360000000000002E-2</c:v>
                </c:pt>
                <c:pt idx="18">
                  <c:v>2.8889999999999992E-2</c:v>
                </c:pt>
                <c:pt idx="19">
                  <c:v>3.0499999999999992E-2</c:v>
                </c:pt>
                <c:pt idx="20">
                  <c:v>3.2199999999999999E-2</c:v>
                </c:pt>
                <c:pt idx="21">
                  <c:v>3.3899999999999993E-2</c:v>
                </c:pt>
                <c:pt idx="22">
                  <c:v>3.5639999999999998E-2</c:v>
                </c:pt>
                <c:pt idx="23">
                  <c:v>3.7369999999999994E-2</c:v>
                </c:pt>
                <c:pt idx="24">
                  <c:v>3.8920000000000003E-2</c:v>
                </c:pt>
                <c:pt idx="25">
                  <c:v>4.0640000000000003E-2</c:v>
                </c:pt>
                <c:pt idx="26">
                  <c:v>4.2250000000000003E-2</c:v>
                </c:pt>
                <c:pt idx="27">
                  <c:v>4.3809999999999995E-2</c:v>
                </c:pt>
                <c:pt idx="28">
                  <c:v>4.5669999999999995E-2</c:v>
                </c:pt>
                <c:pt idx="29">
                  <c:v>4.7309999999999998E-2</c:v>
                </c:pt>
                <c:pt idx="30">
                  <c:v>4.8829999999999991E-2</c:v>
                </c:pt>
                <c:pt idx="31">
                  <c:v>5.0529999999999999E-2</c:v>
                </c:pt>
                <c:pt idx="32">
                  <c:v>5.2189999999999993E-2</c:v>
                </c:pt>
                <c:pt idx="33">
                  <c:v>5.3880000000000004E-2</c:v>
                </c:pt>
                <c:pt idx="34">
                  <c:v>5.5649999999999998E-2</c:v>
                </c:pt>
                <c:pt idx="35">
                  <c:v>5.7250000000000002E-2</c:v>
                </c:pt>
                <c:pt idx="36">
                  <c:v>5.8919999999999993E-2</c:v>
                </c:pt>
                <c:pt idx="37">
                  <c:v>6.0639999999999993E-2</c:v>
                </c:pt>
                <c:pt idx="38">
                  <c:v>6.2209999999999994E-2</c:v>
                </c:pt>
                <c:pt idx="39">
                  <c:v>6.3920000000000005E-2</c:v>
                </c:pt>
                <c:pt idx="40">
                  <c:v>6.5679999999999988E-2</c:v>
                </c:pt>
                <c:pt idx="41">
                  <c:v>6.720000000000001E-2</c:v>
                </c:pt>
                <c:pt idx="42">
                  <c:v>6.8830000000000002E-2</c:v>
                </c:pt>
                <c:pt idx="43">
                  <c:v>7.0509999999999989E-2</c:v>
                </c:pt>
                <c:pt idx="44">
                  <c:v>7.2209999999999996E-2</c:v>
                </c:pt>
                <c:pt idx="45">
                  <c:v>7.397999999999999E-2</c:v>
                </c:pt>
                <c:pt idx="46">
                  <c:v>7.5729999999999992E-2</c:v>
                </c:pt>
                <c:pt idx="47">
                  <c:v>7.7240000000000003E-2</c:v>
                </c:pt>
                <c:pt idx="48">
                  <c:v>7.8999999999999987E-2</c:v>
                </c:pt>
                <c:pt idx="49">
                  <c:v>8.0579999999999985E-2</c:v>
                </c:pt>
                <c:pt idx="50">
                  <c:v>8.2160000000000011E-2</c:v>
                </c:pt>
                <c:pt idx="51">
                  <c:v>8.3979999999999999E-2</c:v>
                </c:pt>
                <c:pt idx="52">
                  <c:v>8.5629999999999984E-2</c:v>
                </c:pt>
                <c:pt idx="53">
                  <c:v>8.7139999999999995E-2</c:v>
                </c:pt>
                <c:pt idx="54">
                  <c:v>8.8849999999999985E-2</c:v>
                </c:pt>
                <c:pt idx="55">
                  <c:v>9.0489999999999987E-2</c:v>
                </c:pt>
                <c:pt idx="56">
                  <c:v>9.2229999999999979E-2</c:v>
                </c:pt>
                <c:pt idx="57">
                  <c:v>9.4009999999999982E-2</c:v>
                </c:pt>
                <c:pt idx="58">
                  <c:v>9.5559999999999978E-2</c:v>
                </c:pt>
                <c:pt idx="59">
                  <c:v>9.7229999999999983E-2</c:v>
                </c:pt>
                <c:pt idx="60">
                  <c:v>9.891999999999998E-2</c:v>
                </c:pt>
                <c:pt idx="61">
                  <c:v>0.10052</c:v>
                </c:pt>
                <c:pt idx="62">
                  <c:v>0.10224</c:v>
                </c:pt>
                <c:pt idx="63">
                  <c:v>0.10399</c:v>
                </c:pt>
                <c:pt idx="64">
                  <c:v>0.10552999999999998</c:v>
                </c:pt>
                <c:pt idx="65">
                  <c:v>0.10716999999999999</c:v>
                </c:pt>
                <c:pt idx="66">
                  <c:v>0.10883999999999999</c:v>
                </c:pt>
                <c:pt idx="67">
                  <c:v>0.11052999999999999</c:v>
                </c:pt>
                <c:pt idx="68">
                  <c:v>0.11235999999999999</c:v>
                </c:pt>
                <c:pt idx="69">
                  <c:v>0.11398999999999998</c:v>
                </c:pt>
                <c:pt idx="70">
                  <c:v>0.11554</c:v>
                </c:pt>
                <c:pt idx="71">
                  <c:v>0.11723999999999998</c:v>
                </c:pt>
                <c:pt idx="72">
                  <c:v>0.11889999999999998</c:v>
                </c:pt>
                <c:pt idx="73">
                  <c:v>0.12050999999999998</c:v>
                </c:pt>
                <c:pt idx="74">
                  <c:v>0.12232999999999999</c:v>
                </c:pt>
                <c:pt idx="75">
                  <c:v>0.12393999999999999</c:v>
                </c:pt>
                <c:pt idx="76">
                  <c:v>0.12548999999999999</c:v>
                </c:pt>
                <c:pt idx="77">
                  <c:v>0.12716999999999998</c:v>
                </c:pt>
                <c:pt idx="78">
                  <c:v>0.12883</c:v>
                </c:pt>
                <c:pt idx="79">
                  <c:v>0.13058999999999998</c:v>
                </c:pt>
                <c:pt idx="80">
                  <c:v>0.13236999999999999</c:v>
                </c:pt>
                <c:pt idx="81">
                  <c:v>0.13389999999999999</c:v>
                </c:pt>
                <c:pt idx="82">
                  <c:v>0.1356</c:v>
                </c:pt>
                <c:pt idx="83">
                  <c:v>0.13730999999999999</c:v>
                </c:pt>
                <c:pt idx="84">
                  <c:v>0.13885</c:v>
                </c:pt>
                <c:pt idx="85">
                  <c:v>0.14058999999999999</c:v>
                </c:pt>
                <c:pt idx="86">
                  <c:v>0.14232999999999998</c:v>
                </c:pt>
                <c:pt idx="87">
                  <c:v>0.14384999999999998</c:v>
                </c:pt>
                <c:pt idx="88">
                  <c:v>0.14546999999999999</c:v>
                </c:pt>
                <c:pt idx="89">
                  <c:v>0.14718999999999999</c:v>
                </c:pt>
                <c:pt idx="90">
                  <c:v>0.14890999999999999</c:v>
                </c:pt>
                <c:pt idx="91">
                  <c:v>0.15070999999999998</c:v>
                </c:pt>
                <c:pt idx="92">
                  <c:v>0.15231</c:v>
                </c:pt>
                <c:pt idx="93">
                  <c:v>0.15389999999999998</c:v>
                </c:pt>
                <c:pt idx="94">
                  <c:v>0.15561999999999998</c:v>
                </c:pt>
                <c:pt idx="95">
                  <c:v>0.15725999999999998</c:v>
                </c:pt>
                <c:pt idx="96">
                  <c:v>0.15884999999999999</c:v>
                </c:pt>
                <c:pt idx="97">
                  <c:v>0.16069</c:v>
                </c:pt>
                <c:pt idx="98">
                  <c:v>0.16230999999999998</c:v>
                </c:pt>
                <c:pt idx="99">
                  <c:v>0.16385999999999998</c:v>
                </c:pt>
                <c:pt idx="100">
                  <c:v>0.16556999999999999</c:v>
                </c:pt>
                <c:pt idx="101">
                  <c:v>0.16716999999999999</c:v>
                </c:pt>
                <c:pt idx="102">
                  <c:v>0.16891999999999999</c:v>
                </c:pt>
                <c:pt idx="103">
                  <c:v>0.17071</c:v>
                </c:pt>
                <c:pt idx="104">
                  <c:v>0.17226999999999998</c:v>
                </c:pt>
                <c:pt idx="105">
                  <c:v>0.17396999999999999</c:v>
                </c:pt>
                <c:pt idx="106">
                  <c:v>0.17562999999999998</c:v>
                </c:pt>
                <c:pt idx="107">
                  <c:v>0.17718999999999999</c:v>
                </c:pt>
                <c:pt idx="108">
                  <c:v>0.17892999999999998</c:v>
                </c:pt>
                <c:pt idx="109">
                  <c:v>0.18062999999999999</c:v>
                </c:pt>
                <c:pt idx="110">
                  <c:v>0.18215999999999999</c:v>
                </c:pt>
                <c:pt idx="111">
                  <c:v>0.18384</c:v>
                </c:pt>
                <c:pt idx="112">
                  <c:v>0.18550999999999998</c:v>
                </c:pt>
                <c:pt idx="113">
                  <c:v>0.18719999999999998</c:v>
                </c:pt>
                <c:pt idx="114">
                  <c:v>0.18900999999999998</c:v>
                </c:pt>
                <c:pt idx="115">
                  <c:v>0.19062999999999999</c:v>
                </c:pt>
                <c:pt idx="116">
                  <c:v>0.19227999999999998</c:v>
                </c:pt>
                <c:pt idx="117">
                  <c:v>0.19397999999999999</c:v>
                </c:pt>
                <c:pt idx="118">
                  <c:v>0.19553999999999999</c:v>
                </c:pt>
                <c:pt idx="119">
                  <c:v>0.19719999999999999</c:v>
                </c:pt>
                <c:pt idx="120">
                  <c:v>0.19902999999999998</c:v>
                </c:pt>
                <c:pt idx="121">
                  <c:v>0.2006</c:v>
                </c:pt>
                <c:pt idx="122">
                  <c:v>0.20215</c:v>
                </c:pt>
                <c:pt idx="123">
                  <c:v>0.20387</c:v>
                </c:pt>
                <c:pt idx="124">
                  <c:v>0.20548999999999998</c:v>
                </c:pt>
                <c:pt idx="125">
                  <c:v>0.20726</c:v>
                </c:pt>
                <c:pt idx="126">
                  <c:v>0.20905000000000001</c:v>
                </c:pt>
                <c:pt idx="127">
                  <c:v>0.21061999999999997</c:v>
                </c:pt>
                <c:pt idx="128">
                  <c:v>0.21232000000000001</c:v>
                </c:pt>
                <c:pt idx="129">
                  <c:v>0.21394999999999997</c:v>
                </c:pt>
                <c:pt idx="130">
                  <c:v>0.21548</c:v>
                </c:pt>
                <c:pt idx="131">
                  <c:v>0.21727999999999997</c:v>
                </c:pt>
                <c:pt idx="132">
                  <c:v>0.21895999999999999</c:v>
                </c:pt>
                <c:pt idx="133">
                  <c:v>0.22047</c:v>
                </c:pt>
                <c:pt idx="134">
                  <c:v>0.22215999999999997</c:v>
                </c:pt>
                <c:pt idx="135">
                  <c:v>0.22384999999999999</c:v>
                </c:pt>
                <c:pt idx="136">
                  <c:v>0.22548000000000001</c:v>
                </c:pt>
                <c:pt idx="137">
                  <c:v>0.22739999999999999</c:v>
                </c:pt>
                <c:pt idx="138">
                  <c:v>0.22897000000000001</c:v>
                </c:pt>
                <c:pt idx="139">
                  <c:v>0.23064000000000001</c:v>
                </c:pt>
                <c:pt idx="140">
                  <c:v>0.23229</c:v>
                </c:pt>
                <c:pt idx="141">
                  <c:v>0.23383999999999999</c:v>
                </c:pt>
                <c:pt idx="142">
                  <c:v>0.23554999999999998</c:v>
                </c:pt>
                <c:pt idx="143">
                  <c:v>0.23734</c:v>
                </c:pt>
                <c:pt idx="144">
                  <c:v>0.23892999999999998</c:v>
                </c:pt>
                <c:pt idx="145">
                  <c:v>0.24051</c:v>
                </c:pt>
                <c:pt idx="146">
                  <c:v>0.24221999999999999</c:v>
                </c:pt>
                <c:pt idx="147">
                  <c:v>0.24384</c:v>
                </c:pt>
                <c:pt idx="148">
                  <c:v>0.24558999999999997</c:v>
                </c:pt>
                <c:pt idx="149">
                  <c:v>0.24737999999999999</c:v>
                </c:pt>
                <c:pt idx="150">
                  <c:v>0.24895</c:v>
                </c:pt>
                <c:pt idx="151">
                  <c:v>0.25067</c:v>
                </c:pt>
                <c:pt idx="152">
                  <c:v>0.25228</c:v>
                </c:pt>
                <c:pt idx="153">
                  <c:v>0.25384999999999996</c:v>
                </c:pt>
                <c:pt idx="154">
                  <c:v>0.25562999999999997</c:v>
                </c:pt>
                <c:pt idx="155">
                  <c:v>0.25734000000000001</c:v>
                </c:pt>
                <c:pt idx="156">
                  <c:v>0.25885999999999998</c:v>
                </c:pt>
                <c:pt idx="157">
                  <c:v>0.26052999999999998</c:v>
                </c:pt>
                <c:pt idx="158">
                  <c:v>0.26216</c:v>
                </c:pt>
                <c:pt idx="159">
                  <c:v>0.26384999999999997</c:v>
                </c:pt>
                <c:pt idx="160">
                  <c:v>0.26565</c:v>
                </c:pt>
                <c:pt idx="161">
                  <c:v>0.26728000000000002</c:v>
                </c:pt>
                <c:pt idx="162">
                  <c:v>0.26898</c:v>
                </c:pt>
                <c:pt idx="163">
                  <c:v>0.27062999999999998</c:v>
                </c:pt>
                <c:pt idx="164">
                  <c:v>0.27216999999999997</c:v>
                </c:pt>
                <c:pt idx="165">
                  <c:v>0.27387</c:v>
                </c:pt>
                <c:pt idx="166">
                  <c:v>0.27571000000000001</c:v>
                </c:pt>
                <c:pt idx="167">
                  <c:v>0.27727000000000002</c:v>
                </c:pt>
                <c:pt idx="168">
                  <c:v>0.27881</c:v>
                </c:pt>
                <c:pt idx="169">
                  <c:v>0.28051999999999999</c:v>
                </c:pt>
                <c:pt idx="170">
                  <c:v>0.28215999999999997</c:v>
                </c:pt>
                <c:pt idx="171">
                  <c:v>0.28389999999999999</c:v>
                </c:pt>
                <c:pt idx="172">
                  <c:v>0.28567999999999999</c:v>
                </c:pt>
                <c:pt idx="173">
                  <c:v>0.28728999999999999</c:v>
                </c:pt>
                <c:pt idx="174">
                  <c:v>0.28899999999999998</c:v>
                </c:pt>
                <c:pt idx="175">
                  <c:v>0.29059000000000001</c:v>
                </c:pt>
                <c:pt idx="176">
                  <c:v>0.29213</c:v>
                </c:pt>
                <c:pt idx="177">
                  <c:v>0.29398999999999997</c:v>
                </c:pt>
                <c:pt idx="178">
                  <c:v>0.29566999999999999</c:v>
                </c:pt>
                <c:pt idx="179">
                  <c:v>0.29719999999999996</c:v>
                </c:pt>
                <c:pt idx="180">
                  <c:v>0.29886999999999997</c:v>
                </c:pt>
                <c:pt idx="181">
                  <c:v>0.30051</c:v>
                </c:pt>
                <c:pt idx="182">
                  <c:v>0.30220999999999998</c:v>
                </c:pt>
                <c:pt idx="183">
                  <c:v>0.30401</c:v>
                </c:pt>
                <c:pt idx="184">
                  <c:v>0.30559999999999998</c:v>
                </c:pt>
                <c:pt idx="185">
                  <c:v>0.30728</c:v>
                </c:pt>
                <c:pt idx="186">
                  <c:v>0.30897999999999998</c:v>
                </c:pt>
                <c:pt idx="187">
                  <c:v>0.31048999999999999</c:v>
                </c:pt>
                <c:pt idx="188">
                  <c:v>0.31219999999999998</c:v>
                </c:pt>
                <c:pt idx="189">
                  <c:v>0.31405</c:v>
                </c:pt>
                <c:pt idx="190">
                  <c:v>0.31558999999999998</c:v>
                </c:pt>
                <c:pt idx="191">
                  <c:v>0.31716</c:v>
                </c:pt>
                <c:pt idx="192">
                  <c:v>0.31885999999999998</c:v>
                </c:pt>
                <c:pt idx="193">
                  <c:v>0.32049</c:v>
                </c:pt>
                <c:pt idx="194">
                  <c:v>0.32223999999999997</c:v>
                </c:pt>
                <c:pt idx="195">
                  <c:v>0.32401999999999997</c:v>
                </c:pt>
                <c:pt idx="196">
                  <c:v>0.32555000000000001</c:v>
                </c:pt>
                <c:pt idx="197">
                  <c:v>0.32727000000000001</c:v>
                </c:pt>
                <c:pt idx="198">
                  <c:v>0.32894999999999996</c:v>
                </c:pt>
                <c:pt idx="199">
                  <c:v>0.33048</c:v>
                </c:pt>
                <c:pt idx="200">
                  <c:v>0.33233000000000001</c:v>
                </c:pt>
                <c:pt idx="201">
                  <c:v>0.33402999999999999</c:v>
                </c:pt>
                <c:pt idx="202">
                  <c:v>0.33549999999999996</c:v>
                </c:pt>
                <c:pt idx="203">
                  <c:v>0.33721000000000001</c:v>
                </c:pt>
                <c:pt idx="204">
                  <c:v>0.33883999999999997</c:v>
                </c:pt>
                <c:pt idx="205">
                  <c:v>0.34051999999999999</c:v>
                </c:pt>
                <c:pt idx="206">
                  <c:v>0.34238999999999997</c:v>
                </c:pt>
                <c:pt idx="207">
                  <c:v>0.34398000000000001</c:v>
                </c:pt>
                <c:pt idx="208">
                  <c:v>0.34564</c:v>
                </c:pt>
                <c:pt idx="209">
                  <c:v>0.34732000000000002</c:v>
                </c:pt>
                <c:pt idx="210">
                  <c:v>0.34888999999999998</c:v>
                </c:pt>
                <c:pt idx="211">
                  <c:v>0.35054999999999997</c:v>
                </c:pt>
                <c:pt idx="212">
                  <c:v>0.35236000000000001</c:v>
                </c:pt>
                <c:pt idx="213">
                  <c:v>0.35389999999999999</c:v>
                </c:pt>
                <c:pt idx="214">
                  <c:v>0.35546</c:v>
                </c:pt>
                <c:pt idx="215">
                  <c:v>0.35719000000000001</c:v>
                </c:pt>
                <c:pt idx="216">
                  <c:v>0.35882999999999998</c:v>
                </c:pt>
                <c:pt idx="217">
                  <c:v>0.36059999999999998</c:v>
                </c:pt>
                <c:pt idx="218">
                  <c:v>0.3624</c:v>
                </c:pt>
                <c:pt idx="219">
                  <c:v>0.36392999999999998</c:v>
                </c:pt>
                <c:pt idx="220">
                  <c:v>0.36562</c:v>
                </c:pt>
                <c:pt idx="221">
                  <c:v>0.36724000000000001</c:v>
                </c:pt>
                <c:pt idx="222">
                  <c:v>0.36881999999999998</c:v>
                </c:pt>
                <c:pt idx="223">
                  <c:v>0.37060999999999999</c:v>
                </c:pt>
                <c:pt idx="224">
                  <c:v>0.37231999999999998</c:v>
                </c:pt>
                <c:pt idx="225">
                  <c:v>0.37383</c:v>
                </c:pt>
                <c:pt idx="226">
                  <c:v>0.37554999999999999</c:v>
                </c:pt>
                <c:pt idx="227">
                  <c:v>0.37719999999999998</c:v>
                </c:pt>
                <c:pt idx="228">
                  <c:v>0.37890000000000001</c:v>
                </c:pt>
                <c:pt idx="229">
                  <c:v>0.38068000000000002</c:v>
                </c:pt>
                <c:pt idx="230">
                  <c:v>0.38229000000000002</c:v>
                </c:pt>
                <c:pt idx="231">
                  <c:v>0.38392999999999999</c:v>
                </c:pt>
                <c:pt idx="232">
                  <c:v>0.38562999999999997</c:v>
                </c:pt>
                <c:pt idx="233">
                  <c:v>0.38722000000000001</c:v>
                </c:pt>
                <c:pt idx="234">
                  <c:v>0.38889000000000001</c:v>
                </c:pt>
                <c:pt idx="235">
                  <c:v>0.39072999999999997</c:v>
                </c:pt>
                <c:pt idx="236">
                  <c:v>0.39227000000000001</c:v>
                </c:pt>
                <c:pt idx="237">
                  <c:v>0.39382</c:v>
                </c:pt>
                <c:pt idx="238">
                  <c:v>0.39550999999999997</c:v>
                </c:pt>
                <c:pt idx="239">
                  <c:v>0.39716000000000001</c:v>
                </c:pt>
                <c:pt idx="240">
                  <c:v>0.39894000000000002</c:v>
                </c:pt>
                <c:pt idx="241">
                  <c:v>0.40072999999999998</c:v>
                </c:pt>
                <c:pt idx="242">
                  <c:v>0.40223999999999999</c:v>
                </c:pt>
                <c:pt idx="243">
                  <c:v>0.40389999999999998</c:v>
                </c:pt>
                <c:pt idx="244">
                  <c:v>0.40554000000000001</c:v>
                </c:pt>
                <c:pt idx="245">
                  <c:v>0.40715000000000001</c:v>
                </c:pt>
                <c:pt idx="246">
                  <c:v>0.40895999999999999</c:v>
                </c:pt>
                <c:pt idx="247">
                  <c:v>0.41063</c:v>
                </c:pt>
                <c:pt idx="248">
                  <c:v>0.41216999999999998</c:v>
                </c:pt>
                <c:pt idx="249">
                  <c:v>0.41386000000000001</c:v>
                </c:pt>
                <c:pt idx="250">
                  <c:v>0.41550999999999999</c:v>
                </c:pt>
                <c:pt idx="251">
                  <c:v>0.41722999999999999</c:v>
                </c:pt>
                <c:pt idx="252">
                  <c:v>0.41905999999999999</c:v>
                </c:pt>
                <c:pt idx="253">
                  <c:v>0.42063</c:v>
                </c:pt>
                <c:pt idx="254">
                  <c:v>0.42225999999999997</c:v>
                </c:pt>
                <c:pt idx="255">
                  <c:v>0.42394999999999999</c:v>
                </c:pt>
                <c:pt idx="256">
                  <c:v>0.42547999999999997</c:v>
                </c:pt>
                <c:pt idx="257">
                  <c:v>0.42725000000000002</c:v>
                </c:pt>
                <c:pt idx="258">
                  <c:v>0.42904999999999999</c:v>
                </c:pt>
                <c:pt idx="259">
                  <c:v>0.43056</c:v>
                </c:pt>
                <c:pt idx="260">
                  <c:v>0.43215999999999999</c:v>
                </c:pt>
                <c:pt idx="261">
                  <c:v>0.43385999999999997</c:v>
                </c:pt>
                <c:pt idx="262">
                  <c:v>0.43557000000000001</c:v>
                </c:pt>
                <c:pt idx="263">
                  <c:v>0.43733</c:v>
                </c:pt>
                <c:pt idx="264">
                  <c:v>0.43903999999999999</c:v>
                </c:pt>
                <c:pt idx="265">
                  <c:v>0.44057999999999997</c:v>
                </c:pt>
                <c:pt idx="266">
                  <c:v>0.44229000000000002</c:v>
                </c:pt>
                <c:pt idx="267">
                  <c:v>0.44392999999999999</c:v>
                </c:pt>
                <c:pt idx="268">
                  <c:v>0.44547999999999999</c:v>
                </c:pt>
                <c:pt idx="269">
                  <c:v>0.44732</c:v>
                </c:pt>
                <c:pt idx="270">
                  <c:v>0.44897999999999999</c:v>
                </c:pt>
                <c:pt idx="271">
                  <c:v>0.45050999999999997</c:v>
                </c:pt>
                <c:pt idx="272">
                  <c:v>0.45219999999999999</c:v>
                </c:pt>
                <c:pt idx="273">
                  <c:v>0.45383999999999997</c:v>
                </c:pt>
                <c:pt idx="274">
                  <c:v>0.45555999999999996</c:v>
                </c:pt>
                <c:pt idx="275">
                  <c:v>0.45732</c:v>
                </c:pt>
                <c:pt idx="276">
                  <c:v>0.45891999999999999</c:v>
                </c:pt>
                <c:pt idx="277">
                  <c:v>0.46057999999999999</c:v>
                </c:pt>
                <c:pt idx="278">
                  <c:v>0.46228999999999998</c:v>
                </c:pt>
                <c:pt idx="279">
                  <c:v>0.46391000000000004</c:v>
                </c:pt>
                <c:pt idx="280">
                  <c:v>0.46557000000000004</c:v>
                </c:pt>
                <c:pt idx="281">
                  <c:v>0.46736</c:v>
                </c:pt>
                <c:pt idx="282">
                  <c:v>0.46887999999999996</c:v>
                </c:pt>
                <c:pt idx="283">
                  <c:v>0.47048999999999996</c:v>
                </c:pt>
                <c:pt idx="284">
                  <c:v>0.47219</c:v>
                </c:pt>
                <c:pt idx="285">
                  <c:v>0.47387000000000001</c:v>
                </c:pt>
                <c:pt idx="286">
                  <c:v>0.47565999999999997</c:v>
                </c:pt>
                <c:pt idx="287">
                  <c:v>0.47741</c:v>
                </c:pt>
                <c:pt idx="288">
                  <c:v>0.47890999999999995</c:v>
                </c:pt>
                <c:pt idx="289">
                  <c:v>0.48068</c:v>
                </c:pt>
                <c:pt idx="290">
                  <c:v>0.48226999999999998</c:v>
                </c:pt>
                <c:pt idx="291">
                  <c:v>0.48382999999999998</c:v>
                </c:pt>
                <c:pt idx="292">
                  <c:v>0.48563999999999996</c:v>
                </c:pt>
                <c:pt idx="293">
                  <c:v>0.48729999999999996</c:v>
                </c:pt>
                <c:pt idx="294">
                  <c:v>0.48882000000000003</c:v>
                </c:pt>
                <c:pt idx="295">
                  <c:v>0.49051</c:v>
                </c:pt>
                <c:pt idx="296">
                  <c:v>0.49214999999999998</c:v>
                </c:pt>
                <c:pt idx="297">
                  <c:v>0.49388999999999994</c:v>
                </c:pt>
                <c:pt idx="298">
                  <c:v>0.49571999999999994</c:v>
                </c:pt>
                <c:pt idx="299">
                  <c:v>0.49724000000000002</c:v>
                </c:pt>
                <c:pt idx="300">
                  <c:v>0.49888999999999994</c:v>
                </c:pt>
                <c:pt idx="301">
                  <c:v>0.50058000000000002</c:v>
                </c:pt>
                <c:pt idx="302">
                  <c:v>0.50217999999999996</c:v>
                </c:pt>
                <c:pt idx="303">
                  <c:v>0.50388999999999995</c:v>
                </c:pt>
                <c:pt idx="304">
                  <c:v>0.50568000000000002</c:v>
                </c:pt>
                <c:pt idx="305">
                  <c:v>0.50719999999999998</c:v>
                </c:pt>
                <c:pt idx="306">
                  <c:v>0.50883</c:v>
                </c:pt>
                <c:pt idx="307">
                  <c:v>0.51053000000000004</c:v>
                </c:pt>
                <c:pt idx="308">
                  <c:v>0.51220999999999994</c:v>
                </c:pt>
                <c:pt idx="309">
                  <c:v>0.51402999999999999</c:v>
                </c:pt>
                <c:pt idx="310">
                  <c:v>0.51568999999999998</c:v>
                </c:pt>
                <c:pt idx="311">
                  <c:v>0.51719999999999999</c:v>
                </c:pt>
                <c:pt idx="312">
                  <c:v>0.51888999999999996</c:v>
                </c:pt>
                <c:pt idx="313">
                  <c:v>0.52058000000000004</c:v>
                </c:pt>
                <c:pt idx="314">
                  <c:v>0.52217999999999998</c:v>
                </c:pt>
                <c:pt idx="315">
                  <c:v>0.52402000000000004</c:v>
                </c:pt>
                <c:pt idx="316">
                  <c:v>0.52563000000000004</c:v>
                </c:pt>
                <c:pt idx="317">
                  <c:v>0.52717999999999998</c:v>
                </c:pt>
                <c:pt idx="318">
                  <c:v>0.52883999999999998</c:v>
                </c:pt>
                <c:pt idx="319">
                  <c:v>0.53049999999999997</c:v>
                </c:pt>
                <c:pt idx="320">
                  <c:v>0.53225</c:v>
                </c:pt>
                <c:pt idx="321">
                  <c:v>0.53403999999999996</c:v>
                </c:pt>
                <c:pt idx="322">
                  <c:v>0.53556999999999999</c:v>
                </c:pt>
                <c:pt idx="323">
                  <c:v>0.53725000000000001</c:v>
                </c:pt>
                <c:pt idx="324">
                  <c:v>0.53896999999999995</c:v>
                </c:pt>
                <c:pt idx="325">
                  <c:v>0.54054999999999997</c:v>
                </c:pt>
                <c:pt idx="326">
                  <c:v>0.54225999999999996</c:v>
                </c:pt>
                <c:pt idx="327">
                  <c:v>0.54398999999999997</c:v>
                </c:pt>
                <c:pt idx="328">
                  <c:v>0.54554000000000002</c:v>
                </c:pt>
                <c:pt idx="329">
                  <c:v>0.54711999999999994</c:v>
                </c:pt>
                <c:pt idx="330">
                  <c:v>0.54886000000000001</c:v>
                </c:pt>
                <c:pt idx="331">
                  <c:v>0.55057</c:v>
                </c:pt>
                <c:pt idx="332">
                  <c:v>0.55235999999999996</c:v>
                </c:pt>
                <c:pt idx="333">
                  <c:v>0.55401</c:v>
                </c:pt>
                <c:pt idx="334">
                  <c:v>0.55559999999999998</c:v>
                </c:pt>
                <c:pt idx="335">
                  <c:v>0.55732000000000004</c:v>
                </c:pt>
                <c:pt idx="336">
                  <c:v>0.55893000000000004</c:v>
                </c:pt>
                <c:pt idx="337">
                  <c:v>0.56052000000000002</c:v>
                </c:pt>
                <c:pt idx="338">
                  <c:v>0.56233999999999995</c:v>
                </c:pt>
                <c:pt idx="339">
                  <c:v>0.56398000000000004</c:v>
                </c:pt>
                <c:pt idx="340">
                  <c:v>0.56552000000000002</c:v>
                </c:pt>
                <c:pt idx="341">
                  <c:v>0.56720999999999999</c:v>
                </c:pt>
                <c:pt idx="342">
                  <c:v>0.56881999999999999</c:v>
                </c:pt>
                <c:pt idx="343">
                  <c:v>0.57059000000000004</c:v>
                </c:pt>
                <c:pt idx="344">
                  <c:v>0.57238</c:v>
                </c:pt>
                <c:pt idx="345">
                  <c:v>0.57391999999999999</c:v>
                </c:pt>
                <c:pt idx="346">
                  <c:v>0.57560999999999996</c:v>
                </c:pt>
                <c:pt idx="347">
                  <c:v>0.57730999999999999</c:v>
                </c:pt>
                <c:pt idx="348">
                  <c:v>0.57887</c:v>
                </c:pt>
                <c:pt idx="349">
                  <c:v>0.58058999999999994</c:v>
                </c:pt>
                <c:pt idx="350">
                  <c:v>0.58230999999999999</c:v>
                </c:pt>
                <c:pt idx="351">
                  <c:v>0.58382999999999996</c:v>
                </c:pt>
                <c:pt idx="352">
                  <c:v>0.58550999999999997</c:v>
                </c:pt>
                <c:pt idx="353">
                  <c:v>0.58718999999999999</c:v>
                </c:pt>
                <c:pt idx="354">
                  <c:v>0.58872000000000002</c:v>
                </c:pt>
                <c:pt idx="355">
                  <c:v>0.5897</c:v>
                </c:pt>
                <c:pt idx="356">
                  <c:v>0.59145000000000003</c:v>
                </c:pt>
                <c:pt idx="357">
                  <c:v>0.59297999999999995</c:v>
                </c:pt>
                <c:pt idx="358">
                  <c:v>0.59465999999999997</c:v>
                </c:pt>
                <c:pt idx="359">
                  <c:v>0.59636</c:v>
                </c:pt>
                <c:pt idx="360">
                  <c:v>0.59789000000000003</c:v>
                </c:pt>
                <c:pt idx="361">
                  <c:v>0.59967000000000004</c:v>
                </c:pt>
                <c:pt idx="362">
                  <c:v>0.60141</c:v>
                </c:pt>
                <c:pt idx="363">
                  <c:v>0.60294999999999999</c:v>
                </c:pt>
                <c:pt idx="364">
                  <c:v>0.60456999999999994</c:v>
                </c:pt>
                <c:pt idx="365">
                  <c:v>0.60623000000000005</c:v>
                </c:pt>
                <c:pt idx="366">
                  <c:v>0.60790999999999995</c:v>
                </c:pt>
                <c:pt idx="367">
                  <c:v>0.60972000000000004</c:v>
                </c:pt>
                <c:pt idx="368">
                  <c:v>0.61139999999999994</c:v>
                </c:pt>
                <c:pt idx="369">
                  <c:v>0.61304000000000003</c:v>
                </c:pt>
                <c:pt idx="370">
                  <c:v>0.61473999999999995</c:v>
                </c:pt>
                <c:pt idx="371">
                  <c:v>0.61631999999999998</c:v>
                </c:pt>
                <c:pt idx="372">
                  <c:v>0.61790999999999996</c:v>
                </c:pt>
                <c:pt idx="373">
                  <c:v>0.61971999999999994</c:v>
                </c:pt>
                <c:pt idx="374">
                  <c:v>0.62131000000000003</c:v>
                </c:pt>
                <c:pt idx="375">
                  <c:v>0.62282000000000004</c:v>
                </c:pt>
                <c:pt idx="376">
                  <c:v>0.62461999999999995</c:v>
                </c:pt>
                <c:pt idx="377">
                  <c:v>0.62617999999999996</c:v>
                </c:pt>
                <c:pt idx="378">
                  <c:v>0.62800999999999996</c:v>
                </c:pt>
                <c:pt idx="379">
                  <c:v>0.62983</c:v>
                </c:pt>
                <c:pt idx="380">
                  <c:v>0.63134999999999997</c:v>
                </c:pt>
                <c:pt idx="381">
                  <c:v>0.63303999999999994</c:v>
                </c:pt>
                <c:pt idx="382">
                  <c:v>0.63466</c:v>
                </c:pt>
                <c:pt idx="383">
                  <c:v>0.63622999999999996</c:v>
                </c:pt>
                <c:pt idx="384">
                  <c:v>0.63797999999999999</c:v>
                </c:pt>
                <c:pt idx="385">
                  <c:v>0.63973999999999998</c:v>
                </c:pt>
                <c:pt idx="386">
                  <c:v>0.64127000000000001</c:v>
                </c:pt>
                <c:pt idx="387">
                  <c:v>0.64293</c:v>
                </c:pt>
                <c:pt idx="388">
                  <c:v>0.64461000000000002</c:v>
                </c:pt>
                <c:pt idx="389">
                  <c:v>0.64625999999999995</c:v>
                </c:pt>
                <c:pt idx="390">
                  <c:v>0.64803999999999995</c:v>
                </c:pt>
                <c:pt idx="391">
                  <c:v>0.64973999999999998</c:v>
                </c:pt>
                <c:pt idx="392">
                  <c:v>0.65135999999999994</c:v>
                </c:pt>
                <c:pt idx="393">
                  <c:v>0.65305999999999997</c:v>
                </c:pt>
                <c:pt idx="394">
                  <c:v>0.65464</c:v>
                </c:pt>
                <c:pt idx="395">
                  <c:v>0.65627000000000002</c:v>
                </c:pt>
                <c:pt idx="396">
                  <c:v>0.65810000000000002</c:v>
                </c:pt>
                <c:pt idx="397">
                  <c:v>0.65968000000000004</c:v>
                </c:pt>
                <c:pt idx="398">
                  <c:v>0.66122000000000003</c:v>
                </c:pt>
                <c:pt idx="399">
                  <c:v>0.66295000000000004</c:v>
                </c:pt>
                <c:pt idx="400">
                  <c:v>0.66454999999999997</c:v>
                </c:pt>
                <c:pt idx="401">
                  <c:v>0.66628999999999994</c:v>
                </c:pt>
                <c:pt idx="402">
                  <c:v>0.66808999999999996</c:v>
                </c:pt>
                <c:pt idx="403">
                  <c:v>0.66966000000000003</c:v>
                </c:pt>
                <c:pt idx="404">
                  <c:v>0.67139000000000004</c:v>
                </c:pt>
                <c:pt idx="405">
                  <c:v>0.67301</c:v>
                </c:pt>
                <c:pt idx="406">
                  <c:v>0.67452999999999996</c:v>
                </c:pt>
                <c:pt idx="407">
                  <c:v>0.67635000000000001</c:v>
                </c:pt>
                <c:pt idx="408">
                  <c:v>0.67808999999999997</c:v>
                </c:pt>
                <c:pt idx="409">
                  <c:v>0.67962999999999996</c:v>
                </c:pt>
                <c:pt idx="410">
                  <c:v>0.68121999999999994</c:v>
                </c:pt>
                <c:pt idx="411">
                  <c:v>0.68289</c:v>
                </c:pt>
                <c:pt idx="412">
                  <c:v>0.68459000000000003</c:v>
                </c:pt>
                <c:pt idx="413">
                  <c:v>0.68635000000000002</c:v>
                </c:pt>
                <c:pt idx="414">
                  <c:v>0.68806</c:v>
                </c:pt>
                <c:pt idx="415">
                  <c:v>0.68972999999999995</c:v>
                </c:pt>
                <c:pt idx="416">
                  <c:v>0.69140000000000001</c:v>
                </c:pt>
                <c:pt idx="417">
                  <c:v>0.69293000000000005</c:v>
                </c:pt>
                <c:pt idx="418">
                  <c:v>0.69457999999999998</c:v>
                </c:pt>
                <c:pt idx="419">
                  <c:v>0.69642999999999999</c:v>
                </c:pt>
                <c:pt idx="420">
                  <c:v>0.69801000000000002</c:v>
                </c:pt>
                <c:pt idx="421">
                  <c:v>0.69957000000000003</c:v>
                </c:pt>
                <c:pt idx="422">
                  <c:v>0.70128999999999997</c:v>
                </c:pt>
                <c:pt idx="423">
                  <c:v>0.70291000000000003</c:v>
                </c:pt>
                <c:pt idx="424">
                  <c:v>0.70465</c:v>
                </c:pt>
                <c:pt idx="425">
                  <c:v>0.70641999999999994</c:v>
                </c:pt>
                <c:pt idx="426">
                  <c:v>0.70794999999999997</c:v>
                </c:pt>
                <c:pt idx="427">
                  <c:v>0.70965999999999996</c:v>
                </c:pt>
                <c:pt idx="428">
                  <c:v>0.71135000000000004</c:v>
                </c:pt>
                <c:pt idx="429">
                  <c:v>0.71284999999999998</c:v>
                </c:pt>
                <c:pt idx="430">
                  <c:v>0.71470999999999996</c:v>
                </c:pt>
                <c:pt idx="431">
                  <c:v>0.71643000000000001</c:v>
                </c:pt>
                <c:pt idx="432">
                  <c:v>0.71792999999999996</c:v>
                </c:pt>
                <c:pt idx="433">
                  <c:v>0.71957000000000004</c:v>
                </c:pt>
                <c:pt idx="434">
                  <c:v>0.72123999999999999</c:v>
                </c:pt>
                <c:pt idx="435">
                  <c:v>0.72292000000000001</c:v>
                </c:pt>
                <c:pt idx="436">
                  <c:v>0.72468999999999995</c:v>
                </c:pt>
                <c:pt idx="437">
                  <c:v>0.72636999999999996</c:v>
                </c:pt>
                <c:pt idx="438">
                  <c:v>0.72797000000000001</c:v>
                </c:pt>
                <c:pt idx="439">
                  <c:v>0.72970000000000002</c:v>
                </c:pt>
                <c:pt idx="440">
                  <c:v>0.73128000000000004</c:v>
                </c:pt>
                <c:pt idx="441">
                  <c:v>0.73294000000000004</c:v>
                </c:pt>
                <c:pt idx="442">
                  <c:v>0.73478999999999994</c:v>
                </c:pt>
                <c:pt idx="443">
                  <c:v>0.73636000000000001</c:v>
                </c:pt>
                <c:pt idx="444">
                  <c:v>0.73785999999999996</c:v>
                </c:pt>
                <c:pt idx="445">
                  <c:v>0.73963999999999996</c:v>
                </c:pt>
                <c:pt idx="446">
                  <c:v>0.74121000000000004</c:v>
                </c:pt>
                <c:pt idx="447">
                  <c:v>0.74299000000000004</c:v>
                </c:pt>
                <c:pt idx="448">
                  <c:v>0.74480999999999997</c:v>
                </c:pt>
                <c:pt idx="449">
                  <c:v>0.74634</c:v>
                </c:pt>
                <c:pt idx="450">
                  <c:v>0.74807000000000001</c:v>
                </c:pt>
                <c:pt idx="451">
                  <c:v>0.74968999999999997</c:v>
                </c:pt>
                <c:pt idx="452">
                  <c:v>0.75124999999999997</c:v>
                </c:pt>
                <c:pt idx="453">
                  <c:v>0.75300999999999996</c:v>
                </c:pt>
                <c:pt idx="454">
                  <c:v>0.75473999999999997</c:v>
                </c:pt>
                <c:pt idx="455">
                  <c:v>0.75622999999999996</c:v>
                </c:pt>
                <c:pt idx="456">
                  <c:v>0.75790999999999997</c:v>
                </c:pt>
                <c:pt idx="457">
                  <c:v>0.75958000000000003</c:v>
                </c:pt>
                <c:pt idx="458">
                  <c:v>0.76127</c:v>
                </c:pt>
                <c:pt idx="459">
                  <c:v>0.7631</c:v>
                </c:pt>
                <c:pt idx="460">
                  <c:v>0.76475000000000004</c:v>
                </c:pt>
                <c:pt idx="461">
                  <c:v>0.76632999999999996</c:v>
                </c:pt>
                <c:pt idx="462">
                  <c:v>0.76803999999999994</c:v>
                </c:pt>
                <c:pt idx="463">
                  <c:v>0.76959</c:v>
                </c:pt>
                <c:pt idx="464">
                  <c:v>0.77124999999999999</c:v>
                </c:pt>
                <c:pt idx="465">
                  <c:v>0.77307000000000003</c:v>
                </c:pt>
                <c:pt idx="466">
                  <c:v>0.77466000000000002</c:v>
                </c:pt>
                <c:pt idx="467">
                  <c:v>0.77622999999999998</c:v>
                </c:pt>
                <c:pt idx="468">
                  <c:v>0.77798</c:v>
                </c:pt>
                <c:pt idx="469">
                  <c:v>0.77959000000000001</c:v>
                </c:pt>
                <c:pt idx="470">
                  <c:v>0.78130999999999995</c:v>
                </c:pt>
                <c:pt idx="471">
                  <c:v>0.78308999999999995</c:v>
                </c:pt>
                <c:pt idx="472">
                  <c:v>0.78464</c:v>
                </c:pt>
                <c:pt idx="473">
                  <c:v>0.78632000000000002</c:v>
                </c:pt>
                <c:pt idx="474">
                  <c:v>0.78800999999999999</c:v>
                </c:pt>
                <c:pt idx="475">
                  <c:v>0.78956999999999999</c:v>
                </c:pt>
                <c:pt idx="476">
                  <c:v>0.79137999999999997</c:v>
                </c:pt>
                <c:pt idx="477">
                  <c:v>0.79310999999999998</c:v>
                </c:pt>
                <c:pt idx="478">
                  <c:v>0.79461999999999999</c:v>
                </c:pt>
                <c:pt idx="479">
                  <c:v>0.79623999999999995</c:v>
                </c:pt>
                <c:pt idx="480">
                  <c:v>0.79789999999999994</c:v>
                </c:pt>
                <c:pt idx="481">
                  <c:v>0.79957999999999996</c:v>
                </c:pt>
                <c:pt idx="482">
                  <c:v>0.8014</c:v>
                </c:pt>
                <c:pt idx="483">
                  <c:v>0.80306999999999995</c:v>
                </c:pt>
                <c:pt idx="484">
                  <c:v>0.80464000000000002</c:v>
                </c:pt>
                <c:pt idx="485">
                  <c:v>0.80632000000000004</c:v>
                </c:pt>
                <c:pt idx="486">
                  <c:v>0.80791999999999997</c:v>
                </c:pt>
                <c:pt idx="487">
                  <c:v>0.80959999999999999</c:v>
                </c:pt>
                <c:pt idx="488">
                  <c:v>0.81140000000000001</c:v>
                </c:pt>
                <c:pt idx="489">
                  <c:v>0.81298000000000004</c:v>
                </c:pt>
                <c:pt idx="490">
                  <c:v>0.81455</c:v>
                </c:pt>
                <c:pt idx="491">
                  <c:v>0.81625999999999999</c:v>
                </c:pt>
                <c:pt idx="492">
                  <c:v>0.81786000000000003</c:v>
                </c:pt>
                <c:pt idx="493">
                  <c:v>0.81969999999999998</c:v>
                </c:pt>
                <c:pt idx="494">
                  <c:v>0.82150000000000001</c:v>
                </c:pt>
                <c:pt idx="495">
                  <c:v>0.82299999999999995</c:v>
                </c:pt>
                <c:pt idx="496">
                  <c:v>0.82465999999999995</c:v>
                </c:pt>
                <c:pt idx="497">
                  <c:v>0.82631999999999994</c:v>
                </c:pt>
                <c:pt idx="498">
                  <c:v>0.82786999999999999</c:v>
                </c:pt>
                <c:pt idx="499">
                  <c:v>0.82972000000000001</c:v>
                </c:pt>
                <c:pt idx="500">
                  <c:v>0.83140000000000003</c:v>
                </c:pt>
                <c:pt idx="501">
                  <c:v>0.83291999999999999</c:v>
                </c:pt>
                <c:pt idx="502">
                  <c:v>0.83458999999999994</c:v>
                </c:pt>
                <c:pt idx="503">
                  <c:v>0.83626</c:v>
                </c:pt>
                <c:pt idx="504">
                  <c:v>0.83799999999999997</c:v>
                </c:pt>
                <c:pt idx="505">
                  <c:v>0.83977999999999997</c:v>
                </c:pt>
                <c:pt idx="506">
                  <c:v>0.84136999999999995</c:v>
                </c:pt>
                <c:pt idx="507">
                  <c:v>0.84299000000000002</c:v>
                </c:pt>
                <c:pt idx="508">
                  <c:v>0.84470000000000001</c:v>
                </c:pt>
                <c:pt idx="509">
                  <c:v>0.84628000000000003</c:v>
                </c:pt>
                <c:pt idx="510">
                  <c:v>0.84792999999999996</c:v>
                </c:pt>
                <c:pt idx="511">
                  <c:v>0.84975000000000001</c:v>
                </c:pt>
                <c:pt idx="512">
                  <c:v>0.85133999999999999</c:v>
                </c:pt>
                <c:pt idx="513">
                  <c:v>0.85289000000000004</c:v>
                </c:pt>
                <c:pt idx="514">
                  <c:v>0.85458999999999996</c:v>
                </c:pt>
                <c:pt idx="515">
                  <c:v>0.85626999999999998</c:v>
                </c:pt>
                <c:pt idx="516">
                  <c:v>0.85797000000000001</c:v>
                </c:pt>
                <c:pt idx="517">
                  <c:v>0.85973999999999995</c:v>
                </c:pt>
                <c:pt idx="518">
                  <c:v>0.86131000000000002</c:v>
                </c:pt>
                <c:pt idx="519">
                  <c:v>0.86299000000000003</c:v>
                </c:pt>
                <c:pt idx="520">
                  <c:v>0.86468999999999996</c:v>
                </c:pt>
                <c:pt idx="521">
                  <c:v>0.86629</c:v>
                </c:pt>
                <c:pt idx="522">
                  <c:v>0.86807000000000001</c:v>
                </c:pt>
                <c:pt idx="523">
                  <c:v>0.86970999999999998</c:v>
                </c:pt>
                <c:pt idx="524">
                  <c:v>0.87122999999999995</c:v>
                </c:pt>
                <c:pt idx="525">
                  <c:v>0.87292000000000003</c:v>
                </c:pt>
                <c:pt idx="526">
                  <c:v>0.87456999999999996</c:v>
                </c:pt>
                <c:pt idx="527">
                  <c:v>0.87629999999999997</c:v>
                </c:pt>
                <c:pt idx="528">
                  <c:v>0.87814000000000003</c:v>
                </c:pt>
                <c:pt idx="529">
                  <c:v>0.87971999999999995</c:v>
                </c:pt>
                <c:pt idx="530">
                  <c:v>0.88134000000000001</c:v>
                </c:pt>
                <c:pt idx="531">
                  <c:v>0.88305999999999996</c:v>
                </c:pt>
                <c:pt idx="532">
                  <c:v>0.88461000000000001</c:v>
                </c:pt>
                <c:pt idx="533">
                  <c:v>0.88627</c:v>
                </c:pt>
                <c:pt idx="534">
                  <c:v>0.88807999999999998</c:v>
                </c:pt>
                <c:pt idx="535">
                  <c:v>0.88963999999999999</c:v>
                </c:pt>
                <c:pt idx="536">
                  <c:v>0.89122000000000001</c:v>
                </c:pt>
                <c:pt idx="537">
                  <c:v>0.89291999999999994</c:v>
                </c:pt>
                <c:pt idx="538">
                  <c:v>0.89456999999999998</c:v>
                </c:pt>
                <c:pt idx="539">
                  <c:v>0.89637</c:v>
                </c:pt>
                <c:pt idx="540">
                  <c:v>0.89810999999999996</c:v>
                </c:pt>
                <c:pt idx="541">
                  <c:v>0.89961000000000002</c:v>
                </c:pt>
                <c:pt idx="542">
                  <c:v>0.90129999999999999</c:v>
                </c:pt>
                <c:pt idx="543">
                  <c:v>0.90298999999999996</c:v>
                </c:pt>
                <c:pt idx="544">
                  <c:v>0.90456000000000003</c:v>
                </c:pt>
                <c:pt idx="545">
                  <c:v>0.90634999999999999</c:v>
                </c:pt>
                <c:pt idx="546">
                  <c:v>0.90803999999999996</c:v>
                </c:pt>
                <c:pt idx="547">
                  <c:v>0.90956000000000004</c:v>
                </c:pt>
                <c:pt idx="548">
                  <c:v>0.91127000000000002</c:v>
                </c:pt>
                <c:pt idx="549">
                  <c:v>0.91290000000000004</c:v>
                </c:pt>
                <c:pt idx="550">
                  <c:v>0.91464000000000001</c:v>
                </c:pt>
                <c:pt idx="551">
                  <c:v>0.91649000000000003</c:v>
                </c:pt>
                <c:pt idx="552">
                  <c:v>0.91798999999999997</c:v>
                </c:pt>
                <c:pt idx="553">
                  <c:v>0.91961999999999999</c:v>
                </c:pt>
                <c:pt idx="554">
                  <c:v>0.92135</c:v>
                </c:pt>
                <c:pt idx="555">
                  <c:v>0.92296999999999996</c:v>
                </c:pt>
                <c:pt idx="556">
                  <c:v>0.92464000000000002</c:v>
                </c:pt>
                <c:pt idx="557">
                  <c:v>0.92642000000000002</c:v>
                </c:pt>
                <c:pt idx="558">
                  <c:v>0.92796000000000001</c:v>
                </c:pt>
                <c:pt idx="559">
                  <c:v>0.92954999999999999</c:v>
                </c:pt>
                <c:pt idx="560">
                  <c:v>0.93123</c:v>
                </c:pt>
                <c:pt idx="561">
                  <c:v>0.93293999999999999</c:v>
                </c:pt>
                <c:pt idx="562">
                  <c:v>0.93472</c:v>
                </c:pt>
                <c:pt idx="563">
                  <c:v>0.93640999999999996</c:v>
                </c:pt>
                <c:pt idx="564">
                  <c:v>0.93796000000000002</c:v>
                </c:pt>
                <c:pt idx="565">
                  <c:v>0.93967000000000001</c:v>
                </c:pt>
                <c:pt idx="566">
                  <c:v>0.94133999999999995</c:v>
                </c:pt>
                <c:pt idx="567">
                  <c:v>0.94291000000000003</c:v>
                </c:pt>
                <c:pt idx="568">
                  <c:v>0.94472</c:v>
                </c:pt>
                <c:pt idx="569">
                  <c:v>0.94637000000000004</c:v>
                </c:pt>
                <c:pt idx="570">
                  <c:v>0.94787999999999994</c:v>
                </c:pt>
                <c:pt idx="571">
                  <c:v>0.94959000000000005</c:v>
                </c:pt>
                <c:pt idx="572">
                  <c:v>0.95123999999999997</c:v>
                </c:pt>
                <c:pt idx="573">
                  <c:v>0.95299999999999996</c:v>
                </c:pt>
                <c:pt idx="574">
                  <c:v>0.95482</c:v>
                </c:pt>
                <c:pt idx="575">
                  <c:v>0.95635000000000003</c:v>
                </c:pt>
                <c:pt idx="576">
                  <c:v>0.95801000000000003</c:v>
                </c:pt>
                <c:pt idx="577">
                  <c:v>0.95971000000000006</c:v>
                </c:pt>
                <c:pt idx="578">
                  <c:v>0.96128999999999998</c:v>
                </c:pt>
                <c:pt idx="579">
                  <c:v>0.96296999999999988</c:v>
                </c:pt>
                <c:pt idx="580">
                  <c:v>0.96475</c:v>
                </c:pt>
                <c:pt idx="581">
                  <c:v>0.96633999999999998</c:v>
                </c:pt>
                <c:pt idx="582">
                  <c:v>0.96791000000000005</c:v>
                </c:pt>
                <c:pt idx="583">
                  <c:v>0.96961000000000008</c:v>
                </c:pt>
                <c:pt idx="584">
                  <c:v>0.97126000000000001</c:v>
                </c:pt>
                <c:pt idx="585">
                  <c:v>0.97303000000000006</c:v>
                </c:pt>
                <c:pt idx="586">
                  <c:v>0.9747300000000001</c:v>
                </c:pt>
                <c:pt idx="587">
                  <c:v>0.97635000000000005</c:v>
                </c:pt>
                <c:pt idx="588">
                  <c:v>0.97805000000000009</c:v>
                </c:pt>
                <c:pt idx="589">
                  <c:v>0.97965999999999998</c:v>
                </c:pt>
                <c:pt idx="590">
                  <c:v>0.98126000000000002</c:v>
                </c:pt>
                <c:pt idx="591">
                  <c:v>0.98303999999999991</c:v>
                </c:pt>
                <c:pt idx="592">
                  <c:v>0.98466999999999993</c:v>
                </c:pt>
                <c:pt idx="593">
                  <c:v>0.9861899999999999</c:v>
                </c:pt>
                <c:pt idx="594">
                  <c:v>0.98795999999999995</c:v>
                </c:pt>
                <c:pt idx="595">
                  <c:v>0.98954000000000009</c:v>
                </c:pt>
                <c:pt idx="596">
                  <c:v>0.99130000000000007</c:v>
                </c:pt>
                <c:pt idx="597">
                  <c:v>0.99312</c:v>
                </c:pt>
                <c:pt idx="598">
                  <c:v>0.9946600000000001</c:v>
                </c:pt>
                <c:pt idx="599">
                  <c:v>0.99635000000000007</c:v>
                </c:pt>
                <c:pt idx="600">
                  <c:v>0.99802999999999997</c:v>
                </c:pt>
                <c:pt idx="601">
                  <c:v>0.99956</c:v>
                </c:pt>
                <c:pt idx="602">
                  <c:v>1.0013300000000001</c:v>
                </c:pt>
                <c:pt idx="603">
                  <c:v>1.00308</c:v>
                </c:pt>
                <c:pt idx="604">
                  <c:v>1.00464</c:v>
                </c:pt>
                <c:pt idx="605">
                  <c:v>1.00623</c:v>
                </c:pt>
                <c:pt idx="606">
                  <c:v>1.0079100000000001</c:v>
                </c:pt>
                <c:pt idx="607">
                  <c:v>1.0095700000000001</c:v>
                </c:pt>
                <c:pt idx="608">
                  <c:v>1.0113699999999999</c:v>
                </c:pt>
                <c:pt idx="609">
                  <c:v>1.01309</c:v>
                </c:pt>
                <c:pt idx="610">
                  <c:v>1.01471</c:v>
                </c:pt>
                <c:pt idx="611">
                  <c:v>1.0163899999999999</c:v>
                </c:pt>
                <c:pt idx="612">
                  <c:v>1.0179799999999999</c:v>
                </c:pt>
                <c:pt idx="613">
                  <c:v>1.0195799999999999</c:v>
                </c:pt>
                <c:pt idx="614">
                  <c:v>1.02138</c:v>
                </c:pt>
                <c:pt idx="615">
                  <c:v>1.02301</c:v>
                </c:pt>
                <c:pt idx="616">
                  <c:v>1.0245</c:v>
                </c:pt>
                <c:pt idx="617">
                  <c:v>1.0262800000000001</c:v>
                </c:pt>
                <c:pt idx="618">
                  <c:v>1.02786</c:v>
                </c:pt>
                <c:pt idx="619">
                  <c:v>1.02965</c:v>
                </c:pt>
                <c:pt idx="620">
                  <c:v>1.03149</c:v>
                </c:pt>
                <c:pt idx="621">
                  <c:v>1.03301</c:v>
                </c:pt>
                <c:pt idx="622">
                  <c:v>1.0347</c:v>
                </c:pt>
                <c:pt idx="623">
                  <c:v>1.03633</c:v>
                </c:pt>
                <c:pt idx="624">
                  <c:v>1.0379</c:v>
                </c:pt>
                <c:pt idx="625">
                  <c:v>1.03965</c:v>
                </c:pt>
                <c:pt idx="626">
                  <c:v>1.0414099999999999</c:v>
                </c:pt>
                <c:pt idx="627">
                  <c:v>1.0429599999999999</c:v>
                </c:pt>
                <c:pt idx="628">
                  <c:v>1.0445899999999999</c:v>
                </c:pt>
                <c:pt idx="629">
                  <c:v>1.0462800000000001</c:v>
                </c:pt>
                <c:pt idx="630">
                  <c:v>1.0479099999999999</c:v>
                </c:pt>
                <c:pt idx="631">
                  <c:v>1.0497000000000001</c:v>
                </c:pt>
                <c:pt idx="632">
                  <c:v>1.05141</c:v>
                </c:pt>
                <c:pt idx="633">
                  <c:v>1.0530299999999999</c:v>
                </c:pt>
                <c:pt idx="634">
                  <c:v>1.0547200000000001</c:v>
                </c:pt>
                <c:pt idx="635">
                  <c:v>1.0563199999999999</c:v>
                </c:pt>
                <c:pt idx="636">
                  <c:v>1.05793</c:v>
                </c:pt>
                <c:pt idx="637">
                  <c:v>1.0597399999999999</c:v>
                </c:pt>
                <c:pt idx="638">
                  <c:v>1.0613600000000001</c:v>
                </c:pt>
                <c:pt idx="639">
                  <c:v>1.0628899999999999</c:v>
                </c:pt>
                <c:pt idx="640">
                  <c:v>1.0646199999999999</c:v>
                </c:pt>
                <c:pt idx="641">
                  <c:v>1.0662199999999999</c:v>
                </c:pt>
                <c:pt idx="642">
                  <c:v>1.06795</c:v>
                </c:pt>
                <c:pt idx="643">
                  <c:v>1.0697399999999999</c:v>
                </c:pt>
                <c:pt idx="644">
                  <c:v>1.07134</c:v>
                </c:pt>
                <c:pt idx="645">
                  <c:v>1.0730599999999999</c:v>
                </c:pt>
                <c:pt idx="646">
                  <c:v>1.0746800000000001</c:v>
                </c:pt>
                <c:pt idx="647">
                  <c:v>1.0762099999999999</c:v>
                </c:pt>
                <c:pt idx="648">
                  <c:v>1.07799</c:v>
                </c:pt>
                <c:pt idx="649">
                  <c:v>1.0797600000000001</c:v>
                </c:pt>
                <c:pt idx="650">
                  <c:v>1.0813200000000001</c:v>
                </c:pt>
                <c:pt idx="651">
                  <c:v>1.0828899999999999</c:v>
                </c:pt>
                <c:pt idx="652">
                  <c:v>1.08457</c:v>
                </c:pt>
                <c:pt idx="653">
                  <c:v>1.0862400000000001</c:v>
                </c:pt>
                <c:pt idx="654">
                  <c:v>1.0880099999999999</c:v>
                </c:pt>
                <c:pt idx="655">
                  <c:v>1.08972</c:v>
                </c:pt>
                <c:pt idx="656">
                  <c:v>1.0913900000000001</c:v>
                </c:pt>
                <c:pt idx="657">
                  <c:v>1.0930599999999999</c:v>
                </c:pt>
                <c:pt idx="658">
                  <c:v>1.0946100000000001</c:v>
                </c:pt>
                <c:pt idx="659">
                  <c:v>1.0962399999999999</c:v>
                </c:pt>
                <c:pt idx="660">
                  <c:v>1.0980700000000001</c:v>
                </c:pt>
                <c:pt idx="661">
                  <c:v>1.09968</c:v>
                </c:pt>
                <c:pt idx="662">
                  <c:v>1.1012299999999999</c:v>
                </c:pt>
                <c:pt idx="663">
                  <c:v>1.1029500000000001</c:v>
                </c:pt>
                <c:pt idx="664">
                  <c:v>1.1045700000000001</c:v>
                </c:pt>
                <c:pt idx="665">
                  <c:v>1.1063099999999999</c:v>
                </c:pt>
                <c:pt idx="666">
                  <c:v>1.10809</c:v>
                </c:pt>
                <c:pt idx="667">
                  <c:v>1.10965</c:v>
                </c:pt>
                <c:pt idx="668">
                  <c:v>1.11137</c:v>
                </c:pt>
                <c:pt idx="669">
                  <c:v>1.113</c:v>
                </c:pt>
                <c:pt idx="670">
                  <c:v>1.11453</c:v>
                </c:pt>
                <c:pt idx="671">
                  <c:v>1.11635</c:v>
                </c:pt>
                <c:pt idx="672">
                  <c:v>1.11809</c:v>
                </c:pt>
                <c:pt idx="673">
                  <c:v>1.1195999999999999</c:v>
                </c:pt>
                <c:pt idx="674">
                  <c:v>1.1212299999999999</c:v>
                </c:pt>
                <c:pt idx="675">
                  <c:v>1.1229199999999999</c:v>
                </c:pt>
                <c:pt idx="676">
                  <c:v>1.1245700000000001</c:v>
                </c:pt>
                <c:pt idx="677">
                  <c:v>1.1263300000000001</c:v>
                </c:pt>
                <c:pt idx="678">
                  <c:v>1.12805</c:v>
                </c:pt>
                <c:pt idx="679">
                  <c:v>1.12964</c:v>
                </c:pt>
                <c:pt idx="680">
                  <c:v>1.13137</c:v>
                </c:pt>
                <c:pt idx="681">
                  <c:v>1.13296</c:v>
                </c:pt>
                <c:pt idx="682">
                  <c:v>1.13459</c:v>
                </c:pt>
                <c:pt idx="683">
                  <c:v>1.13645</c:v>
                </c:pt>
                <c:pt idx="684">
                  <c:v>1.13805</c:v>
                </c:pt>
                <c:pt idx="685">
                  <c:v>1.1395500000000001</c:v>
                </c:pt>
                <c:pt idx="686">
                  <c:v>1.1413</c:v>
                </c:pt>
                <c:pt idx="687">
                  <c:v>1.1428700000000001</c:v>
                </c:pt>
                <c:pt idx="688">
                  <c:v>1.1446400000000001</c:v>
                </c:pt>
                <c:pt idx="689">
                  <c:v>1.1464700000000001</c:v>
                </c:pt>
                <c:pt idx="690">
                  <c:v>1.14801</c:v>
                </c:pt>
                <c:pt idx="691">
                  <c:v>1.1497200000000001</c:v>
                </c:pt>
                <c:pt idx="692">
                  <c:v>1.1513599999999999</c:v>
                </c:pt>
                <c:pt idx="693">
                  <c:v>1.15293</c:v>
                </c:pt>
                <c:pt idx="694">
                  <c:v>1.15466</c:v>
                </c:pt>
                <c:pt idx="695">
                  <c:v>1.1564099999999999</c:v>
                </c:pt>
                <c:pt idx="696">
                  <c:v>1.1579200000000001</c:v>
                </c:pt>
                <c:pt idx="697">
                  <c:v>1.15957</c:v>
                </c:pt>
                <c:pt idx="698">
                  <c:v>1.1612499999999999</c:v>
                </c:pt>
                <c:pt idx="699">
                  <c:v>1.16292</c:v>
                </c:pt>
                <c:pt idx="700">
                  <c:v>1.1647099999999999</c:v>
                </c:pt>
                <c:pt idx="701">
                  <c:v>1.1663999999999999</c:v>
                </c:pt>
                <c:pt idx="702">
                  <c:v>1.16798</c:v>
                </c:pt>
                <c:pt idx="703">
                  <c:v>1.1696599999999999</c:v>
                </c:pt>
                <c:pt idx="704">
                  <c:v>1.17123</c:v>
                </c:pt>
                <c:pt idx="705">
                  <c:v>1.1728799999999999</c:v>
                </c:pt>
                <c:pt idx="706">
                  <c:v>1.1747300000000001</c:v>
                </c:pt>
                <c:pt idx="707">
                  <c:v>1.1763399999999999</c:v>
                </c:pt>
                <c:pt idx="708">
                  <c:v>1.17788</c:v>
                </c:pt>
                <c:pt idx="709">
                  <c:v>1.17963</c:v>
                </c:pt>
                <c:pt idx="710">
                  <c:v>1.1812499999999999</c:v>
                </c:pt>
                <c:pt idx="711">
                  <c:v>1.1829799999999999</c:v>
                </c:pt>
                <c:pt idx="712">
                  <c:v>1.18479</c:v>
                </c:pt>
                <c:pt idx="713">
                  <c:v>1.18632</c:v>
                </c:pt>
                <c:pt idx="714">
                  <c:v>1.1879900000000001</c:v>
                </c:pt>
                <c:pt idx="715">
                  <c:v>1.1896800000000001</c:v>
                </c:pt>
                <c:pt idx="716">
                  <c:v>1.1912400000000001</c:v>
                </c:pt>
                <c:pt idx="717">
                  <c:v>1.19302</c:v>
                </c:pt>
                <c:pt idx="718">
                  <c:v>1.1947699999999999</c:v>
                </c:pt>
                <c:pt idx="719">
                  <c:v>1.19631</c:v>
                </c:pt>
                <c:pt idx="720">
                  <c:v>1.19791</c:v>
                </c:pt>
                <c:pt idx="721">
                  <c:v>1.1995800000000001</c:v>
                </c:pt>
                <c:pt idx="722">
                  <c:v>1.20126</c:v>
                </c:pt>
                <c:pt idx="723">
                  <c:v>1.20306</c:v>
                </c:pt>
                <c:pt idx="724">
                  <c:v>1.2047600000000001</c:v>
                </c:pt>
                <c:pt idx="725">
                  <c:v>1.2062999999999999</c:v>
                </c:pt>
                <c:pt idx="726">
                  <c:v>1.20797</c:v>
                </c:pt>
                <c:pt idx="727">
                  <c:v>1.20957</c:v>
                </c:pt>
                <c:pt idx="728">
                  <c:v>1.2112499999999999</c:v>
                </c:pt>
                <c:pt idx="729">
                  <c:v>1.2130700000000001</c:v>
                </c:pt>
                <c:pt idx="730">
                  <c:v>1.2146600000000001</c:v>
                </c:pt>
                <c:pt idx="731">
                  <c:v>1.2162299999999999</c:v>
                </c:pt>
                <c:pt idx="732">
                  <c:v>1.21793</c:v>
                </c:pt>
                <c:pt idx="733">
                  <c:v>1.21953</c:v>
                </c:pt>
                <c:pt idx="734">
                  <c:v>1.2213499999999999</c:v>
                </c:pt>
                <c:pt idx="735">
                  <c:v>1.22315</c:v>
                </c:pt>
                <c:pt idx="736">
                  <c:v>1.2246699999999999</c:v>
                </c:pt>
                <c:pt idx="737">
                  <c:v>1.22634</c:v>
                </c:pt>
                <c:pt idx="738">
                  <c:v>1.22801</c:v>
                </c:pt>
                <c:pt idx="739">
                  <c:v>1.2295499999999999</c:v>
                </c:pt>
                <c:pt idx="740">
                  <c:v>1.2313700000000001</c:v>
                </c:pt>
                <c:pt idx="741">
                  <c:v>1.23309</c:v>
                </c:pt>
                <c:pt idx="742">
                  <c:v>1.2345900000000001</c:v>
                </c:pt>
                <c:pt idx="743">
                  <c:v>1.2362500000000001</c:v>
                </c:pt>
                <c:pt idx="744">
                  <c:v>1.23793</c:v>
                </c:pt>
                <c:pt idx="745">
                  <c:v>1.2396499999999999</c:v>
                </c:pt>
                <c:pt idx="746">
                  <c:v>1.2414400000000001</c:v>
                </c:pt>
                <c:pt idx="747">
                  <c:v>1.24305</c:v>
                </c:pt>
                <c:pt idx="748">
                  <c:v>1.2446699999999999</c:v>
                </c:pt>
                <c:pt idx="749">
                  <c:v>1.24637</c:v>
                </c:pt>
                <c:pt idx="750">
                  <c:v>1.2479499999999999</c:v>
                </c:pt>
                <c:pt idx="751">
                  <c:v>1.2495700000000001</c:v>
                </c:pt>
                <c:pt idx="752">
                  <c:v>1.25142</c:v>
                </c:pt>
                <c:pt idx="753">
                  <c:v>1.25301</c:v>
                </c:pt>
                <c:pt idx="754">
                  <c:v>1.2545599999999999</c:v>
                </c:pt>
                <c:pt idx="755">
                  <c:v>1.25627</c:v>
                </c:pt>
                <c:pt idx="756">
                  <c:v>1.25793</c:v>
                </c:pt>
                <c:pt idx="757">
                  <c:v>1.2596400000000001</c:v>
                </c:pt>
                <c:pt idx="758">
                  <c:v>1.26142</c:v>
                </c:pt>
                <c:pt idx="759">
                  <c:v>1.2629699999999999</c:v>
                </c:pt>
                <c:pt idx="760">
                  <c:v>1.2646500000000001</c:v>
                </c:pt>
                <c:pt idx="761">
                  <c:v>1.2663599999999999</c:v>
                </c:pt>
                <c:pt idx="762">
                  <c:v>1.26796</c:v>
                </c:pt>
                <c:pt idx="763">
                  <c:v>1.26973</c:v>
                </c:pt>
                <c:pt idx="764">
                  <c:v>1.27139</c:v>
                </c:pt>
                <c:pt idx="765">
                  <c:v>1.2729200000000001</c:v>
                </c:pt>
                <c:pt idx="766">
                  <c:v>1.27458</c:v>
                </c:pt>
                <c:pt idx="767">
                  <c:v>1.2762499999999999</c:v>
                </c:pt>
                <c:pt idx="768">
                  <c:v>1.2779499999999999</c:v>
                </c:pt>
                <c:pt idx="769">
                  <c:v>1.2797799999999999</c:v>
                </c:pt>
                <c:pt idx="770">
                  <c:v>1.2814000000000001</c:v>
                </c:pt>
                <c:pt idx="771">
                  <c:v>1.2829999999999999</c:v>
                </c:pt>
                <c:pt idx="772">
                  <c:v>1.2847200000000001</c:v>
                </c:pt>
                <c:pt idx="773">
                  <c:v>1.2863</c:v>
                </c:pt>
                <c:pt idx="774">
                  <c:v>1.28793</c:v>
                </c:pt>
                <c:pt idx="775">
                  <c:v>1.2897399999999999</c:v>
                </c:pt>
                <c:pt idx="776">
                  <c:v>1.29131</c:v>
                </c:pt>
                <c:pt idx="777">
                  <c:v>1.29288</c:v>
                </c:pt>
                <c:pt idx="778">
                  <c:v>1.2945800000000001</c:v>
                </c:pt>
                <c:pt idx="779">
                  <c:v>1.2962199999999999</c:v>
                </c:pt>
                <c:pt idx="780">
                  <c:v>1.2980099999999999</c:v>
                </c:pt>
                <c:pt idx="781">
                  <c:v>1.2997799999999999</c:v>
                </c:pt>
                <c:pt idx="782">
                  <c:v>1.3012900000000001</c:v>
                </c:pt>
                <c:pt idx="783">
                  <c:v>1.3029599999999999</c:v>
                </c:pt>
                <c:pt idx="784">
                  <c:v>1.3046599999999999</c:v>
                </c:pt>
                <c:pt idx="785">
                  <c:v>1.3062199999999999</c:v>
                </c:pt>
                <c:pt idx="786">
                  <c:v>1.3080000000000001</c:v>
                </c:pt>
                <c:pt idx="787">
                  <c:v>1.30972</c:v>
                </c:pt>
                <c:pt idx="788">
                  <c:v>1.31124</c:v>
                </c:pt>
                <c:pt idx="789">
                  <c:v>1.31294</c:v>
                </c:pt>
                <c:pt idx="790">
                  <c:v>1.3145800000000001</c:v>
                </c:pt>
                <c:pt idx="791">
                  <c:v>1.3163</c:v>
                </c:pt>
                <c:pt idx="792">
                  <c:v>1.3181499999999999</c:v>
                </c:pt>
                <c:pt idx="793">
                  <c:v>1.3196699999999999</c:v>
                </c:pt>
                <c:pt idx="794">
                  <c:v>1.3212900000000001</c:v>
                </c:pt>
                <c:pt idx="795">
                  <c:v>1.323</c:v>
                </c:pt>
                <c:pt idx="796">
                  <c:v>1.3246199999999999</c:v>
                </c:pt>
                <c:pt idx="797">
                  <c:v>1.3262799999999999</c:v>
                </c:pt>
                <c:pt idx="798">
                  <c:v>1.32809</c:v>
                </c:pt>
                <c:pt idx="799">
                  <c:v>1.3296399999999999</c:v>
                </c:pt>
                <c:pt idx="800">
                  <c:v>1.3312200000000001</c:v>
                </c:pt>
                <c:pt idx="801">
                  <c:v>1.3328899999999999</c:v>
                </c:pt>
                <c:pt idx="802">
                  <c:v>1.3346100000000001</c:v>
                </c:pt>
                <c:pt idx="803">
                  <c:v>1.33636</c:v>
                </c:pt>
                <c:pt idx="804">
                  <c:v>1.33809</c:v>
                </c:pt>
                <c:pt idx="805">
                  <c:v>1.3396300000000001</c:v>
                </c:pt>
                <c:pt idx="806">
                  <c:v>1.3413299999999999</c:v>
                </c:pt>
                <c:pt idx="807">
                  <c:v>1.3430199999999999</c:v>
                </c:pt>
                <c:pt idx="808">
                  <c:v>1.34459</c:v>
                </c:pt>
                <c:pt idx="809">
                  <c:v>1.3463700000000001</c:v>
                </c:pt>
                <c:pt idx="810">
                  <c:v>1.3480399999999999</c:v>
                </c:pt>
                <c:pt idx="811">
                  <c:v>1.34955</c:v>
                </c:pt>
                <c:pt idx="812">
                  <c:v>1.3512299999999999</c:v>
                </c:pt>
                <c:pt idx="813">
                  <c:v>1.3529100000000001</c:v>
                </c:pt>
                <c:pt idx="814">
                  <c:v>1.35466</c:v>
                </c:pt>
                <c:pt idx="815">
                  <c:v>1.3564799999999999</c:v>
                </c:pt>
                <c:pt idx="816">
                  <c:v>1.3580300000000001</c:v>
                </c:pt>
                <c:pt idx="817">
                  <c:v>1.35968</c:v>
                </c:pt>
                <c:pt idx="818">
                  <c:v>1.36137</c:v>
                </c:pt>
                <c:pt idx="819">
                  <c:v>1.36297</c:v>
                </c:pt>
                <c:pt idx="820">
                  <c:v>1.36463</c:v>
                </c:pt>
                <c:pt idx="821">
                  <c:v>1.3664000000000001</c:v>
                </c:pt>
                <c:pt idx="822">
                  <c:v>1.3679999999999999</c:v>
                </c:pt>
                <c:pt idx="823">
                  <c:v>1.36958</c:v>
                </c:pt>
                <c:pt idx="824">
                  <c:v>1.37127</c:v>
                </c:pt>
                <c:pt idx="825">
                  <c:v>1.3729100000000001</c:v>
                </c:pt>
                <c:pt idx="826">
                  <c:v>1.3747</c:v>
                </c:pt>
                <c:pt idx="827">
                  <c:v>1.3764099999999999</c:v>
                </c:pt>
                <c:pt idx="828">
                  <c:v>1.37801</c:v>
                </c:pt>
                <c:pt idx="829">
                  <c:v>1.3797200000000001</c:v>
                </c:pt>
                <c:pt idx="830">
                  <c:v>1.38134</c:v>
                </c:pt>
                <c:pt idx="831">
                  <c:v>1.38293</c:v>
                </c:pt>
                <c:pt idx="832">
                  <c:v>1.3846799999999999</c:v>
                </c:pt>
                <c:pt idx="833">
                  <c:v>1.3863300000000001</c:v>
                </c:pt>
                <c:pt idx="834">
                  <c:v>1.3878600000000001</c:v>
                </c:pt>
                <c:pt idx="835">
                  <c:v>1.3896200000000001</c:v>
                </c:pt>
                <c:pt idx="836">
                  <c:v>1.3912100000000001</c:v>
                </c:pt>
                <c:pt idx="837">
                  <c:v>1.3929499999999999</c:v>
                </c:pt>
                <c:pt idx="838">
                  <c:v>1.3947700000000001</c:v>
                </c:pt>
                <c:pt idx="839">
                  <c:v>1.39561</c:v>
                </c:pt>
              </c:numCache>
            </c:numRef>
          </c:xVal>
          <c:yVal>
            <c:numRef>
              <c:f>'15T EA1'!$D$9:$D$848</c:f>
              <c:numCache>
                <c:formatCode>General</c:formatCode>
                <c:ptCount val="840"/>
                <c:pt idx="0">
                  <c:v>0.17785999999999999</c:v>
                </c:pt>
                <c:pt idx="1">
                  <c:v>0.17945</c:v>
                </c:pt>
                <c:pt idx="2">
                  <c:v>0.18972</c:v>
                </c:pt>
                <c:pt idx="3">
                  <c:v>0.23754</c:v>
                </c:pt>
                <c:pt idx="4">
                  <c:v>0.25478000000000001</c:v>
                </c:pt>
                <c:pt idx="5">
                  <c:v>0.2697</c:v>
                </c:pt>
                <c:pt idx="6">
                  <c:v>0.28394000000000003</c:v>
                </c:pt>
                <c:pt idx="7">
                  <c:v>0.29764000000000002</c:v>
                </c:pt>
                <c:pt idx="8">
                  <c:v>0.31302000000000002</c:v>
                </c:pt>
                <c:pt idx="9">
                  <c:v>0.32579999999999998</c:v>
                </c:pt>
                <c:pt idx="10">
                  <c:v>0.34147</c:v>
                </c:pt>
                <c:pt idx="11">
                  <c:v>0.35815000000000002</c:v>
                </c:pt>
                <c:pt idx="12">
                  <c:v>0.37132999999999999</c:v>
                </c:pt>
                <c:pt idx="13">
                  <c:v>0.38740999999999998</c:v>
                </c:pt>
                <c:pt idx="14">
                  <c:v>0.40336</c:v>
                </c:pt>
                <c:pt idx="15">
                  <c:v>0.41838999999999998</c:v>
                </c:pt>
                <c:pt idx="16">
                  <c:v>0.43783</c:v>
                </c:pt>
                <c:pt idx="17">
                  <c:v>0.45617000000000002</c:v>
                </c:pt>
                <c:pt idx="18">
                  <c:v>0.47020000000000001</c:v>
                </c:pt>
                <c:pt idx="19">
                  <c:v>0.48960999999999999</c:v>
                </c:pt>
                <c:pt idx="20">
                  <c:v>0.50970000000000004</c:v>
                </c:pt>
                <c:pt idx="21">
                  <c:v>0.53081</c:v>
                </c:pt>
                <c:pt idx="22">
                  <c:v>0.55567</c:v>
                </c:pt>
                <c:pt idx="23">
                  <c:v>0.58191999999999999</c:v>
                </c:pt>
                <c:pt idx="24">
                  <c:v>0.60004000000000002</c:v>
                </c:pt>
                <c:pt idx="25">
                  <c:v>0.62695000000000001</c:v>
                </c:pt>
                <c:pt idx="26">
                  <c:v>0.65298999999999996</c:v>
                </c:pt>
                <c:pt idx="27">
                  <c:v>0.67391000000000001</c:v>
                </c:pt>
                <c:pt idx="28">
                  <c:v>0.69503999999999999</c:v>
                </c:pt>
                <c:pt idx="29">
                  <c:v>0.71316999999999997</c:v>
                </c:pt>
                <c:pt idx="30">
                  <c:v>0.73341999999999996</c:v>
                </c:pt>
                <c:pt idx="31">
                  <c:v>0.76556000000000002</c:v>
                </c:pt>
                <c:pt idx="32">
                  <c:v>0.80610000000000004</c:v>
                </c:pt>
                <c:pt idx="33">
                  <c:v>0.85792000000000002</c:v>
                </c:pt>
                <c:pt idx="34">
                  <c:v>0.91068000000000005</c:v>
                </c:pt>
                <c:pt idx="35">
                  <c:v>0.96211000000000002</c:v>
                </c:pt>
                <c:pt idx="36">
                  <c:v>1.0245299999999999</c:v>
                </c:pt>
                <c:pt idx="37">
                  <c:v>1.09196</c:v>
                </c:pt>
                <c:pt idx="38">
                  <c:v>1.1545000000000001</c:v>
                </c:pt>
                <c:pt idx="39">
                  <c:v>1.2381599999999999</c:v>
                </c:pt>
                <c:pt idx="40">
                  <c:v>1.3292200000000001</c:v>
                </c:pt>
                <c:pt idx="41">
                  <c:v>1.41412</c:v>
                </c:pt>
                <c:pt idx="42">
                  <c:v>1.5151300000000001</c:v>
                </c:pt>
                <c:pt idx="43">
                  <c:v>1.6242399999999999</c:v>
                </c:pt>
                <c:pt idx="44">
                  <c:v>1.7421199999999999</c:v>
                </c:pt>
                <c:pt idx="45">
                  <c:v>1.8727799999999999</c:v>
                </c:pt>
                <c:pt idx="46">
                  <c:v>2.00339</c:v>
                </c:pt>
                <c:pt idx="47">
                  <c:v>2.1207799999999999</c:v>
                </c:pt>
                <c:pt idx="48">
                  <c:v>2.2671299999999999</c:v>
                </c:pt>
                <c:pt idx="49">
                  <c:v>2.3995099999999998</c:v>
                </c:pt>
                <c:pt idx="50">
                  <c:v>2.5381</c:v>
                </c:pt>
                <c:pt idx="51">
                  <c:v>2.70648</c:v>
                </c:pt>
                <c:pt idx="52">
                  <c:v>2.8572099999999998</c:v>
                </c:pt>
                <c:pt idx="53">
                  <c:v>2.9987900000000001</c:v>
                </c:pt>
                <c:pt idx="54">
                  <c:v>3.1648999999999998</c:v>
                </c:pt>
                <c:pt idx="55">
                  <c:v>3.3220299999999998</c:v>
                </c:pt>
                <c:pt idx="56">
                  <c:v>3.49274</c:v>
                </c:pt>
                <c:pt idx="57">
                  <c:v>3.6682100000000002</c:v>
                </c:pt>
                <c:pt idx="58">
                  <c:v>3.8197800000000002</c:v>
                </c:pt>
                <c:pt idx="59">
                  <c:v>3.98807</c:v>
                </c:pt>
                <c:pt idx="60">
                  <c:v>4.1599000000000004</c:v>
                </c:pt>
                <c:pt idx="61">
                  <c:v>4.3214800000000002</c:v>
                </c:pt>
                <c:pt idx="62">
                  <c:v>4.5000099999999996</c:v>
                </c:pt>
                <c:pt idx="63">
                  <c:v>4.6811499999999997</c:v>
                </c:pt>
                <c:pt idx="64">
                  <c:v>4.8389199999999999</c:v>
                </c:pt>
                <c:pt idx="65">
                  <c:v>5.0106999999999999</c:v>
                </c:pt>
                <c:pt idx="66">
                  <c:v>5.1851399999999996</c:v>
                </c:pt>
                <c:pt idx="67">
                  <c:v>5.3629899999999999</c:v>
                </c:pt>
                <c:pt idx="68">
                  <c:v>5.5564600000000004</c:v>
                </c:pt>
                <c:pt idx="69">
                  <c:v>5.7237099999999996</c:v>
                </c:pt>
                <c:pt idx="70">
                  <c:v>5.8859300000000001</c:v>
                </c:pt>
                <c:pt idx="71">
                  <c:v>6.0660499999999997</c:v>
                </c:pt>
                <c:pt idx="72">
                  <c:v>6.2379800000000003</c:v>
                </c:pt>
                <c:pt idx="73">
                  <c:v>6.4028</c:v>
                </c:pt>
                <c:pt idx="74">
                  <c:v>6.5933299999999999</c:v>
                </c:pt>
                <c:pt idx="75">
                  <c:v>6.7511900000000002</c:v>
                </c:pt>
                <c:pt idx="76">
                  <c:v>6.9050099999999999</c:v>
                </c:pt>
                <c:pt idx="77">
                  <c:v>7.0774999999999997</c:v>
                </c:pt>
                <c:pt idx="78">
                  <c:v>7.2447400000000002</c:v>
                </c:pt>
                <c:pt idx="79">
                  <c:v>7.4221199999999996</c:v>
                </c:pt>
                <c:pt idx="80">
                  <c:v>7.5888400000000003</c:v>
                </c:pt>
                <c:pt idx="81">
                  <c:v>7.7116199999999999</c:v>
                </c:pt>
                <c:pt idx="82">
                  <c:v>7.8608700000000002</c:v>
                </c:pt>
                <c:pt idx="83">
                  <c:v>8.0099400000000003</c:v>
                </c:pt>
                <c:pt idx="84">
                  <c:v>8.1259899999999998</c:v>
                </c:pt>
                <c:pt idx="85">
                  <c:v>8.2663100000000007</c:v>
                </c:pt>
                <c:pt idx="86">
                  <c:v>8.3576899999999998</c:v>
                </c:pt>
                <c:pt idx="87">
                  <c:v>8.3978999999999999</c:v>
                </c:pt>
                <c:pt idx="88">
                  <c:v>8.4884299999999993</c:v>
                </c:pt>
                <c:pt idx="89">
                  <c:v>8.5858399999999993</c:v>
                </c:pt>
                <c:pt idx="90">
                  <c:v>8.6824499999999993</c:v>
                </c:pt>
                <c:pt idx="91">
                  <c:v>8.8018800000000006</c:v>
                </c:pt>
                <c:pt idx="92">
                  <c:v>8.8804999999999996</c:v>
                </c:pt>
                <c:pt idx="93">
                  <c:v>8.9629300000000001</c:v>
                </c:pt>
                <c:pt idx="94">
                  <c:v>9.0151000000000003</c:v>
                </c:pt>
                <c:pt idx="95">
                  <c:v>9.0322600000000008</c:v>
                </c:pt>
                <c:pt idx="96">
                  <c:v>8.9874399999999994</c:v>
                </c:pt>
                <c:pt idx="97">
                  <c:v>9.0094100000000008</c:v>
                </c:pt>
                <c:pt idx="98">
                  <c:v>8.9139400000000002</c:v>
                </c:pt>
                <c:pt idx="99">
                  <c:v>8.8631499999999992</c:v>
                </c:pt>
                <c:pt idx="100">
                  <c:v>8.6823200000000007</c:v>
                </c:pt>
                <c:pt idx="101">
                  <c:v>8.6950000000000003</c:v>
                </c:pt>
                <c:pt idx="102">
                  <c:v>8.7451000000000008</c:v>
                </c:pt>
                <c:pt idx="103">
                  <c:v>8.79725</c:v>
                </c:pt>
                <c:pt idx="104">
                  <c:v>8.7711900000000007</c:v>
                </c:pt>
                <c:pt idx="105">
                  <c:v>8.7199000000000009</c:v>
                </c:pt>
                <c:pt idx="106">
                  <c:v>8.5015599999999996</c:v>
                </c:pt>
                <c:pt idx="107">
                  <c:v>8.4767899999999994</c:v>
                </c:pt>
                <c:pt idx="108">
                  <c:v>8.4296900000000008</c:v>
                </c:pt>
                <c:pt idx="109">
                  <c:v>8.46387</c:v>
                </c:pt>
                <c:pt idx="110">
                  <c:v>8.48733</c:v>
                </c:pt>
                <c:pt idx="111">
                  <c:v>8.5039400000000001</c:v>
                </c:pt>
                <c:pt idx="112">
                  <c:v>8.5133700000000001</c:v>
                </c:pt>
                <c:pt idx="113">
                  <c:v>8.5303699999999996</c:v>
                </c:pt>
                <c:pt idx="114">
                  <c:v>8.5512800000000002</c:v>
                </c:pt>
                <c:pt idx="115">
                  <c:v>8.5523000000000007</c:v>
                </c:pt>
                <c:pt idx="116">
                  <c:v>8.57437</c:v>
                </c:pt>
                <c:pt idx="117">
                  <c:v>8.5175699999999992</c:v>
                </c:pt>
                <c:pt idx="118">
                  <c:v>8.5164500000000007</c:v>
                </c:pt>
                <c:pt idx="119">
                  <c:v>8.5460999999999991</c:v>
                </c:pt>
                <c:pt idx="120">
                  <c:v>8.5807099999999998</c:v>
                </c:pt>
                <c:pt idx="121">
                  <c:v>8.4369599999999991</c:v>
                </c:pt>
                <c:pt idx="122">
                  <c:v>8.4149399999999996</c:v>
                </c:pt>
                <c:pt idx="123">
                  <c:v>8.4310399999999994</c:v>
                </c:pt>
                <c:pt idx="124">
                  <c:v>8.31602</c:v>
                </c:pt>
                <c:pt idx="125">
                  <c:v>8.2298399999999994</c:v>
                </c:pt>
                <c:pt idx="126">
                  <c:v>8.1935500000000001</c:v>
                </c:pt>
                <c:pt idx="127">
                  <c:v>8.1833399999999994</c:v>
                </c:pt>
                <c:pt idx="128">
                  <c:v>8.1965000000000003</c:v>
                </c:pt>
                <c:pt idx="129">
                  <c:v>8.2151099999999992</c:v>
                </c:pt>
                <c:pt idx="130">
                  <c:v>8.1931700000000003</c:v>
                </c:pt>
                <c:pt idx="131">
                  <c:v>8.2007200000000005</c:v>
                </c:pt>
                <c:pt idx="132">
                  <c:v>8.21617</c:v>
                </c:pt>
                <c:pt idx="133">
                  <c:v>8.2195300000000007</c:v>
                </c:pt>
                <c:pt idx="134">
                  <c:v>8.2523800000000005</c:v>
                </c:pt>
                <c:pt idx="135">
                  <c:v>8.2649899999999992</c:v>
                </c:pt>
                <c:pt idx="136">
                  <c:v>8.2846100000000007</c:v>
                </c:pt>
                <c:pt idx="137">
                  <c:v>8.3149200000000008</c:v>
                </c:pt>
                <c:pt idx="138">
                  <c:v>8.3089200000000005</c:v>
                </c:pt>
                <c:pt idx="139">
                  <c:v>8.3383000000000003</c:v>
                </c:pt>
                <c:pt idx="140">
                  <c:v>8.3677399999999995</c:v>
                </c:pt>
                <c:pt idx="141">
                  <c:v>8.3845799999999997</c:v>
                </c:pt>
                <c:pt idx="142">
                  <c:v>8.3909099999999999</c:v>
                </c:pt>
                <c:pt idx="143">
                  <c:v>8.4125200000000007</c:v>
                </c:pt>
                <c:pt idx="144">
                  <c:v>8.36097</c:v>
                </c:pt>
                <c:pt idx="145">
                  <c:v>8.3037399999999995</c:v>
                </c:pt>
                <c:pt idx="146">
                  <c:v>8.3280799999999999</c:v>
                </c:pt>
                <c:pt idx="147">
                  <c:v>8.3517100000000006</c:v>
                </c:pt>
                <c:pt idx="148">
                  <c:v>8.3888599999999993</c:v>
                </c:pt>
                <c:pt idx="149">
                  <c:v>8.4121000000000006</c:v>
                </c:pt>
                <c:pt idx="150">
                  <c:v>8.4253400000000003</c:v>
                </c:pt>
                <c:pt idx="151">
                  <c:v>8.4561499999999992</c:v>
                </c:pt>
                <c:pt idx="152">
                  <c:v>8.4703900000000001</c:v>
                </c:pt>
                <c:pt idx="153">
                  <c:v>8.4909300000000005</c:v>
                </c:pt>
                <c:pt idx="154">
                  <c:v>8.5304400000000005</c:v>
                </c:pt>
                <c:pt idx="155">
                  <c:v>8.5551999999999992</c:v>
                </c:pt>
                <c:pt idx="156">
                  <c:v>8.5606899999999992</c:v>
                </c:pt>
                <c:pt idx="157">
                  <c:v>8.5889000000000006</c:v>
                </c:pt>
                <c:pt idx="158">
                  <c:v>8.6171500000000005</c:v>
                </c:pt>
                <c:pt idx="159">
                  <c:v>8.6397499999999994</c:v>
                </c:pt>
                <c:pt idx="160">
                  <c:v>8.6369600000000002</c:v>
                </c:pt>
                <c:pt idx="161">
                  <c:v>8.6213800000000003</c:v>
                </c:pt>
                <c:pt idx="162">
                  <c:v>8.6403999999999996</c:v>
                </c:pt>
                <c:pt idx="163">
                  <c:v>8.6488999999999994</c:v>
                </c:pt>
                <c:pt idx="164">
                  <c:v>8.6463800000000006</c:v>
                </c:pt>
                <c:pt idx="165">
                  <c:v>8.6699699999999993</c:v>
                </c:pt>
                <c:pt idx="166">
                  <c:v>8.6924700000000001</c:v>
                </c:pt>
                <c:pt idx="167">
                  <c:v>8.7059499999999996</c:v>
                </c:pt>
                <c:pt idx="168">
                  <c:v>8.7208299999999994</c:v>
                </c:pt>
                <c:pt idx="169">
                  <c:v>8.7544199999999996</c:v>
                </c:pt>
                <c:pt idx="170">
                  <c:v>8.7786000000000008</c:v>
                </c:pt>
                <c:pt idx="171">
                  <c:v>8.8133900000000001</c:v>
                </c:pt>
                <c:pt idx="172">
                  <c:v>8.85</c:v>
                </c:pt>
                <c:pt idx="173">
                  <c:v>8.8742400000000004</c:v>
                </c:pt>
                <c:pt idx="174">
                  <c:v>8.9067500000000006</c:v>
                </c:pt>
                <c:pt idx="175">
                  <c:v>8.9323499999999996</c:v>
                </c:pt>
                <c:pt idx="176">
                  <c:v>8.9589499999999997</c:v>
                </c:pt>
                <c:pt idx="177">
                  <c:v>9.0056399999999996</c:v>
                </c:pt>
                <c:pt idx="178">
                  <c:v>9.0296400000000006</c:v>
                </c:pt>
                <c:pt idx="179">
                  <c:v>9.0497300000000003</c:v>
                </c:pt>
                <c:pt idx="180">
                  <c:v>9.0818399999999997</c:v>
                </c:pt>
                <c:pt idx="181">
                  <c:v>9.1057799999999993</c:v>
                </c:pt>
                <c:pt idx="182">
                  <c:v>9.1378400000000006</c:v>
                </c:pt>
                <c:pt idx="183">
                  <c:v>9.1631699999999991</c:v>
                </c:pt>
                <c:pt idx="184">
                  <c:v>9.1238600000000005</c:v>
                </c:pt>
                <c:pt idx="185">
                  <c:v>9.1535600000000006</c:v>
                </c:pt>
                <c:pt idx="186">
                  <c:v>9.1822599999999994</c:v>
                </c:pt>
                <c:pt idx="187">
                  <c:v>9.2024399999999993</c:v>
                </c:pt>
                <c:pt idx="188">
                  <c:v>9.2431999999999999</c:v>
                </c:pt>
                <c:pt idx="189">
                  <c:v>9.2823399999999996</c:v>
                </c:pt>
                <c:pt idx="190">
                  <c:v>9.29955</c:v>
                </c:pt>
                <c:pt idx="191">
                  <c:v>9.3266100000000005</c:v>
                </c:pt>
                <c:pt idx="192">
                  <c:v>9.3549199999999999</c:v>
                </c:pt>
                <c:pt idx="193">
                  <c:v>9.3794900000000005</c:v>
                </c:pt>
                <c:pt idx="194">
                  <c:v>9.4150700000000001</c:v>
                </c:pt>
                <c:pt idx="195">
                  <c:v>9.4471799999999995</c:v>
                </c:pt>
                <c:pt idx="196">
                  <c:v>9.4594000000000005</c:v>
                </c:pt>
                <c:pt idx="197">
                  <c:v>9.4925700000000006</c:v>
                </c:pt>
                <c:pt idx="198">
                  <c:v>9.52102</c:v>
                </c:pt>
                <c:pt idx="199">
                  <c:v>9.5428200000000007</c:v>
                </c:pt>
                <c:pt idx="200">
                  <c:v>9.5839700000000008</c:v>
                </c:pt>
                <c:pt idx="201">
                  <c:v>9.6036199999999994</c:v>
                </c:pt>
                <c:pt idx="202">
                  <c:v>9.6149699999999996</c:v>
                </c:pt>
                <c:pt idx="203">
                  <c:v>9.6421299999999999</c:v>
                </c:pt>
                <c:pt idx="204">
                  <c:v>9.64072</c:v>
                </c:pt>
                <c:pt idx="205">
                  <c:v>9.6632400000000001</c:v>
                </c:pt>
                <c:pt idx="206">
                  <c:v>9.6997400000000003</c:v>
                </c:pt>
                <c:pt idx="207">
                  <c:v>9.7013300000000005</c:v>
                </c:pt>
                <c:pt idx="208">
                  <c:v>9.7294199999999993</c:v>
                </c:pt>
                <c:pt idx="209">
                  <c:v>9.7469699999999992</c:v>
                </c:pt>
                <c:pt idx="210">
                  <c:v>9.7699800000000003</c:v>
                </c:pt>
                <c:pt idx="211">
                  <c:v>9.8011599999999994</c:v>
                </c:pt>
                <c:pt idx="212">
                  <c:v>9.8360699999999994</c:v>
                </c:pt>
                <c:pt idx="213">
                  <c:v>9.8492800000000003</c:v>
                </c:pt>
                <c:pt idx="214">
                  <c:v>9.8689400000000003</c:v>
                </c:pt>
                <c:pt idx="215">
                  <c:v>9.9013600000000004</c:v>
                </c:pt>
                <c:pt idx="216">
                  <c:v>9.9293800000000001</c:v>
                </c:pt>
                <c:pt idx="217">
                  <c:v>9.9622100000000007</c:v>
                </c:pt>
                <c:pt idx="218">
                  <c:v>9.9503500000000003</c:v>
                </c:pt>
                <c:pt idx="219">
                  <c:v>9.9512099999999997</c:v>
                </c:pt>
                <c:pt idx="220">
                  <c:v>9.9800299999999993</c:v>
                </c:pt>
                <c:pt idx="221">
                  <c:v>10.00009</c:v>
                </c:pt>
                <c:pt idx="222">
                  <c:v>10.017950000000001</c:v>
                </c:pt>
                <c:pt idx="223">
                  <c:v>10.05256</c:v>
                </c:pt>
                <c:pt idx="224">
                  <c:v>10.075379999999999</c:v>
                </c:pt>
                <c:pt idx="225">
                  <c:v>10.090619999999999</c:v>
                </c:pt>
                <c:pt idx="226">
                  <c:v>10.12501</c:v>
                </c:pt>
                <c:pt idx="227">
                  <c:v>10.12294</c:v>
                </c:pt>
                <c:pt idx="228">
                  <c:v>10.144920000000001</c:v>
                </c:pt>
                <c:pt idx="229">
                  <c:v>10.15939</c:v>
                </c:pt>
                <c:pt idx="230">
                  <c:v>10.159179999999999</c:v>
                </c:pt>
                <c:pt idx="231">
                  <c:v>10.18144</c:v>
                </c:pt>
                <c:pt idx="232">
                  <c:v>10.206390000000001</c:v>
                </c:pt>
                <c:pt idx="233">
                  <c:v>10.219849999999999</c:v>
                </c:pt>
                <c:pt idx="234">
                  <c:v>10.238350000000001</c:v>
                </c:pt>
                <c:pt idx="235">
                  <c:v>10.26422</c:v>
                </c:pt>
                <c:pt idx="236">
                  <c:v>10.26876</c:v>
                </c:pt>
                <c:pt idx="237">
                  <c:v>10.281739999999999</c:v>
                </c:pt>
                <c:pt idx="238">
                  <c:v>10.303419999999999</c:v>
                </c:pt>
                <c:pt idx="239">
                  <c:v>10.325839999999999</c:v>
                </c:pt>
                <c:pt idx="240">
                  <c:v>10.315950000000001</c:v>
                </c:pt>
                <c:pt idx="241">
                  <c:v>10.331860000000001</c:v>
                </c:pt>
                <c:pt idx="242">
                  <c:v>10.331619999999999</c:v>
                </c:pt>
                <c:pt idx="243">
                  <c:v>10.34064</c:v>
                </c:pt>
                <c:pt idx="244">
                  <c:v>10.35693</c:v>
                </c:pt>
                <c:pt idx="245">
                  <c:v>10.37069</c:v>
                </c:pt>
                <c:pt idx="246">
                  <c:v>10.389889999999999</c:v>
                </c:pt>
                <c:pt idx="247">
                  <c:v>10.401260000000001</c:v>
                </c:pt>
                <c:pt idx="248">
                  <c:v>10.41084</c:v>
                </c:pt>
                <c:pt idx="249">
                  <c:v>10.43629</c:v>
                </c:pt>
                <c:pt idx="250">
                  <c:v>10.45181</c:v>
                </c:pt>
                <c:pt idx="251">
                  <c:v>10.475960000000001</c:v>
                </c:pt>
                <c:pt idx="252">
                  <c:v>10.494009999999999</c:v>
                </c:pt>
                <c:pt idx="253">
                  <c:v>10.495139999999999</c:v>
                </c:pt>
                <c:pt idx="254">
                  <c:v>10.51801</c:v>
                </c:pt>
                <c:pt idx="255">
                  <c:v>10.534470000000001</c:v>
                </c:pt>
                <c:pt idx="256">
                  <c:v>10.531879999999999</c:v>
                </c:pt>
                <c:pt idx="257">
                  <c:v>10.53553</c:v>
                </c:pt>
                <c:pt idx="258">
                  <c:v>10.503360000000001</c:v>
                </c:pt>
                <c:pt idx="259">
                  <c:v>10.3819</c:v>
                </c:pt>
                <c:pt idx="260">
                  <c:v>10.39118</c:v>
                </c:pt>
                <c:pt idx="261">
                  <c:v>10.41095</c:v>
                </c:pt>
                <c:pt idx="262">
                  <c:v>10.43158</c:v>
                </c:pt>
                <c:pt idx="263">
                  <c:v>10.448779999999999</c:v>
                </c:pt>
                <c:pt idx="264">
                  <c:v>10.459949999999999</c:v>
                </c:pt>
                <c:pt idx="265">
                  <c:v>10.466010000000001</c:v>
                </c:pt>
                <c:pt idx="266">
                  <c:v>10.490220000000001</c:v>
                </c:pt>
                <c:pt idx="267">
                  <c:v>10.50365</c:v>
                </c:pt>
                <c:pt idx="268">
                  <c:v>10.504289999999999</c:v>
                </c:pt>
                <c:pt idx="269">
                  <c:v>10.53144</c:v>
                </c:pt>
                <c:pt idx="270">
                  <c:v>10.54429</c:v>
                </c:pt>
                <c:pt idx="271">
                  <c:v>10.555809999999999</c:v>
                </c:pt>
                <c:pt idx="272">
                  <c:v>10.58067</c:v>
                </c:pt>
                <c:pt idx="273">
                  <c:v>10.586349999999999</c:v>
                </c:pt>
                <c:pt idx="274">
                  <c:v>10.577389999999999</c:v>
                </c:pt>
                <c:pt idx="275">
                  <c:v>10.602449999999999</c:v>
                </c:pt>
                <c:pt idx="276">
                  <c:v>10.605650000000001</c:v>
                </c:pt>
                <c:pt idx="277">
                  <c:v>10.627219999999999</c:v>
                </c:pt>
                <c:pt idx="278">
                  <c:v>10.64541</c:v>
                </c:pt>
                <c:pt idx="279">
                  <c:v>10.63904</c:v>
                </c:pt>
                <c:pt idx="280">
                  <c:v>10.662599999999999</c:v>
                </c:pt>
                <c:pt idx="281">
                  <c:v>10.68895</c:v>
                </c:pt>
                <c:pt idx="282">
                  <c:v>10.686249999999999</c:v>
                </c:pt>
                <c:pt idx="283">
                  <c:v>10.70721</c:v>
                </c:pt>
                <c:pt idx="284">
                  <c:v>10.73349</c:v>
                </c:pt>
                <c:pt idx="285">
                  <c:v>10.757149999999999</c:v>
                </c:pt>
                <c:pt idx="286">
                  <c:v>10.77389</c:v>
                </c:pt>
                <c:pt idx="287">
                  <c:v>10.781140000000001</c:v>
                </c:pt>
                <c:pt idx="288">
                  <c:v>10.774509999999999</c:v>
                </c:pt>
                <c:pt idx="289">
                  <c:v>10.77908</c:v>
                </c:pt>
                <c:pt idx="290">
                  <c:v>10.789630000000001</c:v>
                </c:pt>
                <c:pt idx="291">
                  <c:v>10.808719999999999</c:v>
                </c:pt>
                <c:pt idx="292">
                  <c:v>10.629149999999999</c:v>
                </c:pt>
                <c:pt idx="293">
                  <c:v>10.56428</c:v>
                </c:pt>
                <c:pt idx="294">
                  <c:v>10.53844</c:v>
                </c:pt>
                <c:pt idx="295">
                  <c:v>10.539630000000001</c:v>
                </c:pt>
                <c:pt idx="296">
                  <c:v>10.565989999999999</c:v>
                </c:pt>
                <c:pt idx="297">
                  <c:v>10.58466</c:v>
                </c:pt>
                <c:pt idx="298">
                  <c:v>10.6066</c:v>
                </c:pt>
                <c:pt idx="299">
                  <c:v>10.61407</c:v>
                </c:pt>
                <c:pt idx="300">
                  <c:v>10.649699999999999</c:v>
                </c:pt>
                <c:pt idx="301">
                  <c:v>10.684290000000001</c:v>
                </c:pt>
                <c:pt idx="302">
                  <c:v>10.71285</c:v>
                </c:pt>
                <c:pt idx="303">
                  <c:v>10.749599999999999</c:v>
                </c:pt>
                <c:pt idx="304">
                  <c:v>10.77829</c:v>
                </c:pt>
                <c:pt idx="305">
                  <c:v>10.789669999999999</c:v>
                </c:pt>
                <c:pt idx="306">
                  <c:v>10.812860000000001</c:v>
                </c:pt>
                <c:pt idx="307">
                  <c:v>10.81803</c:v>
                </c:pt>
                <c:pt idx="308">
                  <c:v>10.84089</c:v>
                </c:pt>
                <c:pt idx="309">
                  <c:v>10.871930000000001</c:v>
                </c:pt>
                <c:pt idx="310">
                  <c:v>10.888120000000001</c:v>
                </c:pt>
                <c:pt idx="311">
                  <c:v>10.877050000000001</c:v>
                </c:pt>
                <c:pt idx="312">
                  <c:v>10.894119999999999</c:v>
                </c:pt>
                <c:pt idx="313">
                  <c:v>10.911670000000001</c:v>
                </c:pt>
                <c:pt idx="314">
                  <c:v>10.92592</c:v>
                </c:pt>
                <c:pt idx="315">
                  <c:v>10.94472</c:v>
                </c:pt>
                <c:pt idx="316">
                  <c:v>10.934150000000001</c:v>
                </c:pt>
                <c:pt idx="317">
                  <c:v>10.860620000000001</c:v>
                </c:pt>
                <c:pt idx="318">
                  <c:v>10.87842</c:v>
                </c:pt>
                <c:pt idx="319">
                  <c:v>10.893689999999999</c:v>
                </c:pt>
                <c:pt idx="320">
                  <c:v>10.91267</c:v>
                </c:pt>
                <c:pt idx="321">
                  <c:v>10.936629999999999</c:v>
                </c:pt>
                <c:pt idx="322">
                  <c:v>10.942159999999999</c:v>
                </c:pt>
                <c:pt idx="323">
                  <c:v>10.964790000000001</c:v>
                </c:pt>
                <c:pt idx="324">
                  <c:v>10.98437</c:v>
                </c:pt>
                <c:pt idx="325">
                  <c:v>10.988160000000001</c:v>
                </c:pt>
                <c:pt idx="326">
                  <c:v>11.011649999999999</c:v>
                </c:pt>
                <c:pt idx="327">
                  <c:v>11.02872</c:v>
                </c:pt>
                <c:pt idx="328">
                  <c:v>11.035880000000001</c:v>
                </c:pt>
                <c:pt idx="329">
                  <c:v>11.05072</c:v>
                </c:pt>
                <c:pt idx="330">
                  <c:v>11.063940000000001</c:v>
                </c:pt>
                <c:pt idx="331">
                  <c:v>11.084960000000001</c:v>
                </c:pt>
                <c:pt idx="332">
                  <c:v>11.10656</c:v>
                </c:pt>
                <c:pt idx="333">
                  <c:v>11.11233</c:v>
                </c:pt>
                <c:pt idx="334">
                  <c:v>11.125999999999999</c:v>
                </c:pt>
                <c:pt idx="335">
                  <c:v>11.14282</c:v>
                </c:pt>
                <c:pt idx="336">
                  <c:v>11.14851</c:v>
                </c:pt>
                <c:pt idx="337">
                  <c:v>11.162789999999999</c:v>
                </c:pt>
                <c:pt idx="338">
                  <c:v>11.18351</c:v>
                </c:pt>
                <c:pt idx="339">
                  <c:v>11.18943</c:v>
                </c:pt>
                <c:pt idx="340">
                  <c:v>11.19543</c:v>
                </c:pt>
                <c:pt idx="341">
                  <c:v>11.206110000000001</c:v>
                </c:pt>
                <c:pt idx="342">
                  <c:v>11.17877</c:v>
                </c:pt>
                <c:pt idx="343">
                  <c:v>11.13978</c:v>
                </c:pt>
                <c:pt idx="344">
                  <c:v>11.15601</c:v>
                </c:pt>
                <c:pt idx="345">
                  <c:v>11.162929999999999</c:v>
                </c:pt>
                <c:pt idx="346">
                  <c:v>11.184049999999999</c:v>
                </c:pt>
                <c:pt idx="347">
                  <c:v>11.202400000000001</c:v>
                </c:pt>
                <c:pt idx="348">
                  <c:v>11.209099999999999</c:v>
                </c:pt>
                <c:pt idx="349">
                  <c:v>11.22489</c:v>
                </c:pt>
                <c:pt idx="350">
                  <c:v>11.238799999999999</c:v>
                </c:pt>
                <c:pt idx="351">
                  <c:v>11.23541</c:v>
                </c:pt>
                <c:pt idx="352">
                  <c:v>11.171939999999999</c:v>
                </c:pt>
                <c:pt idx="353">
                  <c:v>11.115159999999999</c:v>
                </c:pt>
                <c:pt idx="354">
                  <c:v>10.51651</c:v>
                </c:pt>
                <c:pt idx="355">
                  <c:v>9.9208300000000005</c:v>
                </c:pt>
                <c:pt idx="356">
                  <c:v>9.7947600000000001</c:v>
                </c:pt>
                <c:pt idx="357">
                  <c:v>9.7875099999999993</c:v>
                </c:pt>
                <c:pt idx="358">
                  <c:v>9.8024900000000006</c:v>
                </c:pt>
                <c:pt idx="359">
                  <c:v>9.8115500000000004</c:v>
                </c:pt>
                <c:pt idx="360">
                  <c:v>9.8208800000000007</c:v>
                </c:pt>
                <c:pt idx="361">
                  <c:v>9.8408300000000004</c:v>
                </c:pt>
                <c:pt idx="362">
                  <c:v>9.8680199999999996</c:v>
                </c:pt>
                <c:pt idx="363">
                  <c:v>9.8831799999999994</c:v>
                </c:pt>
                <c:pt idx="364">
                  <c:v>9.9038599999999999</c:v>
                </c:pt>
                <c:pt idx="365">
                  <c:v>9.8734000000000002</c:v>
                </c:pt>
                <c:pt idx="366">
                  <c:v>9.8529699999999991</c:v>
                </c:pt>
                <c:pt idx="367">
                  <c:v>9.8736599999999992</c:v>
                </c:pt>
                <c:pt idx="368">
                  <c:v>9.8886599999999998</c:v>
                </c:pt>
                <c:pt idx="369">
                  <c:v>9.9017800000000005</c:v>
                </c:pt>
                <c:pt idx="370">
                  <c:v>9.9100900000000003</c:v>
                </c:pt>
                <c:pt idx="371">
                  <c:v>9.9162800000000004</c:v>
                </c:pt>
                <c:pt idx="372">
                  <c:v>9.9321400000000004</c:v>
                </c:pt>
                <c:pt idx="373">
                  <c:v>9.9619800000000005</c:v>
                </c:pt>
                <c:pt idx="374">
                  <c:v>9.9748199999999994</c:v>
                </c:pt>
                <c:pt idx="375">
                  <c:v>9.9844899999999992</c:v>
                </c:pt>
                <c:pt idx="376">
                  <c:v>10.012420000000001</c:v>
                </c:pt>
                <c:pt idx="377">
                  <c:v>10.008710000000001</c:v>
                </c:pt>
                <c:pt idx="378">
                  <c:v>10.016260000000001</c:v>
                </c:pt>
                <c:pt idx="379">
                  <c:v>10.01721</c:v>
                </c:pt>
                <c:pt idx="380">
                  <c:v>10.00643</c:v>
                </c:pt>
                <c:pt idx="381">
                  <c:v>10.01254</c:v>
                </c:pt>
                <c:pt idx="382">
                  <c:v>10.0131</c:v>
                </c:pt>
                <c:pt idx="383">
                  <c:v>10.012090000000001</c:v>
                </c:pt>
                <c:pt idx="384">
                  <c:v>10.023580000000001</c:v>
                </c:pt>
                <c:pt idx="385">
                  <c:v>10.01995</c:v>
                </c:pt>
                <c:pt idx="386">
                  <c:v>10.010630000000001</c:v>
                </c:pt>
                <c:pt idx="387">
                  <c:v>10.01878</c:v>
                </c:pt>
                <c:pt idx="388">
                  <c:v>10.015459999999999</c:v>
                </c:pt>
                <c:pt idx="389">
                  <c:v>10.011509999999999</c:v>
                </c:pt>
                <c:pt idx="390">
                  <c:v>10.02276</c:v>
                </c:pt>
                <c:pt idx="391">
                  <c:v>10.015840000000001</c:v>
                </c:pt>
                <c:pt idx="392">
                  <c:v>10.01496</c:v>
                </c:pt>
                <c:pt idx="393">
                  <c:v>10.011799999999999</c:v>
                </c:pt>
                <c:pt idx="394">
                  <c:v>10.010479999999999</c:v>
                </c:pt>
                <c:pt idx="395">
                  <c:v>10.01276</c:v>
                </c:pt>
                <c:pt idx="396">
                  <c:v>10.00614</c:v>
                </c:pt>
                <c:pt idx="397">
                  <c:v>9.9869599999999998</c:v>
                </c:pt>
                <c:pt idx="398">
                  <c:v>9.9721600000000006</c:v>
                </c:pt>
                <c:pt idx="399">
                  <c:v>9.9773399999999999</c:v>
                </c:pt>
                <c:pt idx="400">
                  <c:v>9.9659399999999998</c:v>
                </c:pt>
                <c:pt idx="401">
                  <c:v>9.9814699999999998</c:v>
                </c:pt>
                <c:pt idx="402">
                  <c:v>9.9926600000000008</c:v>
                </c:pt>
                <c:pt idx="403">
                  <c:v>9.9871800000000004</c:v>
                </c:pt>
                <c:pt idx="404">
                  <c:v>9.9952900000000007</c:v>
                </c:pt>
                <c:pt idx="405">
                  <c:v>9.9987899999999996</c:v>
                </c:pt>
                <c:pt idx="406">
                  <c:v>9.9981799999999996</c:v>
                </c:pt>
                <c:pt idx="407">
                  <c:v>10.01009</c:v>
                </c:pt>
                <c:pt idx="408">
                  <c:v>10.014570000000001</c:v>
                </c:pt>
                <c:pt idx="409">
                  <c:v>10.00967</c:v>
                </c:pt>
                <c:pt idx="410">
                  <c:v>10.00986</c:v>
                </c:pt>
                <c:pt idx="411">
                  <c:v>10.013870000000001</c:v>
                </c:pt>
                <c:pt idx="412">
                  <c:v>10.0175</c:v>
                </c:pt>
                <c:pt idx="413">
                  <c:v>10.023350000000001</c:v>
                </c:pt>
                <c:pt idx="414">
                  <c:v>10.01313</c:v>
                </c:pt>
                <c:pt idx="415">
                  <c:v>10.012259999999999</c:v>
                </c:pt>
                <c:pt idx="416">
                  <c:v>10.01482</c:v>
                </c:pt>
                <c:pt idx="417">
                  <c:v>10.005789999999999</c:v>
                </c:pt>
                <c:pt idx="418">
                  <c:v>10.01141</c:v>
                </c:pt>
                <c:pt idx="419">
                  <c:v>10.01149</c:v>
                </c:pt>
                <c:pt idx="420">
                  <c:v>9.9976699999999994</c:v>
                </c:pt>
                <c:pt idx="421">
                  <c:v>9.9777400000000007</c:v>
                </c:pt>
                <c:pt idx="422">
                  <c:v>9.8892799999999994</c:v>
                </c:pt>
                <c:pt idx="423">
                  <c:v>9.8909300000000009</c:v>
                </c:pt>
                <c:pt idx="424">
                  <c:v>9.9006600000000002</c:v>
                </c:pt>
                <c:pt idx="425">
                  <c:v>9.9065999999999992</c:v>
                </c:pt>
                <c:pt idx="426">
                  <c:v>9.9064999999999994</c:v>
                </c:pt>
                <c:pt idx="427">
                  <c:v>9.9193300000000004</c:v>
                </c:pt>
                <c:pt idx="428">
                  <c:v>9.9128000000000007</c:v>
                </c:pt>
                <c:pt idx="429">
                  <c:v>9.9092800000000008</c:v>
                </c:pt>
                <c:pt idx="430">
                  <c:v>9.9138800000000007</c:v>
                </c:pt>
                <c:pt idx="431">
                  <c:v>9.9182199999999998</c:v>
                </c:pt>
                <c:pt idx="432">
                  <c:v>9.9017099999999996</c:v>
                </c:pt>
                <c:pt idx="433">
                  <c:v>9.9006900000000009</c:v>
                </c:pt>
                <c:pt idx="434">
                  <c:v>9.9024199999999993</c:v>
                </c:pt>
                <c:pt idx="435">
                  <c:v>9.8904099999999993</c:v>
                </c:pt>
                <c:pt idx="436">
                  <c:v>9.8984900000000007</c:v>
                </c:pt>
                <c:pt idx="437">
                  <c:v>9.9005700000000001</c:v>
                </c:pt>
                <c:pt idx="438">
                  <c:v>9.9070099999999996</c:v>
                </c:pt>
                <c:pt idx="439">
                  <c:v>9.9140499999999996</c:v>
                </c:pt>
                <c:pt idx="440">
                  <c:v>9.9103300000000001</c:v>
                </c:pt>
                <c:pt idx="441">
                  <c:v>9.9209999999999994</c:v>
                </c:pt>
                <c:pt idx="442">
                  <c:v>9.9191199999999995</c:v>
                </c:pt>
                <c:pt idx="443">
                  <c:v>9.9088399999999996</c:v>
                </c:pt>
                <c:pt idx="444">
                  <c:v>9.9033999999999995</c:v>
                </c:pt>
                <c:pt idx="445">
                  <c:v>9.9028500000000008</c:v>
                </c:pt>
                <c:pt idx="446">
                  <c:v>9.8873300000000004</c:v>
                </c:pt>
                <c:pt idx="447">
                  <c:v>9.9007199999999997</c:v>
                </c:pt>
                <c:pt idx="448">
                  <c:v>9.9108599999999996</c:v>
                </c:pt>
                <c:pt idx="449">
                  <c:v>9.9001300000000008</c:v>
                </c:pt>
                <c:pt idx="450">
                  <c:v>9.9057999999999993</c:v>
                </c:pt>
                <c:pt idx="451">
                  <c:v>9.9044100000000004</c:v>
                </c:pt>
                <c:pt idx="452">
                  <c:v>9.9033599999999993</c:v>
                </c:pt>
                <c:pt idx="453">
                  <c:v>9.9083199999999998</c:v>
                </c:pt>
                <c:pt idx="454">
                  <c:v>9.8892500000000005</c:v>
                </c:pt>
                <c:pt idx="455">
                  <c:v>9.8806999999999992</c:v>
                </c:pt>
                <c:pt idx="456">
                  <c:v>9.8883700000000001</c:v>
                </c:pt>
                <c:pt idx="457">
                  <c:v>9.8845299999999998</c:v>
                </c:pt>
                <c:pt idx="458">
                  <c:v>9.8860299999999999</c:v>
                </c:pt>
                <c:pt idx="459">
                  <c:v>9.8936799999999998</c:v>
                </c:pt>
                <c:pt idx="460">
                  <c:v>9.8853500000000007</c:v>
                </c:pt>
                <c:pt idx="461">
                  <c:v>9.8838299999999997</c:v>
                </c:pt>
                <c:pt idx="462">
                  <c:v>9.8894000000000002</c:v>
                </c:pt>
                <c:pt idx="463">
                  <c:v>9.8830500000000008</c:v>
                </c:pt>
                <c:pt idx="464">
                  <c:v>9.8737200000000005</c:v>
                </c:pt>
                <c:pt idx="465">
                  <c:v>9.8790899999999997</c:v>
                </c:pt>
                <c:pt idx="466">
                  <c:v>9.8675099999999993</c:v>
                </c:pt>
                <c:pt idx="467">
                  <c:v>9.8569800000000001</c:v>
                </c:pt>
                <c:pt idx="468">
                  <c:v>9.8251600000000003</c:v>
                </c:pt>
                <c:pt idx="469">
                  <c:v>9.7864500000000003</c:v>
                </c:pt>
                <c:pt idx="470">
                  <c:v>9.7803100000000001</c:v>
                </c:pt>
                <c:pt idx="471">
                  <c:v>9.7803400000000007</c:v>
                </c:pt>
                <c:pt idx="472">
                  <c:v>9.7706599999999995</c:v>
                </c:pt>
                <c:pt idx="473">
                  <c:v>9.7688299999999995</c:v>
                </c:pt>
                <c:pt idx="474">
                  <c:v>9.7417899999999999</c:v>
                </c:pt>
                <c:pt idx="475">
                  <c:v>9.7309900000000003</c:v>
                </c:pt>
                <c:pt idx="476">
                  <c:v>9.7301900000000003</c:v>
                </c:pt>
                <c:pt idx="477">
                  <c:v>9.7253500000000006</c:v>
                </c:pt>
                <c:pt idx="478">
                  <c:v>9.7087900000000005</c:v>
                </c:pt>
                <c:pt idx="479">
                  <c:v>9.7002000000000006</c:v>
                </c:pt>
                <c:pt idx="480">
                  <c:v>9.69909</c:v>
                </c:pt>
                <c:pt idx="481">
                  <c:v>9.6988000000000003</c:v>
                </c:pt>
                <c:pt idx="482">
                  <c:v>9.7069600000000005</c:v>
                </c:pt>
                <c:pt idx="483">
                  <c:v>9.7017900000000008</c:v>
                </c:pt>
                <c:pt idx="484">
                  <c:v>9.7012499999999999</c:v>
                </c:pt>
                <c:pt idx="485">
                  <c:v>9.7093100000000003</c:v>
                </c:pt>
                <c:pt idx="486">
                  <c:v>9.7096300000000006</c:v>
                </c:pt>
                <c:pt idx="487">
                  <c:v>9.71828</c:v>
                </c:pt>
                <c:pt idx="488">
                  <c:v>9.7252600000000005</c:v>
                </c:pt>
                <c:pt idx="489">
                  <c:v>9.7181700000000006</c:v>
                </c:pt>
                <c:pt idx="490">
                  <c:v>9.7196400000000001</c:v>
                </c:pt>
                <c:pt idx="491">
                  <c:v>9.7265700000000006</c:v>
                </c:pt>
                <c:pt idx="492">
                  <c:v>9.7041900000000005</c:v>
                </c:pt>
                <c:pt idx="493">
                  <c:v>9.7127300000000005</c:v>
                </c:pt>
                <c:pt idx="494">
                  <c:v>9.7155000000000005</c:v>
                </c:pt>
                <c:pt idx="495">
                  <c:v>9.7044200000000007</c:v>
                </c:pt>
                <c:pt idx="496">
                  <c:v>9.6929700000000008</c:v>
                </c:pt>
                <c:pt idx="497">
                  <c:v>9.6778200000000005</c:v>
                </c:pt>
                <c:pt idx="498">
                  <c:v>9.6690299999999993</c:v>
                </c:pt>
                <c:pt idx="499">
                  <c:v>9.6610700000000005</c:v>
                </c:pt>
                <c:pt idx="500">
                  <c:v>9.6415900000000008</c:v>
                </c:pt>
                <c:pt idx="501">
                  <c:v>9.6318900000000003</c:v>
                </c:pt>
                <c:pt idx="502">
                  <c:v>9.6392299999999995</c:v>
                </c:pt>
                <c:pt idx="503">
                  <c:v>9.6397600000000008</c:v>
                </c:pt>
                <c:pt idx="504">
                  <c:v>9.6445100000000004</c:v>
                </c:pt>
                <c:pt idx="505">
                  <c:v>9.6459399999999995</c:v>
                </c:pt>
                <c:pt idx="506">
                  <c:v>9.6373300000000004</c:v>
                </c:pt>
                <c:pt idx="507">
                  <c:v>9.6323899999999991</c:v>
                </c:pt>
                <c:pt idx="508">
                  <c:v>9.6352399999999996</c:v>
                </c:pt>
                <c:pt idx="509">
                  <c:v>9.6250300000000006</c:v>
                </c:pt>
                <c:pt idx="510">
                  <c:v>9.6192100000000007</c:v>
                </c:pt>
                <c:pt idx="511">
                  <c:v>9.6181800000000006</c:v>
                </c:pt>
                <c:pt idx="512">
                  <c:v>9.609</c:v>
                </c:pt>
                <c:pt idx="513">
                  <c:v>9.6069600000000008</c:v>
                </c:pt>
                <c:pt idx="514">
                  <c:v>9.6100999999999992</c:v>
                </c:pt>
                <c:pt idx="515">
                  <c:v>9.6067</c:v>
                </c:pt>
                <c:pt idx="516">
                  <c:v>9.5941700000000001</c:v>
                </c:pt>
                <c:pt idx="517">
                  <c:v>9.5890199999999997</c:v>
                </c:pt>
                <c:pt idx="518">
                  <c:v>9.5758200000000002</c:v>
                </c:pt>
                <c:pt idx="519">
                  <c:v>9.5703099999999992</c:v>
                </c:pt>
                <c:pt idx="520">
                  <c:v>9.5619599999999991</c:v>
                </c:pt>
                <c:pt idx="521">
                  <c:v>9.5491700000000002</c:v>
                </c:pt>
                <c:pt idx="522">
                  <c:v>9.5525300000000009</c:v>
                </c:pt>
                <c:pt idx="523">
                  <c:v>9.5432000000000006</c:v>
                </c:pt>
                <c:pt idx="524">
                  <c:v>9.5366599999999995</c:v>
                </c:pt>
                <c:pt idx="525">
                  <c:v>9.5421099999999992</c:v>
                </c:pt>
                <c:pt idx="526">
                  <c:v>9.5419400000000003</c:v>
                </c:pt>
                <c:pt idx="527">
                  <c:v>9.5482099999999992</c:v>
                </c:pt>
                <c:pt idx="528">
                  <c:v>9.5519700000000007</c:v>
                </c:pt>
                <c:pt idx="529">
                  <c:v>9.5411999999999999</c:v>
                </c:pt>
                <c:pt idx="530">
                  <c:v>9.5432199999999998</c:v>
                </c:pt>
                <c:pt idx="531">
                  <c:v>9.5418500000000002</c:v>
                </c:pt>
                <c:pt idx="532">
                  <c:v>9.5387799999999991</c:v>
                </c:pt>
                <c:pt idx="533">
                  <c:v>9.5435800000000004</c:v>
                </c:pt>
                <c:pt idx="534">
                  <c:v>9.5418299999999991</c:v>
                </c:pt>
                <c:pt idx="535">
                  <c:v>9.5278500000000008</c:v>
                </c:pt>
                <c:pt idx="536">
                  <c:v>9.5262799999999999</c:v>
                </c:pt>
                <c:pt idx="537">
                  <c:v>9.5279100000000003</c:v>
                </c:pt>
                <c:pt idx="538">
                  <c:v>9.5273800000000008</c:v>
                </c:pt>
                <c:pt idx="539">
                  <c:v>9.4775700000000001</c:v>
                </c:pt>
                <c:pt idx="540">
                  <c:v>9.27928</c:v>
                </c:pt>
                <c:pt idx="541">
                  <c:v>9.2716399999999997</c:v>
                </c:pt>
                <c:pt idx="542">
                  <c:v>9.27257</c:v>
                </c:pt>
                <c:pt idx="543">
                  <c:v>9.2802399999999992</c:v>
                </c:pt>
                <c:pt idx="544">
                  <c:v>9.2808600000000006</c:v>
                </c:pt>
                <c:pt idx="545">
                  <c:v>9.2941800000000008</c:v>
                </c:pt>
                <c:pt idx="546">
                  <c:v>9.2934900000000003</c:v>
                </c:pt>
                <c:pt idx="547">
                  <c:v>9.2852099999999993</c:v>
                </c:pt>
                <c:pt idx="548">
                  <c:v>9.2924600000000002</c:v>
                </c:pt>
                <c:pt idx="549">
                  <c:v>9.2906600000000008</c:v>
                </c:pt>
                <c:pt idx="550">
                  <c:v>9.2985199999999999</c:v>
                </c:pt>
                <c:pt idx="551">
                  <c:v>9.3053699999999999</c:v>
                </c:pt>
                <c:pt idx="552">
                  <c:v>9.2953399999999995</c:v>
                </c:pt>
                <c:pt idx="553">
                  <c:v>9.2979400000000005</c:v>
                </c:pt>
                <c:pt idx="554">
                  <c:v>9.3004499999999997</c:v>
                </c:pt>
                <c:pt idx="555">
                  <c:v>9.2930799999999998</c:v>
                </c:pt>
                <c:pt idx="556">
                  <c:v>9.2968799999999998</c:v>
                </c:pt>
                <c:pt idx="557">
                  <c:v>9.3013399999999997</c:v>
                </c:pt>
                <c:pt idx="558">
                  <c:v>9.29237</c:v>
                </c:pt>
                <c:pt idx="559">
                  <c:v>9.2573600000000003</c:v>
                </c:pt>
                <c:pt idx="560">
                  <c:v>9.2540899999999997</c:v>
                </c:pt>
                <c:pt idx="561">
                  <c:v>9.2568599999999996</c:v>
                </c:pt>
                <c:pt idx="562">
                  <c:v>9.2576099999999997</c:v>
                </c:pt>
                <c:pt idx="563">
                  <c:v>9.2428799999999995</c:v>
                </c:pt>
                <c:pt idx="564">
                  <c:v>9.23508</c:v>
                </c:pt>
                <c:pt idx="565">
                  <c:v>9.23855</c:v>
                </c:pt>
                <c:pt idx="566">
                  <c:v>9.2367899999999992</c:v>
                </c:pt>
                <c:pt idx="567">
                  <c:v>9.2298399999999994</c:v>
                </c:pt>
                <c:pt idx="568">
                  <c:v>9.2364499999999996</c:v>
                </c:pt>
                <c:pt idx="569">
                  <c:v>9.2260100000000005</c:v>
                </c:pt>
                <c:pt idx="570">
                  <c:v>9.2146600000000003</c:v>
                </c:pt>
                <c:pt idx="571">
                  <c:v>9.2236399999999996</c:v>
                </c:pt>
                <c:pt idx="572">
                  <c:v>9.2220600000000008</c:v>
                </c:pt>
                <c:pt idx="573">
                  <c:v>9.2274399999999996</c:v>
                </c:pt>
                <c:pt idx="574">
                  <c:v>9.2293599999999998</c:v>
                </c:pt>
                <c:pt idx="575">
                  <c:v>9.2200900000000008</c:v>
                </c:pt>
                <c:pt idx="576">
                  <c:v>9.2229799999999997</c:v>
                </c:pt>
                <c:pt idx="577">
                  <c:v>9.2243499999999994</c:v>
                </c:pt>
                <c:pt idx="578">
                  <c:v>9.2185000000000006</c:v>
                </c:pt>
                <c:pt idx="579">
                  <c:v>9.2170299999999994</c:v>
                </c:pt>
                <c:pt idx="580">
                  <c:v>9.2157699999999991</c:v>
                </c:pt>
                <c:pt idx="581">
                  <c:v>9.2046500000000009</c:v>
                </c:pt>
                <c:pt idx="582">
                  <c:v>9.1945800000000002</c:v>
                </c:pt>
                <c:pt idx="583">
                  <c:v>9.1666600000000003</c:v>
                </c:pt>
                <c:pt idx="584">
                  <c:v>9.1629400000000008</c:v>
                </c:pt>
                <c:pt idx="585">
                  <c:v>9.1651699999999998</c:v>
                </c:pt>
                <c:pt idx="586">
                  <c:v>9.1605500000000006</c:v>
                </c:pt>
                <c:pt idx="587">
                  <c:v>9.1593400000000003</c:v>
                </c:pt>
                <c:pt idx="588">
                  <c:v>9.1602499999999996</c:v>
                </c:pt>
                <c:pt idx="589">
                  <c:v>9.1559100000000004</c:v>
                </c:pt>
                <c:pt idx="590">
                  <c:v>9.1541800000000002</c:v>
                </c:pt>
                <c:pt idx="591">
                  <c:v>9.1585699999999992</c:v>
                </c:pt>
                <c:pt idx="592">
                  <c:v>9.1453900000000008</c:v>
                </c:pt>
                <c:pt idx="593">
                  <c:v>9.1356099999999998</c:v>
                </c:pt>
                <c:pt idx="594">
                  <c:v>9.1385699999999996</c:v>
                </c:pt>
                <c:pt idx="595">
                  <c:v>9.1231000000000009</c:v>
                </c:pt>
                <c:pt idx="596">
                  <c:v>9.1204300000000007</c:v>
                </c:pt>
                <c:pt idx="597">
                  <c:v>9.1221999999999994</c:v>
                </c:pt>
                <c:pt idx="598">
                  <c:v>9.1128</c:v>
                </c:pt>
                <c:pt idx="599">
                  <c:v>9.1166499999999999</c:v>
                </c:pt>
                <c:pt idx="600">
                  <c:v>9.1130099999999992</c:v>
                </c:pt>
                <c:pt idx="601">
                  <c:v>9.1012400000000007</c:v>
                </c:pt>
                <c:pt idx="602">
                  <c:v>9.1045099999999994</c:v>
                </c:pt>
                <c:pt idx="603">
                  <c:v>9.0983800000000006</c:v>
                </c:pt>
                <c:pt idx="604">
                  <c:v>9.0914000000000001</c:v>
                </c:pt>
                <c:pt idx="605">
                  <c:v>9.0920799999999993</c:v>
                </c:pt>
                <c:pt idx="606">
                  <c:v>9.0912199999999999</c:v>
                </c:pt>
                <c:pt idx="607">
                  <c:v>9.0939399999999999</c:v>
                </c:pt>
                <c:pt idx="608">
                  <c:v>9.0991099999999996</c:v>
                </c:pt>
                <c:pt idx="609">
                  <c:v>9.0948200000000003</c:v>
                </c:pt>
                <c:pt idx="610">
                  <c:v>9.0933200000000003</c:v>
                </c:pt>
                <c:pt idx="611">
                  <c:v>9.0805699999999998</c:v>
                </c:pt>
                <c:pt idx="612">
                  <c:v>9.0745799999999992</c:v>
                </c:pt>
                <c:pt idx="613">
                  <c:v>9.0737400000000008</c:v>
                </c:pt>
                <c:pt idx="614">
                  <c:v>9.0730299999999993</c:v>
                </c:pt>
                <c:pt idx="615">
                  <c:v>9.0630799999999994</c:v>
                </c:pt>
                <c:pt idx="616">
                  <c:v>9.0554199999999998</c:v>
                </c:pt>
                <c:pt idx="617">
                  <c:v>9.0621200000000002</c:v>
                </c:pt>
                <c:pt idx="618">
                  <c:v>9.0277100000000008</c:v>
                </c:pt>
                <c:pt idx="619">
                  <c:v>9.0341299999999993</c:v>
                </c:pt>
                <c:pt idx="620">
                  <c:v>9.0371100000000002</c:v>
                </c:pt>
                <c:pt idx="621">
                  <c:v>9.0290099999999995</c:v>
                </c:pt>
                <c:pt idx="622">
                  <c:v>9.0335800000000006</c:v>
                </c:pt>
                <c:pt idx="623">
                  <c:v>9.0312599999999996</c:v>
                </c:pt>
                <c:pt idx="624">
                  <c:v>9.01234</c:v>
                </c:pt>
                <c:pt idx="625">
                  <c:v>9.01797</c:v>
                </c:pt>
                <c:pt idx="626">
                  <c:v>9.0198900000000002</c:v>
                </c:pt>
                <c:pt idx="627">
                  <c:v>9.0135799999999993</c:v>
                </c:pt>
                <c:pt idx="628">
                  <c:v>9.0160099999999996</c:v>
                </c:pt>
                <c:pt idx="629">
                  <c:v>9.0168900000000001</c:v>
                </c:pt>
                <c:pt idx="630">
                  <c:v>9.0172399999999993</c:v>
                </c:pt>
                <c:pt idx="631">
                  <c:v>9.0239700000000003</c:v>
                </c:pt>
                <c:pt idx="632">
                  <c:v>9.0216799999999999</c:v>
                </c:pt>
                <c:pt idx="633">
                  <c:v>9.0185499999999994</c:v>
                </c:pt>
                <c:pt idx="634">
                  <c:v>9.0182699999999993</c:v>
                </c:pt>
                <c:pt idx="635">
                  <c:v>9.0124099999999991</c:v>
                </c:pt>
                <c:pt idx="636">
                  <c:v>9.0103799999999996</c:v>
                </c:pt>
                <c:pt idx="637">
                  <c:v>9.0028900000000007</c:v>
                </c:pt>
                <c:pt idx="638">
                  <c:v>8.9902300000000004</c:v>
                </c:pt>
                <c:pt idx="639">
                  <c:v>8.9867899999999992</c:v>
                </c:pt>
                <c:pt idx="640">
                  <c:v>8.98996</c:v>
                </c:pt>
                <c:pt idx="641">
                  <c:v>8.9861199999999997</c:v>
                </c:pt>
                <c:pt idx="642">
                  <c:v>8.9890299999999996</c:v>
                </c:pt>
                <c:pt idx="643">
                  <c:v>8.9919100000000007</c:v>
                </c:pt>
                <c:pt idx="644">
                  <c:v>8.9855999999999998</c:v>
                </c:pt>
                <c:pt idx="645">
                  <c:v>8.9876000000000005</c:v>
                </c:pt>
                <c:pt idx="646">
                  <c:v>8.9813600000000005</c:v>
                </c:pt>
                <c:pt idx="647">
                  <c:v>8.9738500000000005</c:v>
                </c:pt>
                <c:pt idx="648">
                  <c:v>8.9673599999999993</c:v>
                </c:pt>
                <c:pt idx="649">
                  <c:v>8.9440200000000001</c:v>
                </c:pt>
                <c:pt idx="650">
                  <c:v>8.9360999999999997</c:v>
                </c:pt>
                <c:pt idx="651">
                  <c:v>8.9284300000000005</c:v>
                </c:pt>
                <c:pt idx="652">
                  <c:v>8.9188200000000002</c:v>
                </c:pt>
                <c:pt idx="653">
                  <c:v>8.9178700000000006</c:v>
                </c:pt>
                <c:pt idx="654">
                  <c:v>8.9186800000000002</c:v>
                </c:pt>
                <c:pt idx="655">
                  <c:v>8.9145099999999999</c:v>
                </c:pt>
                <c:pt idx="656">
                  <c:v>8.9125499999999995</c:v>
                </c:pt>
                <c:pt idx="657">
                  <c:v>8.9103100000000008</c:v>
                </c:pt>
                <c:pt idx="658">
                  <c:v>8.9036000000000008</c:v>
                </c:pt>
                <c:pt idx="659">
                  <c:v>8.9046900000000004</c:v>
                </c:pt>
                <c:pt idx="660">
                  <c:v>8.9078199999999992</c:v>
                </c:pt>
                <c:pt idx="661">
                  <c:v>8.8922299999999996</c:v>
                </c:pt>
                <c:pt idx="662">
                  <c:v>8.8835499999999996</c:v>
                </c:pt>
                <c:pt idx="663">
                  <c:v>8.8834</c:v>
                </c:pt>
                <c:pt idx="664">
                  <c:v>8.8780699999999992</c:v>
                </c:pt>
                <c:pt idx="665">
                  <c:v>8.8751700000000007</c:v>
                </c:pt>
                <c:pt idx="666">
                  <c:v>8.8739500000000007</c:v>
                </c:pt>
                <c:pt idx="667">
                  <c:v>8.8660399999999999</c:v>
                </c:pt>
                <c:pt idx="668">
                  <c:v>8.8674499999999998</c:v>
                </c:pt>
                <c:pt idx="669">
                  <c:v>8.8608499999999992</c:v>
                </c:pt>
                <c:pt idx="670">
                  <c:v>8.8529</c:v>
                </c:pt>
                <c:pt idx="671">
                  <c:v>8.8594600000000003</c:v>
                </c:pt>
                <c:pt idx="672">
                  <c:v>8.8524100000000008</c:v>
                </c:pt>
                <c:pt idx="673">
                  <c:v>8.8412500000000005</c:v>
                </c:pt>
                <c:pt idx="674">
                  <c:v>8.8385400000000001</c:v>
                </c:pt>
                <c:pt idx="675">
                  <c:v>8.8368500000000001</c:v>
                </c:pt>
                <c:pt idx="676">
                  <c:v>8.8314900000000005</c:v>
                </c:pt>
                <c:pt idx="677">
                  <c:v>8.8259100000000004</c:v>
                </c:pt>
                <c:pt idx="678">
                  <c:v>8.8136899999999994</c:v>
                </c:pt>
                <c:pt idx="679">
                  <c:v>8.8093000000000004</c:v>
                </c:pt>
                <c:pt idx="680">
                  <c:v>8.8094800000000006</c:v>
                </c:pt>
                <c:pt idx="681">
                  <c:v>8.8018800000000006</c:v>
                </c:pt>
                <c:pt idx="682">
                  <c:v>8.8026599999999995</c:v>
                </c:pt>
                <c:pt idx="683">
                  <c:v>8.8071199999999994</c:v>
                </c:pt>
                <c:pt idx="684">
                  <c:v>8.7976399999999995</c:v>
                </c:pt>
                <c:pt idx="685">
                  <c:v>8.7906999999999993</c:v>
                </c:pt>
                <c:pt idx="686">
                  <c:v>8.7906300000000002</c:v>
                </c:pt>
                <c:pt idx="687">
                  <c:v>8.7837499999999995</c:v>
                </c:pt>
                <c:pt idx="688">
                  <c:v>8.7888599999999997</c:v>
                </c:pt>
                <c:pt idx="689">
                  <c:v>8.7865000000000002</c:v>
                </c:pt>
                <c:pt idx="690">
                  <c:v>8.7760300000000004</c:v>
                </c:pt>
                <c:pt idx="691">
                  <c:v>8.7754899999999996</c:v>
                </c:pt>
                <c:pt idx="692">
                  <c:v>8.7691700000000008</c:v>
                </c:pt>
                <c:pt idx="693">
                  <c:v>8.7638499999999997</c:v>
                </c:pt>
                <c:pt idx="694">
                  <c:v>8.76694</c:v>
                </c:pt>
                <c:pt idx="695">
                  <c:v>8.7653599999999994</c:v>
                </c:pt>
                <c:pt idx="696">
                  <c:v>8.7548999999999992</c:v>
                </c:pt>
                <c:pt idx="697">
                  <c:v>8.7564799999999998</c:v>
                </c:pt>
                <c:pt idx="698">
                  <c:v>8.7457999999999991</c:v>
                </c:pt>
                <c:pt idx="699">
                  <c:v>8.7397299999999998</c:v>
                </c:pt>
                <c:pt idx="700">
                  <c:v>8.7421500000000005</c:v>
                </c:pt>
                <c:pt idx="701">
                  <c:v>8.7349899999999998</c:v>
                </c:pt>
                <c:pt idx="702">
                  <c:v>8.73001</c:v>
                </c:pt>
                <c:pt idx="703">
                  <c:v>8.7297200000000004</c:v>
                </c:pt>
                <c:pt idx="704">
                  <c:v>8.7229799999999997</c:v>
                </c:pt>
                <c:pt idx="705">
                  <c:v>8.7226800000000004</c:v>
                </c:pt>
                <c:pt idx="706">
                  <c:v>8.7238600000000002</c:v>
                </c:pt>
                <c:pt idx="707">
                  <c:v>8.7134</c:v>
                </c:pt>
                <c:pt idx="708">
                  <c:v>8.7082499999999996</c:v>
                </c:pt>
                <c:pt idx="709">
                  <c:v>8.7099299999999999</c:v>
                </c:pt>
                <c:pt idx="710">
                  <c:v>8.7047000000000008</c:v>
                </c:pt>
                <c:pt idx="711">
                  <c:v>8.70397</c:v>
                </c:pt>
                <c:pt idx="712">
                  <c:v>8.7050199999999993</c:v>
                </c:pt>
                <c:pt idx="713">
                  <c:v>8.6908999999999992</c:v>
                </c:pt>
                <c:pt idx="714">
                  <c:v>8.6854700000000005</c:v>
                </c:pt>
                <c:pt idx="715">
                  <c:v>8.6790400000000005</c:v>
                </c:pt>
                <c:pt idx="716">
                  <c:v>8.6669699999999992</c:v>
                </c:pt>
                <c:pt idx="717">
                  <c:v>8.6587200000000006</c:v>
                </c:pt>
                <c:pt idx="718">
                  <c:v>8.6480300000000003</c:v>
                </c:pt>
                <c:pt idx="719">
                  <c:v>8.6373099999999994</c:v>
                </c:pt>
                <c:pt idx="720">
                  <c:v>8.6333400000000005</c:v>
                </c:pt>
                <c:pt idx="721">
                  <c:v>8.6287000000000003</c:v>
                </c:pt>
                <c:pt idx="722">
                  <c:v>8.6224299999999996</c:v>
                </c:pt>
                <c:pt idx="723">
                  <c:v>8.6214200000000005</c:v>
                </c:pt>
                <c:pt idx="724">
                  <c:v>8.5950000000000006</c:v>
                </c:pt>
                <c:pt idx="725">
                  <c:v>8.5632999999999999</c:v>
                </c:pt>
                <c:pt idx="726">
                  <c:v>8.5589700000000004</c:v>
                </c:pt>
                <c:pt idx="727">
                  <c:v>8.5480699999999992</c:v>
                </c:pt>
                <c:pt idx="728">
                  <c:v>8.5475100000000008</c:v>
                </c:pt>
                <c:pt idx="729">
                  <c:v>8.5467300000000002</c:v>
                </c:pt>
                <c:pt idx="730">
                  <c:v>8.5365400000000005</c:v>
                </c:pt>
                <c:pt idx="731">
                  <c:v>8.5287400000000009</c:v>
                </c:pt>
                <c:pt idx="732">
                  <c:v>8.5295100000000001</c:v>
                </c:pt>
                <c:pt idx="733">
                  <c:v>8.5241000000000007</c:v>
                </c:pt>
                <c:pt idx="734">
                  <c:v>8.5297900000000002</c:v>
                </c:pt>
                <c:pt idx="735">
                  <c:v>8.5249400000000009</c:v>
                </c:pt>
                <c:pt idx="736">
                  <c:v>8.5133899999999993</c:v>
                </c:pt>
                <c:pt idx="737">
                  <c:v>8.5109600000000007</c:v>
                </c:pt>
                <c:pt idx="738">
                  <c:v>8.4981100000000005</c:v>
                </c:pt>
                <c:pt idx="739">
                  <c:v>8.4858399999999996</c:v>
                </c:pt>
                <c:pt idx="740">
                  <c:v>8.4899100000000001</c:v>
                </c:pt>
                <c:pt idx="741">
                  <c:v>8.4831199999999995</c:v>
                </c:pt>
                <c:pt idx="742">
                  <c:v>8.4723699999999997</c:v>
                </c:pt>
                <c:pt idx="743">
                  <c:v>8.4559499999999996</c:v>
                </c:pt>
                <c:pt idx="744">
                  <c:v>8.4504699999999993</c:v>
                </c:pt>
                <c:pt idx="745">
                  <c:v>8.4490800000000004</c:v>
                </c:pt>
                <c:pt idx="746">
                  <c:v>8.4494199999999999</c:v>
                </c:pt>
                <c:pt idx="747">
                  <c:v>8.4391200000000008</c:v>
                </c:pt>
                <c:pt idx="748">
                  <c:v>8.4379100000000005</c:v>
                </c:pt>
                <c:pt idx="749">
                  <c:v>8.4368300000000005</c:v>
                </c:pt>
                <c:pt idx="750">
                  <c:v>8.4294799999999999</c:v>
                </c:pt>
                <c:pt idx="751">
                  <c:v>8.4269999999999996</c:v>
                </c:pt>
                <c:pt idx="752">
                  <c:v>8.4264100000000006</c:v>
                </c:pt>
                <c:pt idx="753">
                  <c:v>8.4140300000000003</c:v>
                </c:pt>
                <c:pt idx="754">
                  <c:v>8.40076</c:v>
                </c:pt>
                <c:pt idx="755">
                  <c:v>8.3979400000000002</c:v>
                </c:pt>
                <c:pt idx="756">
                  <c:v>8.3870299999999993</c:v>
                </c:pt>
                <c:pt idx="757">
                  <c:v>8.3832400000000007</c:v>
                </c:pt>
                <c:pt idx="758">
                  <c:v>8.3820899999999998</c:v>
                </c:pt>
                <c:pt idx="759">
                  <c:v>8.3705499999999997</c:v>
                </c:pt>
                <c:pt idx="760">
                  <c:v>8.3665000000000003</c:v>
                </c:pt>
                <c:pt idx="761">
                  <c:v>8.3578700000000001</c:v>
                </c:pt>
                <c:pt idx="762">
                  <c:v>8.34727</c:v>
                </c:pt>
                <c:pt idx="763">
                  <c:v>8.3404000000000007</c:v>
                </c:pt>
                <c:pt idx="764">
                  <c:v>8.3309300000000004</c:v>
                </c:pt>
                <c:pt idx="765">
                  <c:v>8.3233200000000007</c:v>
                </c:pt>
                <c:pt idx="766">
                  <c:v>8.3238500000000002</c:v>
                </c:pt>
                <c:pt idx="767">
                  <c:v>8.3202400000000001</c:v>
                </c:pt>
                <c:pt idx="768">
                  <c:v>8.3199799999999993</c:v>
                </c:pt>
                <c:pt idx="769">
                  <c:v>8.3209400000000002</c:v>
                </c:pt>
                <c:pt idx="770">
                  <c:v>8.3056300000000007</c:v>
                </c:pt>
                <c:pt idx="771">
                  <c:v>8.3015500000000007</c:v>
                </c:pt>
                <c:pt idx="772">
                  <c:v>8.2939299999999996</c:v>
                </c:pt>
                <c:pt idx="773">
                  <c:v>8.2851499999999998</c:v>
                </c:pt>
                <c:pt idx="774">
                  <c:v>8.2817699999999999</c:v>
                </c:pt>
                <c:pt idx="775">
                  <c:v>8.2822399999999998</c:v>
                </c:pt>
                <c:pt idx="776">
                  <c:v>8.2708499999999994</c:v>
                </c:pt>
                <c:pt idx="777">
                  <c:v>8.2647700000000004</c:v>
                </c:pt>
                <c:pt idx="778">
                  <c:v>8.2620299999999993</c:v>
                </c:pt>
                <c:pt idx="779">
                  <c:v>8.2532300000000003</c:v>
                </c:pt>
                <c:pt idx="780">
                  <c:v>8.2511399999999995</c:v>
                </c:pt>
                <c:pt idx="781">
                  <c:v>8.2454599999999996</c:v>
                </c:pt>
                <c:pt idx="782">
                  <c:v>8.2346800000000009</c:v>
                </c:pt>
                <c:pt idx="783">
                  <c:v>8.2322399999999991</c:v>
                </c:pt>
                <c:pt idx="784">
                  <c:v>8.2293699999999994</c:v>
                </c:pt>
                <c:pt idx="785">
                  <c:v>8.2200699999999998</c:v>
                </c:pt>
                <c:pt idx="786">
                  <c:v>8.2232000000000003</c:v>
                </c:pt>
                <c:pt idx="787">
                  <c:v>8.2161000000000008</c:v>
                </c:pt>
                <c:pt idx="788">
                  <c:v>8.2061600000000006</c:v>
                </c:pt>
                <c:pt idx="789">
                  <c:v>8.2066400000000002</c:v>
                </c:pt>
                <c:pt idx="790">
                  <c:v>8.19895</c:v>
                </c:pt>
                <c:pt idx="791">
                  <c:v>8.1990400000000001</c:v>
                </c:pt>
                <c:pt idx="792">
                  <c:v>8.1978299999999997</c:v>
                </c:pt>
                <c:pt idx="793">
                  <c:v>8.1825700000000001</c:v>
                </c:pt>
                <c:pt idx="794">
                  <c:v>8.1810899999999993</c:v>
                </c:pt>
                <c:pt idx="795">
                  <c:v>8.1788699999999999</c:v>
                </c:pt>
                <c:pt idx="796">
                  <c:v>8.1678099999999993</c:v>
                </c:pt>
                <c:pt idx="797">
                  <c:v>8.1572999999999993</c:v>
                </c:pt>
                <c:pt idx="798">
                  <c:v>8.1548599999999993</c:v>
                </c:pt>
                <c:pt idx="799">
                  <c:v>8.1428399999999996</c:v>
                </c:pt>
                <c:pt idx="800">
                  <c:v>8.1386299999999991</c:v>
                </c:pt>
                <c:pt idx="801">
                  <c:v>8.13626</c:v>
                </c:pt>
                <c:pt idx="802">
                  <c:v>8.1341699999999992</c:v>
                </c:pt>
                <c:pt idx="803">
                  <c:v>8.1297300000000003</c:v>
                </c:pt>
                <c:pt idx="804">
                  <c:v>8.1210299999999993</c:v>
                </c:pt>
                <c:pt idx="805">
                  <c:v>8.1104000000000003</c:v>
                </c:pt>
                <c:pt idx="806">
                  <c:v>8.1090699999999991</c:v>
                </c:pt>
                <c:pt idx="807">
                  <c:v>8.1022700000000007</c:v>
                </c:pt>
                <c:pt idx="808">
                  <c:v>8.0932399999999998</c:v>
                </c:pt>
                <c:pt idx="809">
                  <c:v>8.0941200000000002</c:v>
                </c:pt>
                <c:pt idx="810">
                  <c:v>8.0846400000000003</c:v>
                </c:pt>
                <c:pt idx="811">
                  <c:v>8.0741399999999999</c:v>
                </c:pt>
                <c:pt idx="812">
                  <c:v>8.07273</c:v>
                </c:pt>
                <c:pt idx="813">
                  <c:v>8.0648599999999995</c:v>
                </c:pt>
                <c:pt idx="814">
                  <c:v>8.0642700000000005</c:v>
                </c:pt>
                <c:pt idx="815">
                  <c:v>8.0606600000000004</c:v>
                </c:pt>
                <c:pt idx="816">
                  <c:v>8.0467499999999994</c:v>
                </c:pt>
                <c:pt idx="817">
                  <c:v>8.0422200000000004</c:v>
                </c:pt>
                <c:pt idx="818">
                  <c:v>8.0365699999999993</c:v>
                </c:pt>
                <c:pt idx="819">
                  <c:v>8.0261099999999992</c:v>
                </c:pt>
                <c:pt idx="820">
                  <c:v>8.0220199999999995</c:v>
                </c:pt>
                <c:pt idx="821">
                  <c:v>8.0152300000000007</c:v>
                </c:pt>
                <c:pt idx="822">
                  <c:v>8.0057899999999993</c:v>
                </c:pt>
                <c:pt idx="823">
                  <c:v>7.9982699999999998</c:v>
                </c:pt>
                <c:pt idx="824">
                  <c:v>7.9928400000000002</c:v>
                </c:pt>
                <c:pt idx="825">
                  <c:v>7.9862200000000003</c:v>
                </c:pt>
                <c:pt idx="826">
                  <c:v>7.9826899999999998</c:v>
                </c:pt>
                <c:pt idx="827">
                  <c:v>7.9693399999999999</c:v>
                </c:pt>
                <c:pt idx="828">
                  <c:v>7.96129</c:v>
                </c:pt>
                <c:pt idx="829">
                  <c:v>7.9566499999999998</c:v>
                </c:pt>
                <c:pt idx="830">
                  <c:v>7.9454000000000002</c:v>
                </c:pt>
                <c:pt idx="831">
                  <c:v>7.9368499999999997</c:v>
                </c:pt>
                <c:pt idx="832">
                  <c:v>7.9325599999999996</c:v>
                </c:pt>
                <c:pt idx="833">
                  <c:v>7.9192299999999998</c:v>
                </c:pt>
                <c:pt idx="834">
                  <c:v>7.9077900000000003</c:v>
                </c:pt>
                <c:pt idx="835">
                  <c:v>7.9077999999999999</c:v>
                </c:pt>
                <c:pt idx="836">
                  <c:v>7.8874500000000003</c:v>
                </c:pt>
                <c:pt idx="837">
                  <c:v>7.8833299999999999</c:v>
                </c:pt>
                <c:pt idx="838">
                  <c:v>7.8774300000000004</c:v>
                </c:pt>
                <c:pt idx="839">
                  <c:v>7.8692599999999997</c:v>
                </c:pt>
              </c:numCache>
            </c:numRef>
          </c:yVal>
          <c:smooth val="1"/>
          <c:extLst>
            <c:ext xmlns:c16="http://schemas.microsoft.com/office/drawing/2014/chart" uri="{C3380CC4-5D6E-409C-BE32-E72D297353CC}">
              <c16:uniqueId val="{00000000-C35A-4B53-889C-084D283F1987}"/>
            </c:ext>
          </c:extLst>
        </c:ser>
        <c:ser>
          <c:idx val="1"/>
          <c:order val="1"/>
          <c:tx>
            <c:v>15T EB1</c:v>
          </c:tx>
          <c:spPr>
            <a:ln w="19050" cap="rnd">
              <a:solidFill>
                <a:schemeClr val="accent2"/>
              </a:solidFill>
              <a:round/>
            </a:ln>
            <a:effectLst/>
          </c:spPr>
          <c:marker>
            <c:symbol val="none"/>
          </c:marker>
          <c:xVal>
            <c:numRef>
              <c:f>'15T EB1'!$B$9:$B$1192</c:f>
              <c:numCache>
                <c:formatCode>General</c:formatCode>
                <c:ptCount val="1184"/>
                <c:pt idx="0">
                  <c:v>0</c:v>
                </c:pt>
                <c:pt idx="1">
                  <c:v>1.5000000000001124E-4</c:v>
                </c:pt>
                <c:pt idx="2">
                  <c:v>7.4000000000001842E-4</c:v>
                </c:pt>
                <c:pt idx="3">
                  <c:v>3.0100000000000127E-3</c:v>
                </c:pt>
                <c:pt idx="4">
                  <c:v>5.3900000000000059E-3</c:v>
                </c:pt>
                <c:pt idx="5">
                  <c:v>7.2300000000000142E-3</c:v>
                </c:pt>
                <c:pt idx="6">
                  <c:v>8.8199999999999945E-3</c:v>
                </c:pt>
                <c:pt idx="7">
                  <c:v>1.0429999999999995E-2</c:v>
                </c:pt>
                <c:pt idx="8">
                  <c:v>1.2140000000000012E-2</c:v>
                </c:pt>
                <c:pt idx="9">
                  <c:v>1.3759999999999994E-2</c:v>
                </c:pt>
                <c:pt idx="10">
                  <c:v>1.5369999999999995E-2</c:v>
                </c:pt>
                <c:pt idx="11">
                  <c:v>1.7200000000000021E-2</c:v>
                </c:pt>
                <c:pt idx="12">
                  <c:v>1.8830000000000013E-2</c:v>
                </c:pt>
                <c:pt idx="13">
                  <c:v>2.0390000000000019E-2</c:v>
                </c:pt>
                <c:pt idx="14">
                  <c:v>2.2059999999999996E-2</c:v>
                </c:pt>
                <c:pt idx="15">
                  <c:v>2.3690000000000017E-2</c:v>
                </c:pt>
                <c:pt idx="16">
                  <c:v>2.5440000000000018E-2</c:v>
                </c:pt>
                <c:pt idx="17">
                  <c:v>2.7219999999999994E-2</c:v>
                </c:pt>
                <c:pt idx="18">
                  <c:v>2.880000000000002E-2</c:v>
                </c:pt>
                <c:pt idx="19">
                  <c:v>3.0490000000000017E-2</c:v>
                </c:pt>
                <c:pt idx="20">
                  <c:v>3.2140000000000002E-2</c:v>
                </c:pt>
                <c:pt idx="21">
                  <c:v>3.3710000000000018E-2</c:v>
                </c:pt>
                <c:pt idx="22">
                  <c:v>3.5470000000000002E-2</c:v>
                </c:pt>
                <c:pt idx="23">
                  <c:v>3.7150000000000016E-2</c:v>
                </c:pt>
                <c:pt idx="24">
                  <c:v>3.867000000000001E-2</c:v>
                </c:pt>
                <c:pt idx="25">
                  <c:v>4.0370000000000017E-2</c:v>
                </c:pt>
                <c:pt idx="26">
                  <c:v>4.2020000000000002E-2</c:v>
                </c:pt>
                <c:pt idx="27">
                  <c:v>4.3709999999999999E-2</c:v>
                </c:pt>
                <c:pt idx="28">
                  <c:v>4.5539999999999997E-2</c:v>
                </c:pt>
                <c:pt idx="29">
                  <c:v>4.7149999999999997E-2</c:v>
                </c:pt>
                <c:pt idx="30">
                  <c:v>4.881000000000002E-2</c:v>
                </c:pt>
                <c:pt idx="31">
                  <c:v>5.0490000000000007E-2</c:v>
                </c:pt>
                <c:pt idx="32">
                  <c:v>5.2040000000000003E-2</c:v>
                </c:pt>
                <c:pt idx="33">
                  <c:v>5.373E-2</c:v>
                </c:pt>
                <c:pt idx="34">
                  <c:v>5.5540000000000006E-2</c:v>
                </c:pt>
                <c:pt idx="35">
                  <c:v>5.7120000000000004E-2</c:v>
                </c:pt>
                <c:pt idx="36">
                  <c:v>5.868000000000001E-2</c:v>
                </c:pt>
                <c:pt idx="37">
                  <c:v>6.0380000000000017E-2</c:v>
                </c:pt>
                <c:pt idx="38">
                  <c:v>6.201000000000001E-2</c:v>
                </c:pt>
                <c:pt idx="39">
                  <c:v>6.3770000000000021E-2</c:v>
                </c:pt>
                <c:pt idx="40">
                  <c:v>6.5579999999999999E-2</c:v>
                </c:pt>
                <c:pt idx="41">
                  <c:v>6.7150000000000015E-2</c:v>
                </c:pt>
                <c:pt idx="42">
                  <c:v>6.8839999999999985E-2</c:v>
                </c:pt>
                <c:pt idx="43">
                  <c:v>7.0459999999999995E-2</c:v>
                </c:pt>
                <c:pt idx="44">
                  <c:v>7.1999999999999981E-2</c:v>
                </c:pt>
                <c:pt idx="45">
                  <c:v>7.3789999999999994E-2</c:v>
                </c:pt>
                <c:pt idx="46">
                  <c:v>7.5480000000000019E-2</c:v>
                </c:pt>
                <c:pt idx="47">
                  <c:v>7.6990000000000031E-2</c:v>
                </c:pt>
                <c:pt idx="48">
                  <c:v>7.868E-2</c:v>
                </c:pt>
                <c:pt idx="49">
                  <c:v>8.0360000000000015E-2</c:v>
                </c:pt>
                <c:pt idx="50">
                  <c:v>8.202000000000001E-2</c:v>
                </c:pt>
                <c:pt idx="51">
                  <c:v>8.3910000000000012E-2</c:v>
                </c:pt>
                <c:pt idx="52">
                  <c:v>8.5489999999999983E-2</c:v>
                </c:pt>
                <c:pt idx="53">
                  <c:v>8.7150000000000033E-2</c:v>
                </c:pt>
                <c:pt idx="54">
                  <c:v>8.8810000000000028E-2</c:v>
                </c:pt>
                <c:pt idx="55">
                  <c:v>9.0340000000000004E-2</c:v>
                </c:pt>
                <c:pt idx="56">
                  <c:v>9.2070000000000013E-2</c:v>
                </c:pt>
                <c:pt idx="57">
                  <c:v>9.3890000000000001E-2</c:v>
                </c:pt>
                <c:pt idx="58">
                  <c:v>9.5450000000000007E-2</c:v>
                </c:pt>
                <c:pt idx="59">
                  <c:v>9.7030000000000033E-2</c:v>
                </c:pt>
                <c:pt idx="60">
                  <c:v>9.8730000000000012E-2</c:v>
                </c:pt>
                <c:pt idx="61">
                  <c:v>0.10035000000000002</c:v>
                </c:pt>
                <c:pt idx="62">
                  <c:v>0.1021</c:v>
                </c:pt>
                <c:pt idx="63">
                  <c:v>0.10389000000000001</c:v>
                </c:pt>
                <c:pt idx="64">
                  <c:v>0.10546999999999998</c:v>
                </c:pt>
                <c:pt idx="65">
                  <c:v>0.10719000000000004</c:v>
                </c:pt>
                <c:pt idx="66">
                  <c:v>0.10879000000000003</c:v>
                </c:pt>
                <c:pt idx="67">
                  <c:v>0.11037</c:v>
                </c:pt>
                <c:pt idx="68">
                  <c:v>0.11216000000000001</c:v>
                </c:pt>
                <c:pt idx="69">
                  <c:v>0.11385000000000003</c:v>
                </c:pt>
                <c:pt idx="70">
                  <c:v>0.11538000000000001</c:v>
                </c:pt>
                <c:pt idx="71">
                  <c:v>0.11706000000000003</c:v>
                </c:pt>
                <c:pt idx="72">
                  <c:v>0.11868000000000004</c:v>
                </c:pt>
                <c:pt idx="73">
                  <c:v>0.12035999999999999</c:v>
                </c:pt>
                <c:pt idx="74">
                  <c:v>0.12217999999999998</c:v>
                </c:pt>
                <c:pt idx="75">
                  <c:v>0.12381</c:v>
                </c:pt>
                <c:pt idx="76">
                  <c:v>0.12550000000000003</c:v>
                </c:pt>
                <c:pt idx="77">
                  <c:v>0.12715000000000001</c:v>
                </c:pt>
                <c:pt idx="78">
                  <c:v>0.12867999999999999</c:v>
                </c:pt>
                <c:pt idx="79">
                  <c:v>0.13039000000000003</c:v>
                </c:pt>
                <c:pt idx="80">
                  <c:v>0.13222000000000003</c:v>
                </c:pt>
                <c:pt idx="81">
                  <c:v>0.13378999999999999</c:v>
                </c:pt>
                <c:pt idx="82">
                  <c:v>0.13532000000000002</c:v>
                </c:pt>
                <c:pt idx="83">
                  <c:v>0.13703000000000001</c:v>
                </c:pt>
                <c:pt idx="84">
                  <c:v>0.13869000000000001</c:v>
                </c:pt>
                <c:pt idx="85">
                  <c:v>0.14042000000000002</c:v>
                </c:pt>
                <c:pt idx="86">
                  <c:v>0.14220000000000002</c:v>
                </c:pt>
                <c:pt idx="87">
                  <c:v>0.14382000000000003</c:v>
                </c:pt>
                <c:pt idx="88">
                  <c:v>0.14552000000000001</c:v>
                </c:pt>
                <c:pt idx="89">
                  <c:v>0.14709999999999998</c:v>
                </c:pt>
                <c:pt idx="90">
                  <c:v>0.14865000000000003</c:v>
                </c:pt>
                <c:pt idx="91">
                  <c:v>0.15051</c:v>
                </c:pt>
                <c:pt idx="92">
                  <c:v>0.15219000000000002</c:v>
                </c:pt>
                <c:pt idx="93">
                  <c:v>0.15370999999999999</c:v>
                </c:pt>
                <c:pt idx="94">
                  <c:v>0.15537999999999999</c:v>
                </c:pt>
                <c:pt idx="95">
                  <c:v>0.15703999999999999</c:v>
                </c:pt>
                <c:pt idx="96">
                  <c:v>0.15874000000000002</c:v>
                </c:pt>
                <c:pt idx="97">
                  <c:v>0.16052000000000002</c:v>
                </c:pt>
                <c:pt idx="98">
                  <c:v>0.16211</c:v>
                </c:pt>
                <c:pt idx="99">
                  <c:v>0.16380000000000003</c:v>
                </c:pt>
                <c:pt idx="100">
                  <c:v>0.16549</c:v>
                </c:pt>
                <c:pt idx="101">
                  <c:v>0.16701000000000002</c:v>
                </c:pt>
                <c:pt idx="102">
                  <c:v>0.16873000000000002</c:v>
                </c:pt>
                <c:pt idx="103">
                  <c:v>0.17057000000000003</c:v>
                </c:pt>
                <c:pt idx="104">
                  <c:v>0.1721</c:v>
                </c:pt>
                <c:pt idx="105">
                  <c:v>0.17368000000000003</c:v>
                </c:pt>
                <c:pt idx="106">
                  <c:v>0.17538000000000001</c:v>
                </c:pt>
                <c:pt idx="107">
                  <c:v>0.17701000000000003</c:v>
                </c:pt>
                <c:pt idx="108">
                  <c:v>0.17876</c:v>
                </c:pt>
                <c:pt idx="109">
                  <c:v>0.18053</c:v>
                </c:pt>
                <c:pt idx="110">
                  <c:v>0.18209</c:v>
                </c:pt>
                <c:pt idx="111">
                  <c:v>0.18379999999999999</c:v>
                </c:pt>
                <c:pt idx="112">
                  <c:v>0.18545999999999999</c:v>
                </c:pt>
                <c:pt idx="113">
                  <c:v>0.18701999999999999</c:v>
                </c:pt>
                <c:pt idx="114">
                  <c:v>0.18884999999999999</c:v>
                </c:pt>
                <c:pt idx="115">
                  <c:v>0.19054000000000001</c:v>
                </c:pt>
                <c:pt idx="116">
                  <c:v>0.19202</c:v>
                </c:pt>
                <c:pt idx="117">
                  <c:v>0.19374</c:v>
                </c:pt>
                <c:pt idx="118">
                  <c:v>0.19536000000000001</c:v>
                </c:pt>
                <c:pt idx="119">
                  <c:v>0.19704000000000002</c:v>
                </c:pt>
                <c:pt idx="120">
                  <c:v>0.19889999999999999</c:v>
                </c:pt>
                <c:pt idx="121">
                  <c:v>0.20049000000000003</c:v>
                </c:pt>
                <c:pt idx="122">
                  <c:v>0.20216999999999999</c:v>
                </c:pt>
                <c:pt idx="123">
                  <c:v>0.20382999999999998</c:v>
                </c:pt>
                <c:pt idx="124">
                  <c:v>0.20541000000000001</c:v>
                </c:pt>
                <c:pt idx="125">
                  <c:v>0.20707</c:v>
                </c:pt>
                <c:pt idx="126">
                  <c:v>0.20887999999999998</c:v>
                </c:pt>
                <c:pt idx="127">
                  <c:v>0.21041000000000001</c:v>
                </c:pt>
                <c:pt idx="128">
                  <c:v>0.21199999999999999</c:v>
                </c:pt>
                <c:pt idx="129">
                  <c:v>0.21370999999999998</c:v>
                </c:pt>
                <c:pt idx="130">
                  <c:v>0.21537000000000003</c:v>
                </c:pt>
                <c:pt idx="131">
                  <c:v>0.21712000000000001</c:v>
                </c:pt>
                <c:pt idx="132">
                  <c:v>0.21890000000000001</c:v>
                </c:pt>
                <c:pt idx="133">
                  <c:v>0.22046000000000002</c:v>
                </c:pt>
                <c:pt idx="134">
                  <c:v>0.22214999999999999</c:v>
                </c:pt>
                <c:pt idx="135">
                  <c:v>0.22377</c:v>
                </c:pt>
                <c:pt idx="136">
                  <c:v>0.22534000000000001</c:v>
                </c:pt>
                <c:pt idx="137">
                  <c:v>0.22713999999999998</c:v>
                </c:pt>
                <c:pt idx="138">
                  <c:v>0.22883000000000001</c:v>
                </c:pt>
                <c:pt idx="139">
                  <c:v>0.23035999999999998</c:v>
                </c:pt>
                <c:pt idx="140">
                  <c:v>0.23207000000000003</c:v>
                </c:pt>
                <c:pt idx="141">
                  <c:v>0.23371</c:v>
                </c:pt>
                <c:pt idx="142">
                  <c:v>0.23540999999999998</c:v>
                </c:pt>
                <c:pt idx="143">
                  <c:v>0.23718000000000003</c:v>
                </c:pt>
                <c:pt idx="144">
                  <c:v>0.23879999999999998</c:v>
                </c:pt>
                <c:pt idx="145">
                  <c:v>0.24046000000000003</c:v>
                </c:pt>
                <c:pt idx="146">
                  <c:v>0.24216000000000001</c:v>
                </c:pt>
                <c:pt idx="147">
                  <c:v>0.24373000000000003</c:v>
                </c:pt>
                <c:pt idx="148">
                  <c:v>0.24542</c:v>
                </c:pt>
                <c:pt idx="149">
                  <c:v>0.24725</c:v>
                </c:pt>
                <c:pt idx="150">
                  <c:v>0.24878999999999998</c:v>
                </c:pt>
                <c:pt idx="151">
                  <c:v>0.25034999999999996</c:v>
                </c:pt>
                <c:pt idx="152">
                  <c:v>0.25202999999999998</c:v>
                </c:pt>
                <c:pt idx="153">
                  <c:v>0.25368999999999997</c:v>
                </c:pt>
                <c:pt idx="154">
                  <c:v>0.25546000000000002</c:v>
                </c:pt>
                <c:pt idx="155">
                  <c:v>0.25722999999999996</c:v>
                </c:pt>
                <c:pt idx="156">
                  <c:v>0.25877000000000006</c:v>
                </c:pt>
                <c:pt idx="157">
                  <c:v>0.26043000000000005</c:v>
                </c:pt>
                <c:pt idx="158">
                  <c:v>0.26205999999999996</c:v>
                </c:pt>
                <c:pt idx="159">
                  <c:v>0.26366999999999996</c:v>
                </c:pt>
                <c:pt idx="160">
                  <c:v>0.26549999999999996</c:v>
                </c:pt>
                <c:pt idx="161">
                  <c:v>0.26715</c:v>
                </c:pt>
                <c:pt idx="162">
                  <c:v>0.26870000000000005</c:v>
                </c:pt>
                <c:pt idx="163">
                  <c:v>0.27039000000000002</c:v>
                </c:pt>
                <c:pt idx="164">
                  <c:v>0.27202000000000004</c:v>
                </c:pt>
                <c:pt idx="165">
                  <c:v>0.27375000000000005</c:v>
                </c:pt>
                <c:pt idx="166">
                  <c:v>0.27559999999999996</c:v>
                </c:pt>
                <c:pt idx="167">
                  <c:v>0.27715000000000001</c:v>
                </c:pt>
                <c:pt idx="168">
                  <c:v>0.27878999999999998</c:v>
                </c:pt>
                <c:pt idx="169">
                  <c:v>0.28047</c:v>
                </c:pt>
                <c:pt idx="170">
                  <c:v>0.28200000000000003</c:v>
                </c:pt>
                <c:pt idx="171">
                  <c:v>0.28376999999999997</c:v>
                </c:pt>
                <c:pt idx="172">
                  <c:v>0.28556000000000004</c:v>
                </c:pt>
                <c:pt idx="173">
                  <c:v>0.28708999999999996</c:v>
                </c:pt>
                <c:pt idx="174">
                  <c:v>0.28869999999999996</c:v>
                </c:pt>
                <c:pt idx="175">
                  <c:v>0.29037999999999997</c:v>
                </c:pt>
                <c:pt idx="176">
                  <c:v>0.29208999999999996</c:v>
                </c:pt>
                <c:pt idx="177">
                  <c:v>0.29386999999999996</c:v>
                </c:pt>
                <c:pt idx="178">
                  <c:v>0.29554000000000002</c:v>
                </c:pt>
                <c:pt idx="179">
                  <c:v>0.29710999999999999</c:v>
                </c:pt>
                <c:pt idx="180">
                  <c:v>0.29881000000000002</c:v>
                </c:pt>
                <c:pt idx="181">
                  <c:v>0.30044999999999999</c:v>
                </c:pt>
                <c:pt idx="182">
                  <c:v>0.30201</c:v>
                </c:pt>
                <c:pt idx="183">
                  <c:v>0.30384</c:v>
                </c:pt>
                <c:pt idx="184">
                  <c:v>0.30549999999999999</c:v>
                </c:pt>
                <c:pt idx="185">
                  <c:v>0.30703999999999998</c:v>
                </c:pt>
                <c:pt idx="186">
                  <c:v>0.30871999999999999</c:v>
                </c:pt>
                <c:pt idx="187">
                  <c:v>0.31037000000000003</c:v>
                </c:pt>
                <c:pt idx="188">
                  <c:v>0.31206999999999996</c:v>
                </c:pt>
                <c:pt idx="189">
                  <c:v>0.31384000000000001</c:v>
                </c:pt>
                <c:pt idx="190">
                  <c:v>0.31545000000000001</c:v>
                </c:pt>
                <c:pt idx="191">
                  <c:v>0.31712000000000007</c:v>
                </c:pt>
                <c:pt idx="192">
                  <c:v>0.31881999999999999</c:v>
                </c:pt>
                <c:pt idx="193">
                  <c:v>0.32042999999999999</c:v>
                </c:pt>
                <c:pt idx="194">
                  <c:v>0.32211000000000001</c:v>
                </c:pt>
                <c:pt idx="195">
                  <c:v>0.32388000000000006</c:v>
                </c:pt>
                <c:pt idx="196">
                  <c:v>0.32541000000000009</c:v>
                </c:pt>
                <c:pt idx="197">
                  <c:v>0.32701000000000002</c:v>
                </c:pt>
                <c:pt idx="198">
                  <c:v>0.32871000000000006</c:v>
                </c:pt>
                <c:pt idx="199">
                  <c:v>0.33038000000000001</c:v>
                </c:pt>
                <c:pt idx="200">
                  <c:v>0.33218000000000003</c:v>
                </c:pt>
                <c:pt idx="201">
                  <c:v>0.33390000000000009</c:v>
                </c:pt>
                <c:pt idx="202">
                  <c:v>0.33545000000000003</c:v>
                </c:pt>
                <c:pt idx="203">
                  <c:v>0.33718999999999999</c:v>
                </c:pt>
                <c:pt idx="204">
                  <c:v>0.33879000000000004</c:v>
                </c:pt>
                <c:pt idx="205">
                  <c:v>0.34036</c:v>
                </c:pt>
                <c:pt idx="206">
                  <c:v>0.34216000000000002</c:v>
                </c:pt>
                <c:pt idx="207">
                  <c:v>0.34382000000000001</c:v>
                </c:pt>
                <c:pt idx="208">
                  <c:v>0.34533999999999998</c:v>
                </c:pt>
                <c:pt idx="209">
                  <c:v>0.34704000000000002</c:v>
                </c:pt>
                <c:pt idx="210">
                  <c:v>0.34867999999999999</c:v>
                </c:pt>
                <c:pt idx="211">
                  <c:v>0.35042000000000006</c:v>
                </c:pt>
                <c:pt idx="212">
                  <c:v>0.35223000000000004</c:v>
                </c:pt>
                <c:pt idx="213">
                  <c:v>0.35377000000000003</c:v>
                </c:pt>
                <c:pt idx="214">
                  <c:v>0.35542000000000007</c:v>
                </c:pt>
                <c:pt idx="215">
                  <c:v>0.35710000000000008</c:v>
                </c:pt>
                <c:pt idx="216">
                  <c:v>0.35870000000000002</c:v>
                </c:pt>
                <c:pt idx="217">
                  <c:v>0.36043000000000003</c:v>
                </c:pt>
                <c:pt idx="218">
                  <c:v>0.36218000000000006</c:v>
                </c:pt>
                <c:pt idx="219">
                  <c:v>0.36372000000000004</c:v>
                </c:pt>
                <c:pt idx="220">
                  <c:v>0.36535000000000006</c:v>
                </c:pt>
                <c:pt idx="221">
                  <c:v>0.36704000000000003</c:v>
                </c:pt>
                <c:pt idx="222">
                  <c:v>0.36873</c:v>
                </c:pt>
                <c:pt idx="223">
                  <c:v>0.37056</c:v>
                </c:pt>
                <c:pt idx="224">
                  <c:v>0.37220000000000009</c:v>
                </c:pt>
                <c:pt idx="225">
                  <c:v>0.37374000000000007</c:v>
                </c:pt>
                <c:pt idx="226">
                  <c:v>0.37543000000000004</c:v>
                </c:pt>
                <c:pt idx="227">
                  <c:v>0.37711000000000006</c:v>
                </c:pt>
                <c:pt idx="228">
                  <c:v>0.37870999999999999</c:v>
                </c:pt>
                <c:pt idx="229">
                  <c:v>0.38053000000000003</c:v>
                </c:pt>
                <c:pt idx="230">
                  <c:v>0.38214999999999999</c:v>
                </c:pt>
                <c:pt idx="231">
                  <c:v>0.38370000000000004</c:v>
                </c:pt>
                <c:pt idx="232">
                  <c:v>0.38536999999999999</c:v>
                </c:pt>
                <c:pt idx="233">
                  <c:v>0.38702999999999999</c:v>
                </c:pt>
                <c:pt idx="234">
                  <c:v>0.38877000000000006</c:v>
                </c:pt>
                <c:pt idx="235">
                  <c:v>0.39055000000000006</c:v>
                </c:pt>
                <c:pt idx="236">
                  <c:v>0.39211000000000007</c:v>
                </c:pt>
                <c:pt idx="237">
                  <c:v>0.39379000000000008</c:v>
                </c:pt>
                <c:pt idx="238">
                  <c:v>0.39549000000000001</c:v>
                </c:pt>
                <c:pt idx="239">
                  <c:v>0.39706000000000008</c:v>
                </c:pt>
                <c:pt idx="240">
                  <c:v>0.39878000000000002</c:v>
                </c:pt>
                <c:pt idx="241">
                  <c:v>0.40051000000000003</c:v>
                </c:pt>
                <c:pt idx="242">
                  <c:v>0.40205000000000002</c:v>
                </c:pt>
                <c:pt idx="243">
                  <c:v>0.40365000000000006</c:v>
                </c:pt>
                <c:pt idx="244">
                  <c:v>0.40538000000000007</c:v>
                </c:pt>
                <c:pt idx="245">
                  <c:v>0.40709000000000006</c:v>
                </c:pt>
                <c:pt idx="246">
                  <c:v>0.40890000000000004</c:v>
                </c:pt>
                <c:pt idx="247">
                  <c:v>0.41051000000000004</c:v>
                </c:pt>
                <c:pt idx="248">
                  <c:v>0.41213</c:v>
                </c:pt>
                <c:pt idx="249">
                  <c:v>0.41383000000000003</c:v>
                </c:pt>
                <c:pt idx="250">
                  <c:v>0.41544999999999999</c:v>
                </c:pt>
                <c:pt idx="251">
                  <c:v>0.41704000000000008</c:v>
                </c:pt>
                <c:pt idx="252">
                  <c:v>0.41885000000000006</c:v>
                </c:pt>
                <c:pt idx="253">
                  <c:v>0.42049000000000003</c:v>
                </c:pt>
                <c:pt idx="254">
                  <c:v>0.42204000000000008</c:v>
                </c:pt>
                <c:pt idx="255">
                  <c:v>0.42373000000000005</c:v>
                </c:pt>
                <c:pt idx="256">
                  <c:v>0.42536000000000007</c:v>
                </c:pt>
                <c:pt idx="257">
                  <c:v>0.42710999999999999</c:v>
                </c:pt>
                <c:pt idx="258">
                  <c:v>0.42888999999999999</c:v>
                </c:pt>
                <c:pt idx="259">
                  <c:v>0.43045</c:v>
                </c:pt>
                <c:pt idx="260">
                  <c:v>0.43214000000000008</c:v>
                </c:pt>
                <c:pt idx="261">
                  <c:v>0.43381000000000003</c:v>
                </c:pt>
                <c:pt idx="262">
                  <c:v>0.43539000000000005</c:v>
                </c:pt>
                <c:pt idx="263">
                  <c:v>0.43711</c:v>
                </c:pt>
                <c:pt idx="264">
                  <c:v>0.43883000000000005</c:v>
                </c:pt>
                <c:pt idx="265">
                  <c:v>0.44036000000000008</c:v>
                </c:pt>
                <c:pt idx="266">
                  <c:v>0.44203999999999999</c:v>
                </c:pt>
                <c:pt idx="267">
                  <c:v>0.44369999999999998</c:v>
                </c:pt>
                <c:pt idx="268">
                  <c:v>0.44538</c:v>
                </c:pt>
                <c:pt idx="269">
                  <c:v>0.44719000000000009</c:v>
                </c:pt>
                <c:pt idx="270">
                  <c:v>0.44882</c:v>
                </c:pt>
                <c:pt idx="271">
                  <c:v>0.45045000000000002</c:v>
                </c:pt>
                <c:pt idx="272">
                  <c:v>0.45216000000000001</c:v>
                </c:pt>
                <c:pt idx="273">
                  <c:v>0.45374000000000003</c:v>
                </c:pt>
                <c:pt idx="274">
                  <c:v>0.45539000000000007</c:v>
                </c:pt>
                <c:pt idx="275">
                  <c:v>0.45721000000000001</c:v>
                </c:pt>
                <c:pt idx="276">
                  <c:v>0.45879999999999999</c:v>
                </c:pt>
                <c:pt idx="277">
                  <c:v>0.46035000000000004</c:v>
                </c:pt>
                <c:pt idx="278">
                  <c:v>0.46205000000000007</c:v>
                </c:pt>
                <c:pt idx="279">
                  <c:v>0.46367000000000003</c:v>
                </c:pt>
                <c:pt idx="280">
                  <c:v>0.46543000000000001</c:v>
                </c:pt>
                <c:pt idx="281">
                  <c:v>0.46723999999999999</c:v>
                </c:pt>
                <c:pt idx="282">
                  <c:v>0.46881000000000006</c:v>
                </c:pt>
                <c:pt idx="283">
                  <c:v>0.47050999999999998</c:v>
                </c:pt>
                <c:pt idx="284">
                  <c:v>0.47215000000000007</c:v>
                </c:pt>
                <c:pt idx="285">
                  <c:v>0.47369000000000006</c:v>
                </c:pt>
                <c:pt idx="286">
                  <c:v>0.47545000000000004</c:v>
                </c:pt>
                <c:pt idx="287">
                  <c:v>0.47716000000000003</c:v>
                </c:pt>
                <c:pt idx="288">
                  <c:v>0.47867000000000004</c:v>
                </c:pt>
                <c:pt idx="289">
                  <c:v>0.48033000000000003</c:v>
                </c:pt>
                <c:pt idx="290">
                  <c:v>0.48205000000000009</c:v>
                </c:pt>
                <c:pt idx="291">
                  <c:v>0.48368</c:v>
                </c:pt>
                <c:pt idx="292">
                  <c:v>0.48558000000000001</c:v>
                </c:pt>
                <c:pt idx="293">
                  <c:v>0.48716999999999999</c:v>
                </c:pt>
                <c:pt idx="294">
                  <c:v>0.48882000000000003</c:v>
                </c:pt>
                <c:pt idx="295">
                  <c:v>0.49048000000000003</c:v>
                </c:pt>
                <c:pt idx="296">
                  <c:v>0.49203000000000008</c:v>
                </c:pt>
                <c:pt idx="297">
                  <c:v>0.49372000000000005</c:v>
                </c:pt>
                <c:pt idx="298">
                  <c:v>0.49553000000000003</c:v>
                </c:pt>
                <c:pt idx="299">
                  <c:v>0.49712000000000001</c:v>
                </c:pt>
                <c:pt idx="300">
                  <c:v>0.49869000000000008</c:v>
                </c:pt>
                <c:pt idx="301">
                  <c:v>0.50041000000000002</c:v>
                </c:pt>
                <c:pt idx="302">
                  <c:v>0.50203000000000009</c:v>
                </c:pt>
                <c:pt idx="303">
                  <c:v>0.50377000000000005</c:v>
                </c:pt>
                <c:pt idx="304">
                  <c:v>0.50556000000000001</c:v>
                </c:pt>
                <c:pt idx="305">
                  <c:v>0.50713000000000008</c:v>
                </c:pt>
                <c:pt idx="306">
                  <c:v>0.50885000000000002</c:v>
                </c:pt>
                <c:pt idx="307">
                  <c:v>0.51047000000000009</c:v>
                </c:pt>
                <c:pt idx="308">
                  <c:v>0.51206000000000007</c:v>
                </c:pt>
                <c:pt idx="309">
                  <c:v>0.51380000000000003</c:v>
                </c:pt>
                <c:pt idx="310">
                  <c:v>0.51553000000000004</c:v>
                </c:pt>
                <c:pt idx="311">
                  <c:v>0.51705000000000001</c:v>
                </c:pt>
                <c:pt idx="312">
                  <c:v>0.51872000000000007</c:v>
                </c:pt>
                <c:pt idx="313">
                  <c:v>0.52036000000000004</c:v>
                </c:pt>
                <c:pt idx="314">
                  <c:v>0.52202999999999999</c:v>
                </c:pt>
                <c:pt idx="315">
                  <c:v>0.52383000000000002</c:v>
                </c:pt>
                <c:pt idx="316">
                  <c:v>0.52548000000000006</c:v>
                </c:pt>
                <c:pt idx="317">
                  <c:v>0.52716000000000007</c:v>
                </c:pt>
                <c:pt idx="318">
                  <c:v>0.52883000000000002</c:v>
                </c:pt>
                <c:pt idx="319">
                  <c:v>0.53038000000000007</c:v>
                </c:pt>
                <c:pt idx="320">
                  <c:v>0.53206000000000009</c:v>
                </c:pt>
                <c:pt idx="321">
                  <c:v>0.53389000000000009</c:v>
                </c:pt>
                <c:pt idx="322">
                  <c:v>0.53547</c:v>
                </c:pt>
                <c:pt idx="323">
                  <c:v>0.53702000000000005</c:v>
                </c:pt>
                <c:pt idx="324">
                  <c:v>0.53870000000000007</c:v>
                </c:pt>
                <c:pt idx="325">
                  <c:v>0.54033000000000009</c:v>
                </c:pt>
                <c:pt idx="326">
                  <c:v>0.54208000000000001</c:v>
                </c:pt>
                <c:pt idx="327">
                  <c:v>0.54388000000000003</c:v>
                </c:pt>
                <c:pt idx="328">
                  <c:v>0.54548000000000008</c:v>
                </c:pt>
                <c:pt idx="329">
                  <c:v>0.54718</c:v>
                </c:pt>
                <c:pt idx="330">
                  <c:v>0.54879</c:v>
                </c:pt>
                <c:pt idx="331">
                  <c:v>0.55032999999999999</c:v>
                </c:pt>
                <c:pt idx="332">
                  <c:v>0.55215999999999998</c:v>
                </c:pt>
                <c:pt idx="333">
                  <c:v>0.55385000000000006</c:v>
                </c:pt>
                <c:pt idx="334">
                  <c:v>0.5554</c:v>
                </c:pt>
                <c:pt idx="335">
                  <c:v>0.55705000000000005</c:v>
                </c:pt>
                <c:pt idx="336">
                  <c:v>0.55871000000000004</c:v>
                </c:pt>
                <c:pt idx="337">
                  <c:v>0.56040000000000001</c:v>
                </c:pt>
                <c:pt idx="338">
                  <c:v>0.56218000000000001</c:v>
                </c:pt>
                <c:pt idx="339">
                  <c:v>0.56379000000000001</c:v>
                </c:pt>
                <c:pt idx="340">
                  <c:v>0.56544000000000005</c:v>
                </c:pt>
                <c:pt idx="341">
                  <c:v>0.56714000000000009</c:v>
                </c:pt>
                <c:pt idx="342">
                  <c:v>0.56869000000000003</c:v>
                </c:pt>
                <c:pt idx="343">
                  <c:v>0.57038</c:v>
                </c:pt>
                <c:pt idx="344">
                  <c:v>0.57225000000000004</c:v>
                </c:pt>
                <c:pt idx="345">
                  <c:v>0.57378000000000007</c:v>
                </c:pt>
                <c:pt idx="346">
                  <c:v>0.57535000000000003</c:v>
                </c:pt>
                <c:pt idx="347">
                  <c:v>0.57704</c:v>
                </c:pt>
                <c:pt idx="348">
                  <c:v>0.57868000000000008</c:v>
                </c:pt>
                <c:pt idx="349">
                  <c:v>0.58044000000000007</c:v>
                </c:pt>
                <c:pt idx="350">
                  <c:v>0.58221000000000001</c:v>
                </c:pt>
                <c:pt idx="351">
                  <c:v>0.58376000000000006</c:v>
                </c:pt>
                <c:pt idx="352">
                  <c:v>0.58548</c:v>
                </c:pt>
                <c:pt idx="353">
                  <c:v>0.58713000000000004</c:v>
                </c:pt>
                <c:pt idx="354">
                  <c:v>0.58867999999999998</c:v>
                </c:pt>
                <c:pt idx="355">
                  <c:v>0.59051000000000009</c:v>
                </c:pt>
                <c:pt idx="356">
                  <c:v>0.59222000000000008</c:v>
                </c:pt>
                <c:pt idx="357">
                  <c:v>0.59369000000000005</c:v>
                </c:pt>
                <c:pt idx="358">
                  <c:v>0.59539000000000009</c:v>
                </c:pt>
                <c:pt idx="359">
                  <c:v>0.59703000000000006</c:v>
                </c:pt>
                <c:pt idx="360">
                  <c:v>0.59871000000000008</c:v>
                </c:pt>
                <c:pt idx="361">
                  <c:v>0.60055999999999998</c:v>
                </c:pt>
                <c:pt idx="362">
                  <c:v>0.60219</c:v>
                </c:pt>
                <c:pt idx="363">
                  <c:v>0.60385</c:v>
                </c:pt>
                <c:pt idx="364">
                  <c:v>0.60550000000000004</c:v>
                </c:pt>
                <c:pt idx="365">
                  <c:v>0.60708000000000006</c:v>
                </c:pt>
                <c:pt idx="366">
                  <c:v>0.60874000000000006</c:v>
                </c:pt>
                <c:pt idx="367">
                  <c:v>0.61054000000000008</c:v>
                </c:pt>
                <c:pt idx="368">
                  <c:v>0.61210000000000009</c:v>
                </c:pt>
                <c:pt idx="369">
                  <c:v>0.61365999999999998</c:v>
                </c:pt>
                <c:pt idx="370">
                  <c:v>0.61538999999999999</c:v>
                </c:pt>
                <c:pt idx="371">
                  <c:v>0.61703000000000008</c:v>
                </c:pt>
                <c:pt idx="372">
                  <c:v>0.61879000000000006</c:v>
                </c:pt>
                <c:pt idx="373">
                  <c:v>0.62059000000000009</c:v>
                </c:pt>
                <c:pt idx="374">
                  <c:v>0.62212000000000001</c:v>
                </c:pt>
                <c:pt idx="375">
                  <c:v>0.62380000000000002</c:v>
                </c:pt>
                <c:pt idx="376">
                  <c:v>0.62545000000000006</c:v>
                </c:pt>
                <c:pt idx="377">
                  <c:v>0.627</c:v>
                </c:pt>
                <c:pt idx="378">
                  <c:v>0.62880000000000003</c:v>
                </c:pt>
                <c:pt idx="379">
                  <c:v>0.63052000000000008</c:v>
                </c:pt>
                <c:pt idx="380">
                  <c:v>0.63204000000000005</c:v>
                </c:pt>
                <c:pt idx="381">
                  <c:v>0.63374000000000008</c:v>
                </c:pt>
                <c:pt idx="382">
                  <c:v>0.63539000000000001</c:v>
                </c:pt>
                <c:pt idx="383">
                  <c:v>0.63709000000000005</c:v>
                </c:pt>
                <c:pt idx="384">
                  <c:v>0.63885000000000003</c:v>
                </c:pt>
                <c:pt idx="385">
                  <c:v>0.64048000000000005</c:v>
                </c:pt>
                <c:pt idx="386">
                  <c:v>0.64211000000000007</c:v>
                </c:pt>
                <c:pt idx="387">
                  <c:v>0.64379000000000008</c:v>
                </c:pt>
                <c:pt idx="388">
                  <c:v>0.64539000000000002</c:v>
                </c:pt>
                <c:pt idx="389">
                  <c:v>0.64707999999999999</c:v>
                </c:pt>
                <c:pt idx="390">
                  <c:v>0.64890999999999999</c:v>
                </c:pt>
                <c:pt idx="391">
                  <c:v>0.65046000000000004</c:v>
                </c:pt>
                <c:pt idx="392">
                  <c:v>0.65202000000000004</c:v>
                </c:pt>
                <c:pt idx="393">
                  <c:v>0.65368999999999999</c:v>
                </c:pt>
                <c:pt idx="394">
                  <c:v>0.65534000000000003</c:v>
                </c:pt>
                <c:pt idx="395">
                  <c:v>0.65711000000000008</c:v>
                </c:pt>
                <c:pt idx="396">
                  <c:v>0.65891</c:v>
                </c:pt>
                <c:pt idx="397">
                  <c:v>0.66043000000000007</c:v>
                </c:pt>
                <c:pt idx="398">
                  <c:v>0.66209000000000007</c:v>
                </c:pt>
                <c:pt idx="399">
                  <c:v>0.66374</c:v>
                </c:pt>
                <c:pt idx="400">
                  <c:v>0.66534000000000004</c:v>
                </c:pt>
                <c:pt idx="401">
                  <c:v>0.66715000000000002</c:v>
                </c:pt>
                <c:pt idx="402">
                  <c:v>0.66883000000000004</c:v>
                </c:pt>
                <c:pt idx="403">
                  <c:v>0.67036000000000007</c:v>
                </c:pt>
                <c:pt idx="404">
                  <c:v>0.67205000000000004</c:v>
                </c:pt>
                <c:pt idx="405">
                  <c:v>0.67370000000000008</c:v>
                </c:pt>
                <c:pt idx="406">
                  <c:v>0.6754</c:v>
                </c:pt>
                <c:pt idx="407">
                  <c:v>0.67726000000000008</c:v>
                </c:pt>
                <c:pt idx="408">
                  <c:v>0.67883000000000004</c:v>
                </c:pt>
                <c:pt idx="409">
                  <c:v>0.68044000000000004</c:v>
                </c:pt>
                <c:pt idx="410">
                  <c:v>0.68212000000000006</c:v>
                </c:pt>
                <c:pt idx="411">
                  <c:v>0.68366000000000005</c:v>
                </c:pt>
                <c:pt idx="412">
                  <c:v>0.68542000000000003</c:v>
                </c:pt>
                <c:pt idx="413">
                  <c:v>0.68723000000000001</c:v>
                </c:pt>
                <c:pt idx="414">
                  <c:v>0.68876000000000004</c:v>
                </c:pt>
                <c:pt idx="415">
                  <c:v>0.69035000000000002</c:v>
                </c:pt>
                <c:pt idx="416">
                  <c:v>0.69205000000000005</c:v>
                </c:pt>
                <c:pt idx="417">
                  <c:v>0.69375000000000009</c:v>
                </c:pt>
                <c:pt idx="418">
                  <c:v>0.69550000000000001</c:v>
                </c:pt>
                <c:pt idx="419">
                  <c:v>0.69724000000000008</c:v>
                </c:pt>
                <c:pt idx="420">
                  <c:v>0.69878000000000007</c:v>
                </c:pt>
                <c:pt idx="421">
                  <c:v>0.70047000000000004</c:v>
                </c:pt>
                <c:pt idx="422">
                  <c:v>0.70213000000000003</c:v>
                </c:pt>
                <c:pt idx="423">
                  <c:v>0.70366000000000006</c:v>
                </c:pt>
                <c:pt idx="424">
                  <c:v>0.70550000000000002</c:v>
                </c:pt>
                <c:pt idx="425">
                  <c:v>0.70717000000000008</c:v>
                </c:pt>
                <c:pt idx="426">
                  <c:v>0.70872000000000002</c:v>
                </c:pt>
                <c:pt idx="427">
                  <c:v>0.71039000000000008</c:v>
                </c:pt>
                <c:pt idx="428">
                  <c:v>0.71203000000000005</c:v>
                </c:pt>
                <c:pt idx="429">
                  <c:v>0.71375</c:v>
                </c:pt>
                <c:pt idx="430">
                  <c:v>0.71550000000000002</c:v>
                </c:pt>
                <c:pt idx="431">
                  <c:v>0.71712000000000009</c:v>
                </c:pt>
                <c:pt idx="432">
                  <c:v>0.71877000000000002</c:v>
                </c:pt>
                <c:pt idx="433">
                  <c:v>0.72048000000000001</c:v>
                </c:pt>
                <c:pt idx="434">
                  <c:v>0.72210000000000008</c:v>
                </c:pt>
                <c:pt idx="435">
                  <c:v>0.72376000000000007</c:v>
                </c:pt>
                <c:pt idx="436">
                  <c:v>0.72554000000000007</c:v>
                </c:pt>
                <c:pt idx="437">
                  <c:v>0.72709000000000001</c:v>
                </c:pt>
                <c:pt idx="438">
                  <c:v>0.72867999999999999</c:v>
                </c:pt>
                <c:pt idx="439">
                  <c:v>0.73037000000000007</c:v>
                </c:pt>
                <c:pt idx="440">
                  <c:v>0.73205000000000009</c:v>
                </c:pt>
                <c:pt idx="441">
                  <c:v>0.73384000000000005</c:v>
                </c:pt>
                <c:pt idx="442">
                  <c:v>0.73560000000000003</c:v>
                </c:pt>
                <c:pt idx="443">
                  <c:v>0.73711000000000004</c:v>
                </c:pt>
                <c:pt idx="444">
                  <c:v>0.73886000000000007</c:v>
                </c:pt>
                <c:pt idx="445">
                  <c:v>0.74045000000000005</c:v>
                </c:pt>
                <c:pt idx="446">
                  <c:v>0.74203000000000008</c:v>
                </c:pt>
                <c:pt idx="447">
                  <c:v>0.74381000000000008</c:v>
                </c:pt>
                <c:pt idx="448">
                  <c:v>0.74548999999999999</c:v>
                </c:pt>
                <c:pt idx="449">
                  <c:v>0.74702000000000002</c:v>
                </c:pt>
                <c:pt idx="450">
                  <c:v>0.74872000000000005</c:v>
                </c:pt>
                <c:pt idx="451">
                  <c:v>0.75036000000000003</c:v>
                </c:pt>
                <c:pt idx="452">
                  <c:v>0.75209000000000004</c:v>
                </c:pt>
                <c:pt idx="453">
                  <c:v>0.75390000000000001</c:v>
                </c:pt>
                <c:pt idx="454">
                  <c:v>0.75544</c:v>
                </c:pt>
                <c:pt idx="455">
                  <c:v>0.75709000000000004</c:v>
                </c:pt>
                <c:pt idx="456">
                  <c:v>0.75879000000000008</c:v>
                </c:pt>
                <c:pt idx="457">
                  <c:v>0.76040000000000008</c:v>
                </c:pt>
                <c:pt idx="458">
                  <c:v>0.76208000000000009</c:v>
                </c:pt>
                <c:pt idx="459">
                  <c:v>0.76385999999999998</c:v>
                </c:pt>
                <c:pt idx="460">
                  <c:v>0.76540000000000008</c:v>
                </c:pt>
                <c:pt idx="461">
                  <c:v>0.76701000000000008</c:v>
                </c:pt>
                <c:pt idx="462">
                  <c:v>0.76871</c:v>
                </c:pt>
                <c:pt idx="463">
                  <c:v>0.77037</c:v>
                </c:pt>
                <c:pt idx="464">
                  <c:v>0.77222000000000002</c:v>
                </c:pt>
                <c:pt idx="465">
                  <c:v>0.77388000000000001</c:v>
                </c:pt>
                <c:pt idx="466">
                  <c:v>0.77542</c:v>
                </c:pt>
                <c:pt idx="467">
                  <c:v>0.77711000000000008</c:v>
                </c:pt>
                <c:pt idx="468">
                  <c:v>0.77878999999999998</c:v>
                </c:pt>
                <c:pt idx="469">
                  <c:v>0.78038000000000007</c:v>
                </c:pt>
                <c:pt idx="470">
                  <c:v>0.78217999999999999</c:v>
                </c:pt>
                <c:pt idx="471">
                  <c:v>0.78382000000000007</c:v>
                </c:pt>
                <c:pt idx="472">
                  <c:v>0.78536000000000006</c:v>
                </c:pt>
                <c:pt idx="473">
                  <c:v>0.78704000000000007</c:v>
                </c:pt>
                <c:pt idx="474">
                  <c:v>0.78868000000000005</c:v>
                </c:pt>
                <c:pt idx="475">
                  <c:v>0.79044999999999999</c:v>
                </c:pt>
                <c:pt idx="476">
                  <c:v>0.79222999999999999</c:v>
                </c:pt>
                <c:pt idx="477">
                  <c:v>0.79378000000000004</c:v>
                </c:pt>
                <c:pt idx="478">
                  <c:v>0.79544999999999999</c:v>
                </c:pt>
                <c:pt idx="479">
                  <c:v>0.79716000000000009</c:v>
                </c:pt>
                <c:pt idx="480">
                  <c:v>0.79873000000000005</c:v>
                </c:pt>
                <c:pt idx="481">
                  <c:v>0.80043000000000009</c:v>
                </c:pt>
                <c:pt idx="482">
                  <c:v>0.80218</c:v>
                </c:pt>
                <c:pt idx="483">
                  <c:v>0.80374000000000001</c:v>
                </c:pt>
                <c:pt idx="484">
                  <c:v>0.80532999999999999</c:v>
                </c:pt>
                <c:pt idx="485">
                  <c:v>0.80705000000000005</c:v>
                </c:pt>
                <c:pt idx="486">
                  <c:v>0.80876000000000003</c:v>
                </c:pt>
                <c:pt idx="487">
                  <c:v>0.81057000000000001</c:v>
                </c:pt>
                <c:pt idx="488">
                  <c:v>0.81219000000000008</c:v>
                </c:pt>
                <c:pt idx="489">
                  <c:v>0.81379000000000001</c:v>
                </c:pt>
                <c:pt idx="490">
                  <c:v>0.81548999999999994</c:v>
                </c:pt>
                <c:pt idx="491">
                  <c:v>0.81713000000000002</c:v>
                </c:pt>
                <c:pt idx="492">
                  <c:v>0.81870999999999994</c:v>
                </c:pt>
                <c:pt idx="493">
                  <c:v>0.82052000000000003</c:v>
                </c:pt>
                <c:pt idx="494">
                  <c:v>0.82216999999999996</c:v>
                </c:pt>
                <c:pt idx="495">
                  <c:v>0.82371000000000005</c:v>
                </c:pt>
                <c:pt idx="496">
                  <c:v>0.82540000000000002</c:v>
                </c:pt>
                <c:pt idx="497">
                  <c:v>0.82703000000000004</c:v>
                </c:pt>
                <c:pt idx="498">
                  <c:v>0.82876000000000005</c:v>
                </c:pt>
                <c:pt idx="499">
                  <c:v>0.83056000000000008</c:v>
                </c:pt>
                <c:pt idx="500">
                  <c:v>0.83212999999999993</c:v>
                </c:pt>
                <c:pt idx="501">
                  <c:v>0.83382999999999996</c:v>
                </c:pt>
                <c:pt idx="502">
                  <c:v>0.83548999999999995</c:v>
                </c:pt>
                <c:pt idx="503">
                  <c:v>0.83707000000000009</c:v>
                </c:pt>
                <c:pt idx="504">
                  <c:v>0.83877999999999997</c:v>
                </c:pt>
                <c:pt idx="505">
                  <c:v>0.84050000000000014</c:v>
                </c:pt>
                <c:pt idx="506">
                  <c:v>0.8420200000000001</c:v>
                </c:pt>
                <c:pt idx="507">
                  <c:v>0.84368999999999994</c:v>
                </c:pt>
                <c:pt idx="508">
                  <c:v>0.84537000000000007</c:v>
                </c:pt>
                <c:pt idx="509">
                  <c:v>0.84704000000000013</c:v>
                </c:pt>
                <c:pt idx="510">
                  <c:v>0.84884999999999999</c:v>
                </c:pt>
                <c:pt idx="511">
                  <c:v>0.85050999999999999</c:v>
                </c:pt>
                <c:pt idx="512">
                  <c:v>0.85212999999999994</c:v>
                </c:pt>
                <c:pt idx="513">
                  <c:v>0.85384000000000004</c:v>
                </c:pt>
                <c:pt idx="514">
                  <c:v>0.85540000000000005</c:v>
                </c:pt>
                <c:pt idx="515">
                  <c:v>0.85703000000000007</c:v>
                </c:pt>
                <c:pt idx="516">
                  <c:v>0.85889000000000004</c:v>
                </c:pt>
                <c:pt idx="517">
                  <c:v>0.86046999999999996</c:v>
                </c:pt>
                <c:pt idx="518">
                  <c:v>0.86201000000000005</c:v>
                </c:pt>
                <c:pt idx="519">
                  <c:v>0.86371999999999993</c:v>
                </c:pt>
                <c:pt idx="520">
                  <c:v>0.86534999999999995</c:v>
                </c:pt>
                <c:pt idx="521">
                  <c:v>0.86709000000000003</c:v>
                </c:pt>
                <c:pt idx="522">
                  <c:v>0.86889000000000005</c:v>
                </c:pt>
                <c:pt idx="523">
                  <c:v>0.87046999999999997</c:v>
                </c:pt>
                <c:pt idx="524">
                  <c:v>0.87218000000000007</c:v>
                </c:pt>
                <c:pt idx="525">
                  <c:v>0.87381999999999993</c:v>
                </c:pt>
                <c:pt idx="526">
                  <c:v>0.87534000000000012</c:v>
                </c:pt>
                <c:pt idx="527">
                  <c:v>0.87712000000000001</c:v>
                </c:pt>
                <c:pt idx="528">
                  <c:v>0.87883999999999995</c:v>
                </c:pt>
                <c:pt idx="529">
                  <c:v>0.88035000000000008</c:v>
                </c:pt>
                <c:pt idx="530">
                  <c:v>0.88198999999999994</c:v>
                </c:pt>
                <c:pt idx="531">
                  <c:v>0.88371999999999995</c:v>
                </c:pt>
                <c:pt idx="532">
                  <c:v>0.88533000000000006</c:v>
                </c:pt>
                <c:pt idx="533">
                  <c:v>0.88723000000000007</c:v>
                </c:pt>
                <c:pt idx="534">
                  <c:v>0.88885000000000003</c:v>
                </c:pt>
                <c:pt idx="535">
                  <c:v>0.89049000000000011</c:v>
                </c:pt>
                <c:pt idx="536">
                  <c:v>0.89215000000000011</c:v>
                </c:pt>
                <c:pt idx="537">
                  <c:v>0.89370000000000005</c:v>
                </c:pt>
                <c:pt idx="538">
                  <c:v>0.89540000000000008</c:v>
                </c:pt>
                <c:pt idx="539">
                  <c:v>0.89719000000000004</c:v>
                </c:pt>
                <c:pt idx="540">
                  <c:v>0.89879999999999993</c:v>
                </c:pt>
                <c:pt idx="541">
                  <c:v>0.90037</c:v>
                </c:pt>
                <c:pt idx="542">
                  <c:v>0.9020800000000001</c:v>
                </c:pt>
                <c:pt idx="543">
                  <c:v>0.90370000000000006</c:v>
                </c:pt>
                <c:pt idx="544">
                  <c:v>0.90542</c:v>
                </c:pt>
                <c:pt idx="545">
                  <c:v>0.90722000000000003</c:v>
                </c:pt>
                <c:pt idx="546">
                  <c:v>0.90881000000000001</c:v>
                </c:pt>
                <c:pt idx="547">
                  <c:v>0.91052000000000011</c:v>
                </c:pt>
                <c:pt idx="548">
                  <c:v>0.91215000000000013</c:v>
                </c:pt>
                <c:pt idx="549">
                  <c:v>0.91373000000000004</c:v>
                </c:pt>
                <c:pt idx="550">
                  <c:v>0.91546000000000005</c:v>
                </c:pt>
                <c:pt idx="551">
                  <c:v>0.91720000000000013</c:v>
                </c:pt>
                <c:pt idx="552">
                  <c:v>0.91872000000000009</c:v>
                </c:pt>
                <c:pt idx="553">
                  <c:v>0.92037000000000002</c:v>
                </c:pt>
                <c:pt idx="554">
                  <c:v>0.92203000000000002</c:v>
                </c:pt>
                <c:pt idx="555">
                  <c:v>0.92369000000000001</c:v>
                </c:pt>
                <c:pt idx="556">
                  <c:v>0.92547999999999997</c:v>
                </c:pt>
                <c:pt idx="557">
                  <c:v>0.9271600000000001</c:v>
                </c:pt>
                <c:pt idx="558">
                  <c:v>0.92884</c:v>
                </c:pt>
                <c:pt idx="559">
                  <c:v>0.93048999999999993</c:v>
                </c:pt>
                <c:pt idx="560">
                  <c:v>0.93204999999999993</c:v>
                </c:pt>
                <c:pt idx="561">
                  <c:v>0.93370000000000009</c:v>
                </c:pt>
                <c:pt idx="562">
                  <c:v>0.93557000000000012</c:v>
                </c:pt>
                <c:pt idx="563">
                  <c:v>0.93715000000000004</c:v>
                </c:pt>
                <c:pt idx="564">
                  <c:v>0.93868000000000007</c:v>
                </c:pt>
                <c:pt idx="565">
                  <c:v>0.94037000000000004</c:v>
                </c:pt>
                <c:pt idx="566">
                  <c:v>0.94201000000000013</c:v>
                </c:pt>
                <c:pt idx="567">
                  <c:v>0.94374999999999998</c:v>
                </c:pt>
                <c:pt idx="568">
                  <c:v>0.94553000000000009</c:v>
                </c:pt>
                <c:pt idx="569">
                  <c:v>0.94715000000000005</c:v>
                </c:pt>
                <c:pt idx="570">
                  <c:v>0.94885000000000008</c:v>
                </c:pt>
                <c:pt idx="571">
                  <c:v>0.95045000000000013</c:v>
                </c:pt>
                <c:pt idx="572">
                  <c:v>0.95197999999999994</c:v>
                </c:pt>
                <c:pt idx="573">
                  <c:v>0.95380999999999994</c:v>
                </c:pt>
                <c:pt idx="574">
                  <c:v>0.9555300000000001</c:v>
                </c:pt>
                <c:pt idx="575">
                  <c:v>0.95706000000000013</c:v>
                </c:pt>
                <c:pt idx="576">
                  <c:v>0.95871000000000006</c:v>
                </c:pt>
                <c:pt idx="577">
                  <c:v>0.96037000000000006</c:v>
                </c:pt>
                <c:pt idx="578">
                  <c:v>0.96206000000000003</c:v>
                </c:pt>
                <c:pt idx="579">
                  <c:v>0.96384000000000014</c:v>
                </c:pt>
                <c:pt idx="580">
                  <c:v>0.96548</c:v>
                </c:pt>
                <c:pt idx="581">
                  <c:v>0.96712999999999993</c:v>
                </c:pt>
                <c:pt idx="582">
                  <c:v>0.96882999999999997</c:v>
                </c:pt>
                <c:pt idx="583">
                  <c:v>0.97036</c:v>
                </c:pt>
                <c:pt idx="584">
                  <c:v>0.97203000000000006</c:v>
                </c:pt>
                <c:pt idx="585">
                  <c:v>0.97390999999999994</c:v>
                </c:pt>
                <c:pt idx="586">
                  <c:v>0.9754600000000001</c:v>
                </c:pt>
                <c:pt idx="587">
                  <c:v>0.97701000000000005</c:v>
                </c:pt>
                <c:pt idx="588">
                  <c:v>0.97872000000000015</c:v>
                </c:pt>
                <c:pt idx="589">
                  <c:v>0.98034999999999994</c:v>
                </c:pt>
                <c:pt idx="590">
                  <c:v>0.98209000000000002</c:v>
                </c:pt>
                <c:pt idx="591">
                  <c:v>0.98386000000000007</c:v>
                </c:pt>
                <c:pt idx="592">
                  <c:v>0.98543000000000014</c:v>
                </c:pt>
                <c:pt idx="593">
                  <c:v>0.98712999999999995</c:v>
                </c:pt>
                <c:pt idx="594">
                  <c:v>0.98881000000000008</c:v>
                </c:pt>
                <c:pt idx="595">
                  <c:v>0.99034999999999995</c:v>
                </c:pt>
                <c:pt idx="596">
                  <c:v>0.99214999999999998</c:v>
                </c:pt>
                <c:pt idx="597">
                  <c:v>0.99389000000000005</c:v>
                </c:pt>
                <c:pt idx="598">
                  <c:v>0.99539000000000011</c:v>
                </c:pt>
                <c:pt idx="599">
                  <c:v>0.9970500000000001</c:v>
                </c:pt>
                <c:pt idx="600">
                  <c:v>0.99870000000000003</c:v>
                </c:pt>
                <c:pt idx="601">
                  <c:v>1.0003599999999999</c:v>
                </c:pt>
                <c:pt idx="602">
                  <c:v>1.0022099999999998</c:v>
                </c:pt>
                <c:pt idx="603">
                  <c:v>1.00386</c:v>
                </c:pt>
                <c:pt idx="604">
                  <c:v>1.00549</c:v>
                </c:pt>
                <c:pt idx="605">
                  <c:v>1.00718</c:v>
                </c:pt>
                <c:pt idx="606">
                  <c:v>1.00874</c:v>
                </c:pt>
                <c:pt idx="607">
                  <c:v>1.0103899999999999</c:v>
                </c:pt>
                <c:pt idx="608">
                  <c:v>1.0122199999999999</c:v>
                </c:pt>
                <c:pt idx="609">
                  <c:v>1.0137699999999998</c:v>
                </c:pt>
                <c:pt idx="610">
                  <c:v>1.0153099999999999</c:v>
                </c:pt>
                <c:pt idx="611">
                  <c:v>1.01705</c:v>
                </c:pt>
                <c:pt idx="612">
                  <c:v>1.0186899999999999</c:v>
                </c:pt>
                <c:pt idx="613">
                  <c:v>1.0204199999999999</c:v>
                </c:pt>
                <c:pt idx="614">
                  <c:v>1.02223</c:v>
                </c:pt>
                <c:pt idx="615">
                  <c:v>1.0237799999999999</c:v>
                </c:pt>
                <c:pt idx="616">
                  <c:v>1.0254399999999999</c:v>
                </c:pt>
                <c:pt idx="617">
                  <c:v>1.0270699999999999</c:v>
                </c:pt>
                <c:pt idx="618">
                  <c:v>1.0286599999999999</c:v>
                </c:pt>
                <c:pt idx="619">
                  <c:v>1.03044</c:v>
                </c:pt>
                <c:pt idx="620">
                  <c:v>1.0321899999999999</c:v>
                </c:pt>
                <c:pt idx="621">
                  <c:v>1.03372</c:v>
                </c:pt>
                <c:pt idx="622">
                  <c:v>1.0353999999999999</c:v>
                </c:pt>
                <c:pt idx="623">
                  <c:v>1.0370599999999999</c:v>
                </c:pt>
                <c:pt idx="624">
                  <c:v>1.03874</c:v>
                </c:pt>
                <c:pt idx="625">
                  <c:v>1.0405099999999998</c:v>
                </c:pt>
                <c:pt idx="626">
                  <c:v>1.04216</c:v>
                </c:pt>
                <c:pt idx="627">
                  <c:v>1.0437699999999999</c:v>
                </c:pt>
                <c:pt idx="628">
                  <c:v>1.04545</c:v>
                </c:pt>
                <c:pt idx="629">
                  <c:v>1.0470599999999999</c:v>
                </c:pt>
                <c:pt idx="630">
                  <c:v>1.0487299999999999</c:v>
                </c:pt>
                <c:pt idx="631">
                  <c:v>1.05057</c:v>
                </c:pt>
                <c:pt idx="632">
                  <c:v>1.0521399999999999</c:v>
                </c:pt>
                <c:pt idx="633">
                  <c:v>1.05369</c:v>
                </c:pt>
                <c:pt idx="634">
                  <c:v>1.0553699999999999</c:v>
                </c:pt>
                <c:pt idx="635">
                  <c:v>1.0570199999999998</c:v>
                </c:pt>
                <c:pt idx="636">
                  <c:v>1.0587799999999998</c:v>
                </c:pt>
                <c:pt idx="637">
                  <c:v>1.0605799999999999</c:v>
                </c:pt>
                <c:pt idx="638">
                  <c:v>1.0621099999999999</c:v>
                </c:pt>
                <c:pt idx="639">
                  <c:v>1.0637599999999998</c:v>
                </c:pt>
                <c:pt idx="640">
                  <c:v>1.0653999999999999</c:v>
                </c:pt>
                <c:pt idx="641">
                  <c:v>1.0669999999999999</c:v>
                </c:pt>
                <c:pt idx="642">
                  <c:v>1.0688</c:v>
                </c:pt>
                <c:pt idx="643">
                  <c:v>1.0705</c:v>
                </c:pt>
                <c:pt idx="644">
                  <c:v>1.0720499999999999</c:v>
                </c:pt>
                <c:pt idx="645">
                  <c:v>1.0736999999999999</c:v>
                </c:pt>
                <c:pt idx="646">
                  <c:v>1.0753699999999999</c:v>
                </c:pt>
                <c:pt idx="647">
                  <c:v>1.0770599999999999</c:v>
                </c:pt>
                <c:pt idx="648">
                  <c:v>1.07891</c:v>
                </c:pt>
                <c:pt idx="649">
                  <c:v>1.0805099999999999</c:v>
                </c:pt>
                <c:pt idx="650">
                  <c:v>1.0821299999999998</c:v>
                </c:pt>
                <c:pt idx="651">
                  <c:v>1.0837999999999999</c:v>
                </c:pt>
                <c:pt idx="652">
                  <c:v>1.0853699999999999</c:v>
                </c:pt>
                <c:pt idx="653">
                  <c:v>1.08707</c:v>
                </c:pt>
                <c:pt idx="654">
                  <c:v>1.0889</c:v>
                </c:pt>
                <c:pt idx="655">
                  <c:v>1.0904399999999999</c:v>
                </c:pt>
                <c:pt idx="656">
                  <c:v>1.09202</c:v>
                </c:pt>
                <c:pt idx="657">
                  <c:v>1.09372</c:v>
                </c:pt>
                <c:pt idx="658">
                  <c:v>1.0953999999999999</c:v>
                </c:pt>
                <c:pt idx="659">
                  <c:v>1.0971499999999998</c:v>
                </c:pt>
                <c:pt idx="660">
                  <c:v>1.0989099999999998</c:v>
                </c:pt>
                <c:pt idx="661">
                  <c:v>1.10046</c:v>
                </c:pt>
                <c:pt idx="662">
                  <c:v>1.1021399999999999</c:v>
                </c:pt>
                <c:pt idx="663">
                  <c:v>1.1037999999999999</c:v>
                </c:pt>
                <c:pt idx="664">
                  <c:v>1.1053299999999999</c:v>
                </c:pt>
                <c:pt idx="665">
                  <c:v>1.1071499999999999</c:v>
                </c:pt>
                <c:pt idx="666">
                  <c:v>1.1088399999999998</c:v>
                </c:pt>
                <c:pt idx="667">
                  <c:v>1.11039</c:v>
                </c:pt>
                <c:pt idx="668">
                  <c:v>1.11205</c:v>
                </c:pt>
                <c:pt idx="669">
                  <c:v>1.1136999999999999</c:v>
                </c:pt>
                <c:pt idx="670">
                  <c:v>1.11541</c:v>
                </c:pt>
                <c:pt idx="671">
                  <c:v>1.11717</c:v>
                </c:pt>
                <c:pt idx="672">
                  <c:v>1.11879</c:v>
                </c:pt>
                <c:pt idx="673">
                  <c:v>1.1204499999999999</c:v>
                </c:pt>
                <c:pt idx="674">
                  <c:v>1.1221599999999998</c:v>
                </c:pt>
                <c:pt idx="675">
                  <c:v>1.1237699999999999</c:v>
                </c:pt>
                <c:pt idx="676">
                  <c:v>1.1254299999999999</c:v>
                </c:pt>
                <c:pt idx="677">
                  <c:v>1.1272199999999999</c:v>
                </c:pt>
                <c:pt idx="678">
                  <c:v>1.1287499999999999</c:v>
                </c:pt>
                <c:pt idx="679">
                  <c:v>1.1303399999999999</c:v>
                </c:pt>
                <c:pt idx="680">
                  <c:v>1.1320399999999999</c:v>
                </c:pt>
                <c:pt idx="681">
                  <c:v>1.1336999999999999</c:v>
                </c:pt>
                <c:pt idx="682">
                  <c:v>1.1354899999999999</c:v>
                </c:pt>
                <c:pt idx="683">
                  <c:v>1.1372599999999999</c:v>
                </c:pt>
                <c:pt idx="684">
                  <c:v>1.1387699999999998</c:v>
                </c:pt>
                <c:pt idx="685">
                  <c:v>1.1405099999999999</c:v>
                </c:pt>
                <c:pt idx="686">
                  <c:v>1.14212</c:v>
                </c:pt>
                <c:pt idx="687">
                  <c:v>1.1436899999999999</c:v>
                </c:pt>
                <c:pt idx="688">
                  <c:v>1.14547</c:v>
                </c:pt>
                <c:pt idx="689">
                  <c:v>1.14717</c:v>
                </c:pt>
                <c:pt idx="690">
                  <c:v>1.14869</c:v>
                </c:pt>
                <c:pt idx="691">
                  <c:v>1.1503599999999998</c:v>
                </c:pt>
                <c:pt idx="692">
                  <c:v>1.1520299999999999</c:v>
                </c:pt>
                <c:pt idx="693">
                  <c:v>1.15374</c:v>
                </c:pt>
                <c:pt idx="694">
                  <c:v>1.15557</c:v>
                </c:pt>
                <c:pt idx="695">
                  <c:v>1.1571199999999999</c:v>
                </c:pt>
                <c:pt idx="696">
                  <c:v>1.1587499999999999</c:v>
                </c:pt>
                <c:pt idx="697">
                  <c:v>1.1604299999999999</c:v>
                </c:pt>
                <c:pt idx="698">
                  <c:v>1.16205</c:v>
                </c:pt>
                <c:pt idx="699">
                  <c:v>1.1637199999999999</c:v>
                </c:pt>
                <c:pt idx="700">
                  <c:v>1.16553</c:v>
                </c:pt>
                <c:pt idx="701">
                  <c:v>1.1670799999999999</c:v>
                </c:pt>
                <c:pt idx="702">
                  <c:v>1.1686699999999999</c:v>
                </c:pt>
                <c:pt idx="703">
                  <c:v>1.1703899999999998</c:v>
                </c:pt>
                <c:pt idx="704">
                  <c:v>1.17204</c:v>
                </c:pt>
                <c:pt idx="705">
                  <c:v>1.1738599999999999</c:v>
                </c:pt>
                <c:pt idx="706">
                  <c:v>1.17557</c:v>
                </c:pt>
                <c:pt idx="707">
                  <c:v>1.1770699999999998</c:v>
                </c:pt>
                <c:pt idx="708">
                  <c:v>1.1787699999999999</c:v>
                </c:pt>
                <c:pt idx="709">
                  <c:v>1.1804599999999998</c:v>
                </c:pt>
                <c:pt idx="710">
                  <c:v>1.1820299999999999</c:v>
                </c:pt>
                <c:pt idx="711">
                  <c:v>1.18384</c:v>
                </c:pt>
                <c:pt idx="712">
                  <c:v>1.1855</c:v>
                </c:pt>
                <c:pt idx="713">
                  <c:v>1.1870399999999999</c:v>
                </c:pt>
                <c:pt idx="714">
                  <c:v>1.1886999999999999</c:v>
                </c:pt>
                <c:pt idx="715">
                  <c:v>1.1903599999999999</c:v>
                </c:pt>
                <c:pt idx="716">
                  <c:v>1.1920999999999999</c:v>
                </c:pt>
                <c:pt idx="717">
                  <c:v>1.1938899999999999</c:v>
                </c:pt>
                <c:pt idx="718">
                  <c:v>1.1954499999999999</c:v>
                </c:pt>
                <c:pt idx="719">
                  <c:v>1.1970999999999998</c:v>
                </c:pt>
                <c:pt idx="720">
                  <c:v>1.1988299999999998</c:v>
                </c:pt>
                <c:pt idx="721">
                  <c:v>1.20041</c:v>
                </c:pt>
                <c:pt idx="722">
                  <c:v>1.2020899999999999</c:v>
                </c:pt>
                <c:pt idx="723">
                  <c:v>1.2038599999999999</c:v>
                </c:pt>
                <c:pt idx="724">
                  <c:v>1.2054199999999999</c:v>
                </c:pt>
                <c:pt idx="725">
                  <c:v>1.2069799999999999</c:v>
                </c:pt>
                <c:pt idx="726">
                  <c:v>1.20872</c:v>
                </c:pt>
                <c:pt idx="727">
                  <c:v>1.21041</c:v>
                </c:pt>
                <c:pt idx="728">
                  <c:v>1.21221</c:v>
                </c:pt>
                <c:pt idx="729">
                  <c:v>1.2138799999999998</c:v>
                </c:pt>
                <c:pt idx="730">
                  <c:v>1.21546</c:v>
                </c:pt>
                <c:pt idx="731">
                  <c:v>1.21716</c:v>
                </c:pt>
                <c:pt idx="732">
                  <c:v>1.2187999999999999</c:v>
                </c:pt>
                <c:pt idx="733">
                  <c:v>1.22037</c:v>
                </c:pt>
                <c:pt idx="734">
                  <c:v>1.2221799999999998</c:v>
                </c:pt>
                <c:pt idx="735">
                  <c:v>1.2238399999999998</c:v>
                </c:pt>
                <c:pt idx="736">
                  <c:v>1.2253999999999998</c:v>
                </c:pt>
                <c:pt idx="737">
                  <c:v>1.2270599999999998</c:v>
                </c:pt>
                <c:pt idx="738">
                  <c:v>1.2286899999999998</c:v>
                </c:pt>
                <c:pt idx="739">
                  <c:v>1.2304299999999999</c:v>
                </c:pt>
                <c:pt idx="740">
                  <c:v>1.2322199999999999</c:v>
                </c:pt>
                <c:pt idx="741">
                  <c:v>1.2337899999999999</c:v>
                </c:pt>
                <c:pt idx="742">
                  <c:v>1.2354799999999999</c:v>
                </c:pt>
                <c:pt idx="743">
                  <c:v>1.2371599999999998</c:v>
                </c:pt>
                <c:pt idx="744">
                  <c:v>1.2387299999999999</c:v>
                </c:pt>
                <c:pt idx="745">
                  <c:v>1.2404299999999999</c:v>
                </c:pt>
                <c:pt idx="746">
                  <c:v>1.24217</c:v>
                </c:pt>
                <c:pt idx="747">
                  <c:v>1.2437</c:v>
                </c:pt>
                <c:pt idx="748">
                  <c:v>1.24535</c:v>
                </c:pt>
                <c:pt idx="749">
                  <c:v>1.2470399999999999</c:v>
                </c:pt>
                <c:pt idx="750">
                  <c:v>1.2486999999999999</c:v>
                </c:pt>
                <c:pt idx="751">
                  <c:v>1.2504899999999999</c:v>
                </c:pt>
                <c:pt idx="752">
                  <c:v>1.25217</c:v>
                </c:pt>
                <c:pt idx="753">
                  <c:v>1.2537699999999998</c:v>
                </c:pt>
                <c:pt idx="754">
                  <c:v>1.25549</c:v>
                </c:pt>
                <c:pt idx="755">
                  <c:v>1.2570899999999998</c:v>
                </c:pt>
                <c:pt idx="756">
                  <c:v>1.2586899999999999</c:v>
                </c:pt>
                <c:pt idx="757">
                  <c:v>1.2605499999999998</c:v>
                </c:pt>
                <c:pt idx="758">
                  <c:v>1.2621599999999999</c:v>
                </c:pt>
                <c:pt idx="759">
                  <c:v>1.2636999999999998</c:v>
                </c:pt>
                <c:pt idx="760">
                  <c:v>1.26539</c:v>
                </c:pt>
                <c:pt idx="761">
                  <c:v>1.2669899999999998</c:v>
                </c:pt>
                <c:pt idx="762">
                  <c:v>1.26874</c:v>
                </c:pt>
                <c:pt idx="763">
                  <c:v>1.2705599999999999</c:v>
                </c:pt>
                <c:pt idx="764">
                  <c:v>1.2721399999999998</c:v>
                </c:pt>
                <c:pt idx="765">
                  <c:v>1.2738399999999999</c:v>
                </c:pt>
                <c:pt idx="766">
                  <c:v>1.27549</c:v>
                </c:pt>
                <c:pt idx="767">
                  <c:v>1.2770199999999998</c:v>
                </c:pt>
                <c:pt idx="768">
                  <c:v>1.27877</c:v>
                </c:pt>
                <c:pt idx="769">
                  <c:v>1.2805</c:v>
                </c:pt>
                <c:pt idx="770">
                  <c:v>1.2820399999999998</c:v>
                </c:pt>
                <c:pt idx="771">
                  <c:v>1.28365</c:v>
                </c:pt>
                <c:pt idx="772">
                  <c:v>1.28539</c:v>
                </c:pt>
                <c:pt idx="773">
                  <c:v>1.2869699999999999</c:v>
                </c:pt>
                <c:pt idx="774">
                  <c:v>1.2888899999999999</c:v>
                </c:pt>
                <c:pt idx="775">
                  <c:v>1.29053</c:v>
                </c:pt>
                <c:pt idx="776">
                  <c:v>1.2921499999999999</c:v>
                </c:pt>
                <c:pt idx="777">
                  <c:v>1.29382</c:v>
                </c:pt>
                <c:pt idx="778">
                  <c:v>1.2953699999999999</c:v>
                </c:pt>
                <c:pt idx="779">
                  <c:v>1.2970499999999998</c:v>
                </c:pt>
                <c:pt idx="780">
                  <c:v>1.2988599999999999</c:v>
                </c:pt>
                <c:pt idx="781">
                  <c:v>1.3004799999999999</c:v>
                </c:pt>
                <c:pt idx="782">
                  <c:v>1.3020399999999999</c:v>
                </c:pt>
                <c:pt idx="783">
                  <c:v>1.30375</c:v>
                </c:pt>
                <c:pt idx="784">
                  <c:v>1.3053699999999999</c:v>
                </c:pt>
                <c:pt idx="785">
                  <c:v>1.30708</c:v>
                </c:pt>
                <c:pt idx="786">
                  <c:v>1.3089</c:v>
                </c:pt>
                <c:pt idx="787">
                  <c:v>1.3104799999999999</c:v>
                </c:pt>
                <c:pt idx="788">
                  <c:v>1.3121699999999998</c:v>
                </c:pt>
                <c:pt idx="789">
                  <c:v>1.3138099999999999</c:v>
                </c:pt>
                <c:pt idx="790">
                  <c:v>1.3153999999999999</c:v>
                </c:pt>
                <c:pt idx="791">
                  <c:v>1.3170999999999999</c:v>
                </c:pt>
                <c:pt idx="792">
                  <c:v>1.31887</c:v>
                </c:pt>
                <c:pt idx="793">
                  <c:v>1.3204</c:v>
                </c:pt>
                <c:pt idx="794">
                  <c:v>1.3220399999999999</c:v>
                </c:pt>
                <c:pt idx="795">
                  <c:v>1.3237099999999999</c:v>
                </c:pt>
                <c:pt idx="796">
                  <c:v>1.3253699999999999</c:v>
                </c:pt>
                <c:pt idx="797">
                  <c:v>1.3271299999999999</c:v>
                </c:pt>
                <c:pt idx="798">
                  <c:v>1.32883</c:v>
                </c:pt>
                <c:pt idx="799">
                  <c:v>1.3304799999999999</c:v>
                </c:pt>
                <c:pt idx="800">
                  <c:v>1.33216</c:v>
                </c:pt>
                <c:pt idx="801">
                  <c:v>1.33372</c:v>
                </c:pt>
                <c:pt idx="802">
                  <c:v>1.3353599999999999</c:v>
                </c:pt>
                <c:pt idx="803">
                  <c:v>1.33721</c:v>
                </c:pt>
                <c:pt idx="804">
                  <c:v>1.33883</c:v>
                </c:pt>
                <c:pt idx="805">
                  <c:v>1.34036</c:v>
                </c:pt>
                <c:pt idx="806">
                  <c:v>1.3420299999999998</c:v>
                </c:pt>
                <c:pt idx="807">
                  <c:v>1.3436599999999999</c:v>
                </c:pt>
                <c:pt idx="808">
                  <c:v>1.34541</c:v>
                </c:pt>
                <c:pt idx="809">
                  <c:v>1.3472199999999999</c:v>
                </c:pt>
                <c:pt idx="810">
                  <c:v>1.3488199999999999</c:v>
                </c:pt>
                <c:pt idx="811">
                  <c:v>1.3505199999999999</c:v>
                </c:pt>
                <c:pt idx="812">
                  <c:v>1.3521399999999999</c:v>
                </c:pt>
                <c:pt idx="813">
                  <c:v>1.3536699999999999</c:v>
                </c:pt>
                <c:pt idx="814">
                  <c:v>1.35547</c:v>
                </c:pt>
                <c:pt idx="815">
                  <c:v>1.3571899999999999</c:v>
                </c:pt>
                <c:pt idx="816">
                  <c:v>1.3587399999999998</c:v>
                </c:pt>
                <c:pt idx="817">
                  <c:v>1.3603699999999999</c:v>
                </c:pt>
                <c:pt idx="818">
                  <c:v>1.3620399999999999</c:v>
                </c:pt>
                <c:pt idx="819">
                  <c:v>1.36371</c:v>
                </c:pt>
                <c:pt idx="820">
                  <c:v>1.36551</c:v>
                </c:pt>
                <c:pt idx="821">
                  <c:v>1.3671599999999999</c:v>
                </c:pt>
                <c:pt idx="822">
                  <c:v>1.36879</c:v>
                </c:pt>
                <c:pt idx="823">
                  <c:v>1.37049</c:v>
                </c:pt>
                <c:pt idx="824">
                  <c:v>1.3720399999999999</c:v>
                </c:pt>
                <c:pt idx="825">
                  <c:v>1.37368</c:v>
                </c:pt>
                <c:pt idx="826">
                  <c:v>1.37557</c:v>
                </c:pt>
                <c:pt idx="827">
                  <c:v>1.37713</c:v>
                </c:pt>
                <c:pt idx="828">
                  <c:v>1.37869</c:v>
                </c:pt>
                <c:pt idx="829">
                  <c:v>1.3803799999999999</c:v>
                </c:pt>
                <c:pt idx="830">
                  <c:v>1.38201</c:v>
                </c:pt>
                <c:pt idx="831">
                  <c:v>1.38375</c:v>
                </c:pt>
                <c:pt idx="832">
                  <c:v>1.3855299999999999</c:v>
                </c:pt>
                <c:pt idx="833">
                  <c:v>1.3870799999999999</c:v>
                </c:pt>
                <c:pt idx="834">
                  <c:v>1.38879</c:v>
                </c:pt>
                <c:pt idx="835">
                  <c:v>1.39049</c:v>
                </c:pt>
                <c:pt idx="836">
                  <c:v>1.39202</c:v>
                </c:pt>
                <c:pt idx="837">
                  <c:v>1.3938299999999999</c:v>
                </c:pt>
                <c:pt idx="838">
                  <c:v>1.3955899999999999</c:v>
                </c:pt>
                <c:pt idx="839">
                  <c:v>1.39707</c:v>
                </c:pt>
                <c:pt idx="840">
                  <c:v>1.3987099999999999</c:v>
                </c:pt>
                <c:pt idx="841">
                  <c:v>1.4003599999999998</c:v>
                </c:pt>
                <c:pt idx="842">
                  <c:v>1.40201</c:v>
                </c:pt>
                <c:pt idx="843">
                  <c:v>1.4038599999999999</c:v>
                </c:pt>
                <c:pt idx="844">
                  <c:v>1.40554</c:v>
                </c:pt>
                <c:pt idx="845">
                  <c:v>1.4071499999999999</c:v>
                </c:pt>
                <c:pt idx="846">
                  <c:v>1.4088399999999999</c:v>
                </c:pt>
                <c:pt idx="847">
                  <c:v>1.4104299999999999</c:v>
                </c:pt>
                <c:pt idx="848">
                  <c:v>1.4120599999999999</c:v>
                </c:pt>
                <c:pt idx="849">
                  <c:v>1.4138499999999998</c:v>
                </c:pt>
                <c:pt idx="850">
                  <c:v>1.4154499999999999</c:v>
                </c:pt>
                <c:pt idx="851">
                  <c:v>1.41699</c:v>
                </c:pt>
                <c:pt idx="852">
                  <c:v>1.41872</c:v>
                </c:pt>
                <c:pt idx="853">
                  <c:v>1.42035</c:v>
                </c:pt>
                <c:pt idx="854">
                  <c:v>1.4220899999999999</c:v>
                </c:pt>
                <c:pt idx="855">
                  <c:v>1.42394</c:v>
                </c:pt>
                <c:pt idx="856">
                  <c:v>1.4254599999999999</c:v>
                </c:pt>
                <c:pt idx="857">
                  <c:v>1.4271399999999999</c:v>
                </c:pt>
                <c:pt idx="858">
                  <c:v>1.42879</c:v>
                </c:pt>
                <c:pt idx="859">
                  <c:v>1.4303299999999999</c:v>
                </c:pt>
                <c:pt idx="860">
                  <c:v>1.43211</c:v>
                </c:pt>
                <c:pt idx="861">
                  <c:v>1.4338599999999999</c:v>
                </c:pt>
                <c:pt idx="862">
                  <c:v>1.4353899999999999</c:v>
                </c:pt>
                <c:pt idx="863">
                  <c:v>1.43706</c:v>
                </c:pt>
                <c:pt idx="864">
                  <c:v>1.43875</c:v>
                </c:pt>
                <c:pt idx="865">
                  <c:v>1.44042</c:v>
                </c:pt>
                <c:pt idx="866">
                  <c:v>1.4421899999999999</c:v>
                </c:pt>
                <c:pt idx="867">
                  <c:v>1.44384</c:v>
                </c:pt>
                <c:pt idx="868">
                  <c:v>1.4454399999999998</c:v>
                </c:pt>
                <c:pt idx="869">
                  <c:v>1.44712</c:v>
                </c:pt>
                <c:pt idx="870">
                  <c:v>1.4487299999999999</c:v>
                </c:pt>
                <c:pt idx="871">
                  <c:v>1.4503899999999998</c:v>
                </c:pt>
                <c:pt idx="872">
                  <c:v>1.4522199999999998</c:v>
                </c:pt>
                <c:pt idx="873">
                  <c:v>1.4538199999999999</c:v>
                </c:pt>
                <c:pt idx="874">
                  <c:v>1.4553699999999998</c:v>
                </c:pt>
                <c:pt idx="875">
                  <c:v>1.4570299999999998</c:v>
                </c:pt>
                <c:pt idx="876">
                  <c:v>1.4586699999999999</c:v>
                </c:pt>
                <c:pt idx="877">
                  <c:v>1.4604299999999999</c:v>
                </c:pt>
                <c:pt idx="878">
                  <c:v>1.4622499999999998</c:v>
                </c:pt>
                <c:pt idx="879">
                  <c:v>1.46377</c:v>
                </c:pt>
                <c:pt idx="880">
                  <c:v>1.4654099999999999</c:v>
                </c:pt>
                <c:pt idx="881">
                  <c:v>1.4670699999999999</c:v>
                </c:pt>
                <c:pt idx="882">
                  <c:v>1.46868</c:v>
                </c:pt>
                <c:pt idx="883">
                  <c:v>1.4704699999999999</c:v>
                </c:pt>
                <c:pt idx="884">
                  <c:v>1.4721799999999998</c:v>
                </c:pt>
                <c:pt idx="885">
                  <c:v>1.4737099999999999</c:v>
                </c:pt>
                <c:pt idx="886">
                  <c:v>1.47536</c:v>
                </c:pt>
                <c:pt idx="887">
                  <c:v>1.47705</c:v>
                </c:pt>
                <c:pt idx="888">
                  <c:v>1.4786999999999999</c:v>
                </c:pt>
                <c:pt idx="889">
                  <c:v>1.4805699999999999</c:v>
                </c:pt>
                <c:pt idx="890">
                  <c:v>1.4821899999999999</c:v>
                </c:pt>
                <c:pt idx="891">
                  <c:v>1.4838</c:v>
                </c:pt>
                <c:pt idx="892">
                  <c:v>1.48549</c:v>
                </c:pt>
                <c:pt idx="893">
                  <c:v>1.48705</c:v>
                </c:pt>
                <c:pt idx="894">
                  <c:v>1.4887199999999998</c:v>
                </c:pt>
                <c:pt idx="895">
                  <c:v>1.4905599999999999</c:v>
                </c:pt>
                <c:pt idx="896">
                  <c:v>1.4921099999999998</c:v>
                </c:pt>
                <c:pt idx="897">
                  <c:v>1.49369</c:v>
                </c:pt>
                <c:pt idx="898">
                  <c:v>1.4953799999999999</c:v>
                </c:pt>
                <c:pt idx="899">
                  <c:v>1.4970599999999998</c:v>
                </c:pt>
                <c:pt idx="900">
                  <c:v>1.4988199999999998</c:v>
                </c:pt>
                <c:pt idx="901">
                  <c:v>1.50058</c:v>
                </c:pt>
                <c:pt idx="902">
                  <c:v>1.5021199999999999</c:v>
                </c:pt>
                <c:pt idx="903">
                  <c:v>1.5037699999999998</c:v>
                </c:pt>
                <c:pt idx="904">
                  <c:v>1.5054299999999998</c:v>
                </c:pt>
                <c:pt idx="905">
                  <c:v>1.5069899999999998</c:v>
                </c:pt>
                <c:pt idx="906">
                  <c:v>1.5087899999999999</c:v>
                </c:pt>
                <c:pt idx="907">
                  <c:v>1.5105199999999999</c:v>
                </c:pt>
                <c:pt idx="908">
                  <c:v>1.51207</c:v>
                </c:pt>
                <c:pt idx="909">
                  <c:v>1.51372</c:v>
                </c:pt>
                <c:pt idx="910">
                  <c:v>1.5153699999999999</c:v>
                </c:pt>
                <c:pt idx="911">
                  <c:v>1.51708</c:v>
                </c:pt>
                <c:pt idx="912">
                  <c:v>1.51881</c:v>
                </c:pt>
                <c:pt idx="913">
                  <c:v>1.52047</c:v>
                </c:pt>
                <c:pt idx="914">
                  <c:v>1.5221</c:v>
                </c:pt>
                <c:pt idx="915">
                  <c:v>1.5238099999999999</c:v>
                </c:pt>
                <c:pt idx="916">
                  <c:v>1.5254599999999998</c:v>
                </c:pt>
                <c:pt idx="917">
                  <c:v>1.52712</c:v>
                </c:pt>
                <c:pt idx="918">
                  <c:v>1.5288999999999999</c:v>
                </c:pt>
                <c:pt idx="919">
                  <c:v>1.53044</c:v>
                </c:pt>
                <c:pt idx="920">
                  <c:v>1.5320099999999999</c:v>
                </c:pt>
                <c:pt idx="921">
                  <c:v>1.5336999999999998</c:v>
                </c:pt>
                <c:pt idx="922">
                  <c:v>1.5353599999999998</c:v>
                </c:pt>
                <c:pt idx="923">
                  <c:v>1.53714</c:v>
                </c:pt>
                <c:pt idx="924">
                  <c:v>1.5389299999999999</c:v>
                </c:pt>
                <c:pt idx="925">
                  <c:v>1.54044</c:v>
                </c:pt>
                <c:pt idx="926">
                  <c:v>1.5421799999999999</c:v>
                </c:pt>
                <c:pt idx="927">
                  <c:v>1.5438099999999999</c:v>
                </c:pt>
                <c:pt idx="928">
                  <c:v>1.5453699999999999</c:v>
                </c:pt>
                <c:pt idx="929">
                  <c:v>1.5471199999999998</c:v>
                </c:pt>
                <c:pt idx="930">
                  <c:v>1.5488299999999999</c:v>
                </c:pt>
                <c:pt idx="931">
                  <c:v>1.55036</c:v>
                </c:pt>
                <c:pt idx="932">
                  <c:v>1.55202</c:v>
                </c:pt>
                <c:pt idx="933">
                  <c:v>1.5536799999999999</c:v>
                </c:pt>
                <c:pt idx="934">
                  <c:v>1.55538</c:v>
                </c:pt>
                <c:pt idx="935">
                  <c:v>1.55724</c:v>
                </c:pt>
                <c:pt idx="936">
                  <c:v>1.5588</c:v>
                </c:pt>
                <c:pt idx="937">
                  <c:v>1.56043</c:v>
                </c:pt>
                <c:pt idx="938">
                  <c:v>1.56212</c:v>
                </c:pt>
                <c:pt idx="939">
                  <c:v>1.56372</c:v>
                </c:pt>
                <c:pt idx="940">
                  <c:v>1.5653699999999999</c:v>
                </c:pt>
                <c:pt idx="941">
                  <c:v>1.5671899999999999</c:v>
                </c:pt>
                <c:pt idx="942">
                  <c:v>1.56874</c:v>
                </c:pt>
                <c:pt idx="943">
                  <c:v>1.57033</c:v>
                </c:pt>
                <c:pt idx="944">
                  <c:v>1.5720699999999999</c:v>
                </c:pt>
                <c:pt idx="945">
                  <c:v>1.5737099999999999</c:v>
                </c:pt>
                <c:pt idx="946">
                  <c:v>1.5755299999999999</c:v>
                </c:pt>
                <c:pt idx="947">
                  <c:v>1.5772499999999998</c:v>
                </c:pt>
                <c:pt idx="948">
                  <c:v>1.57873</c:v>
                </c:pt>
                <c:pt idx="949">
                  <c:v>1.5804</c:v>
                </c:pt>
                <c:pt idx="950">
                  <c:v>1.5820999999999998</c:v>
                </c:pt>
                <c:pt idx="951">
                  <c:v>1.58368</c:v>
                </c:pt>
                <c:pt idx="952">
                  <c:v>1.58551</c:v>
                </c:pt>
                <c:pt idx="953">
                  <c:v>1.5871899999999999</c:v>
                </c:pt>
                <c:pt idx="954">
                  <c:v>1.58873</c:v>
                </c:pt>
                <c:pt idx="955">
                  <c:v>1.5903799999999999</c:v>
                </c:pt>
                <c:pt idx="956">
                  <c:v>1.59202</c:v>
                </c:pt>
                <c:pt idx="957">
                  <c:v>1.59375</c:v>
                </c:pt>
                <c:pt idx="958">
                  <c:v>1.59555</c:v>
                </c:pt>
                <c:pt idx="959">
                  <c:v>1.5971199999999999</c:v>
                </c:pt>
                <c:pt idx="960">
                  <c:v>1.5987499999999999</c:v>
                </c:pt>
                <c:pt idx="961">
                  <c:v>1.60049</c:v>
                </c:pt>
                <c:pt idx="962">
                  <c:v>1.6021099999999999</c:v>
                </c:pt>
                <c:pt idx="963">
                  <c:v>1.6037599999999999</c:v>
                </c:pt>
                <c:pt idx="964">
                  <c:v>1.6055199999999998</c:v>
                </c:pt>
                <c:pt idx="965">
                  <c:v>1.6070899999999999</c:v>
                </c:pt>
                <c:pt idx="966">
                  <c:v>1.60863</c:v>
                </c:pt>
                <c:pt idx="967">
                  <c:v>1.6103799999999999</c:v>
                </c:pt>
                <c:pt idx="968">
                  <c:v>1.6120699999999999</c:v>
                </c:pt>
                <c:pt idx="969">
                  <c:v>1.6138399999999999</c:v>
                </c:pt>
                <c:pt idx="970">
                  <c:v>1.61558</c:v>
                </c:pt>
                <c:pt idx="971">
                  <c:v>1.61714</c:v>
                </c:pt>
                <c:pt idx="972">
                  <c:v>1.61883</c:v>
                </c:pt>
                <c:pt idx="973">
                  <c:v>1.6204699999999999</c:v>
                </c:pt>
                <c:pt idx="974">
                  <c:v>1.6220299999999999</c:v>
                </c:pt>
                <c:pt idx="975">
                  <c:v>1.6238199999999998</c:v>
                </c:pt>
                <c:pt idx="976">
                  <c:v>1.6254999999999999</c:v>
                </c:pt>
                <c:pt idx="977">
                  <c:v>1.62707</c:v>
                </c:pt>
                <c:pt idx="978">
                  <c:v>1.6287199999999999</c:v>
                </c:pt>
                <c:pt idx="979">
                  <c:v>1.63036</c:v>
                </c:pt>
                <c:pt idx="980">
                  <c:v>1.6320899999999998</c:v>
                </c:pt>
                <c:pt idx="981">
                  <c:v>1.6338899999999998</c:v>
                </c:pt>
                <c:pt idx="982">
                  <c:v>1.6354499999999998</c:v>
                </c:pt>
                <c:pt idx="983">
                  <c:v>1.63713</c:v>
                </c:pt>
                <c:pt idx="984">
                  <c:v>1.6388399999999999</c:v>
                </c:pt>
                <c:pt idx="985">
                  <c:v>1.6404099999999999</c:v>
                </c:pt>
                <c:pt idx="986">
                  <c:v>1.64208</c:v>
                </c:pt>
                <c:pt idx="987">
                  <c:v>1.6438299999999999</c:v>
                </c:pt>
                <c:pt idx="988">
                  <c:v>1.6454</c:v>
                </c:pt>
                <c:pt idx="989">
                  <c:v>1.6470099999999999</c:v>
                </c:pt>
                <c:pt idx="990">
                  <c:v>1.64873</c:v>
                </c:pt>
                <c:pt idx="991">
                  <c:v>1.6503699999999999</c:v>
                </c:pt>
                <c:pt idx="992">
                  <c:v>1.65215</c:v>
                </c:pt>
                <c:pt idx="993">
                  <c:v>1.6538599999999999</c:v>
                </c:pt>
                <c:pt idx="994">
                  <c:v>1.6554499999999999</c:v>
                </c:pt>
                <c:pt idx="995">
                  <c:v>1.6571499999999999</c:v>
                </c:pt>
                <c:pt idx="996">
                  <c:v>1.6587699999999999</c:v>
                </c:pt>
                <c:pt idx="997">
                  <c:v>1.6603599999999998</c:v>
                </c:pt>
                <c:pt idx="998">
                  <c:v>1.66222</c:v>
                </c:pt>
                <c:pt idx="999">
                  <c:v>1.66384</c:v>
                </c:pt>
                <c:pt idx="1000">
                  <c:v>1.66537</c:v>
                </c:pt>
                <c:pt idx="1001">
                  <c:v>1.6670499999999999</c:v>
                </c:pt>
                <c:pt idx="1002">
                  <c:v>1.6686699999999999</c:v>
                </c:pt>
                <c:pt idx="1003">
                  <c:v>1.6703999999999999</c:v>
                </c:pt>
                <c:pt idx="1004">
                  <c:v>1.6722299999999999</c:v>
                </c:pt>
                <c:pt idx="1005">
                  <c:v>1.67381</c:v>
                </c:pt>
                <c:pt idx="1006">
                  <c:v>1.6755099999999998</c:v>
                </c:pt>
                <c:pt idx="1007">
                  <c:v>1.6771799999999999</c:v>
                </c:pt>
                <c:pt idx="1008">
                  <c:v>1.6787099999999999</c:v>
                </c:pt>
                <c:pt idx="1009">
                  <c:v>1.6804299999999999</c:v>
                </c:pt>
                <c:pt idx="1010">
                  <c:v>1.6821699999999999</c:v>
                </c:pt>
                <c:pt idx="1011">
                  <c:v>1.6837099999999998</c:v>
                </c:pt>
                <c:pt idx="1012">
                  <c:v>1.6853099999999999</c:v>
                </c:pt>
                <c:pt idx="1013">
                  <c:v>1.68706</c:v>
                </c:pt>
                <c:pt idx="1014">
                  <c:v>1.6886299999999999</c:v>
                </c:pt>
                <c:pt idx="1015">
                  <c:v>1.69055</c:v>
                </c:pt>
                <c:pt idx="1016">
                  <c:v>1.6922199999999998</c:v>
                </c:pt>
                <c:pt idx="1017">
                  <c:v>1.6938199999999999</c:v>
                </c:pt>
                <c:pt idx="1018">
                  <c:v>1.6954899999999999</c:v>
                </c:pt>
                <c:pt idx="1019">
                  <c:v>1.6970499999999999</c:v>
                </c:pt>
                <c:pt idx="1020">
                  <c:v>1.6987099999999999</c:v>
                </c:pt>
                <c:pt idx="1021">
                  <c:v>1.70051</c:v>
                </c:pt>
                <c:pt idx="1022">
                  <c:v>1.7021499999999998</c:v>
                </c:pt>
                <c:pt idx="1023">
                  <c:v>1.7037099999999998</c:v>
                </c:pt>
                <c:pt idx="1024">
                  <c:v>1.70543</c:v>
                </c:pt>
                <c:pt idx="1025">
                  <c:v>1.7070399999999999</c:v>
                </c:pt>
                <c:pt idx="1026">
                  <c:v>1.70875</c:v>
                </c:pt>
                <c:pt idx="1027">
                  <c:v>1.71055</c:v>
                </c:pt>
                <c:pt idx="1028">
                  <c:v>1.71214</c:v>
                </c:pt>
                <c:pt idx="1029">
                  <c:v>1.71384</c:v>
                </c:pt>
                <c:pt idx="1030">
                  <c:v>1.7154799999999999</c:v>
                </c:pt>
                <c:pt idx="1031">
                  <c:v>1.71706</c:v>
                </c:pt>
                <c:pt idx="1032">
                  <c:v>1.7187699999999999</c:v>
                </c:pt>
                <c:pt idx="1033">
                  <c:v>1.7205699999999999</c:v>
                </c:pt>
                <c:pt idx="1034">
                  <c:v>1.7220799999999998</c:v>
                </c:pt>
                <c:pt idx="1035">
                  <c:v>1.7237</c:v>
                </c:pt>
                <c:pt idx="1036">
                  <c:v>1.72539</c:v>
                </c:pt>
                <c:pt idx="1037">
                  <c:v>1.72702</c:v>
                </c:pt>
                <c:pt idx="1038">
                  <c:v>1.7287899999999998</c:v>
                </c:pt>
                <c:pt idx="1039">
                  <c:v>1.7304999999999999</c:v>
                </c:pt>
                <c:pt idx="1040">
                  <c:v>1.7321199999999999</c:v>
                </c:pt>
                <c:pt idx="1041">
                  <c:v>1.7338399999999998</c:v>
                </c:pt>
                <c:pt idx="1042">
                  <c:v>1.7353999999999998</c:v>
                </c:pt>
                <c:pt idx="1043">
                  <c:v>1.73702</c:v>
                </c:pt>
                <c:pt idx="1044">
                  <c:v>1.73888</c:v>
                </c:pt>
                <c:pt idx="1045">
                  <c:v>1.74051</c:v>
                </c:pt>
                <c:pt idx="1046">
                  <c:v>1.7420199999999999</c:v>
                </c:pt>
                <c:pt idx="1047">
                  <c:v>1.74369</c:v>
                </c:pt>
                <c:pt idx="1048">
                  <c:v>1.7453399999999999</c:v>
                </c:pt>
                <c:pt idx="1049">
                  <c:v>1.7470699999999999</c:v>
                </c:pt>
                <c:pt idx="1050">
                  <c:v>1.7488699999999999</c:v>
                </c:pt>
                <c:pt idx="1051">
                  <c:v>1.7504799999999998</c:v>
                </c:pt>
                <c:pt idx="1052">
                  <c:v>1.7521799999999998</c:v>
                </c:pt>
                <c:pt idx="1053">
                  <c:v>1.7538199999999999</c:v>
                </c:pt>
                <c:pt idx="1054">
                  <c:v>1.7553299999999998</c:v>
                </c:pt>
                <c:pt idx="1055">
                  <c:v>1.7571099999999999</c:v>
                </c:pt>
                <c:pt idx="1056">
                  <c:v>1.7588699999999999</c:v>
                </c:pt>
                <c:pt idx="1057">
                  <c:v>1.7604199999999999</c:v>
                </c:pt>
                <c:pt idx="1058">
                  <c:v>1.76203</c:v>
                </c:pt>
                <c:pt idx="1059">
                  <c:v>1.7637099999999999</c:v>
                </c:pt>
                <c:pt idx="1060">
                  <c:v>1.7653799999999999</c:v>
                </c:pt>
                <c:pt idx="1061">
                  <c:v>1.7671599999999998</c:v>
                </c:pt>
                <c:pt idx="1062">
                  <c:v>1.76884</c:v>
                </c:pt>
                <c:pt idx="1063">
                  <c:v>1.7704499999999999</c:v>
                </c:pt>
                <c:pt idx="1064">
                  <c:v>1.77216</c:v>
                </c:pt>
                <c:pt idx="1065">
                  <c:v>1.77372</c:v>
                </c:pt>
                <c:pt idx="1066">
                  <c:v>1.7753399999999999</c:v>
                </c:pt>
                <c:pt idx="1067">
                  <c:v>1.77721</c:v>
                </c:pt>
                <c:pt idx="1068">
                  <c:v>1.7788199999999998</c:v>
                </c:pt>
                <c:pt idx="1069">
                  <c:v>1.7803499999999999</c:v>
                </c:pt>
                <c:pt idx="1070">
                  <c:v>1.7820399999999998</c:v>
                </c:pt>
                <c:pt idx="1071">
                  <c:v>1.7836699999999999</c:v>
                </c:pt>
                <c:pt idx="1072">
                  <c:v>1.7854099999999999</c:v>
                </c:pt>
                <c:pt idx="1073">
                  <c:v>1.7871899999999998</c:v>
                </c:pt>
                <c:pt idx="1074">
                  <c:v>1.7887599999999999</c:v>
                </c:pt>
                <c:pt idx="1075">
                  <c:v>1.79047</c:v>
                </c:pt>
                <c:pt idx="1076">
                  <c:v>1.7921499999999999</c:v>
                </c:pt>
                <c:pt idx="1077">
                  <c:v>1.7936999999999999</c:v>
                </c:pt>
                <c:pt idx="1078">
                  <c:v>1.7954699999999999</c:v>
                </c:pt>
                <c:pt idx="1079">
                  <c:v>1.7972399999999999</c:v>
                </c:pt>
                <c:pt idx="1080">
                  <c:v>1.7987499999999998</c:v>
                </c:pt>
                <c:pt idx="1081">
                  <c:v>1.8003799999999999</c:v>
                </c:pt>
                <c:pt idx="1082">
                  <c:v>1.8020499999999999</c:v>
                </c:pt>
                <c:pt idx="1083">
                  <c:v>1.8036799999999999</c:v>
                </c:pt>
                <c:pt idx="1084">
                  <c:v>1.8055399999999999</c:v>
                </c:pt>
                <c:pt idx="1085">
                  <c:v>1.8072199999999998</c:v>
                </c:pt>
                <c:pt idx="1086">
                  <c:v>1.80881</c:v>
                </c:pt>
                <c:pt idx="1087">
                  <c:v>1.8105099999999998</c:v>
                </c:pt>
                <c:pt idx="1088">
                  <c:v>1.81209</c:v>
                </c:pt>
                <c:pt idx="1089">
                  <c:v>1.8137099999999999</c:v>
                </c:pt>
                <c:pt idx="1090">
                  <c:v>1.8155299999999999</c:v>
                </c:pt>
                <c:pt idx="1091">
                  <c:v>1.8171300000000001</c:v>
                </c:pt>
                <c:pt idx="1092">
                  <c:v>1.8186499999999999</c:v>
                </c:pt>
                <c:pt idx="1093">
                  <c:v>1.8203899999999997</c:v>
                </c:pt>
                <c:pt idx="1094">
                  <c:v>1.8220199999999998</c:v>
                </c:pt>
                <c:pt idx="1095">
                  <c:v>1.82376</c:v>
                </c:pt>
                <c:pt idx="1096">
                  <c:v>1.82558</c:v>
                </c:pt>
                <c:pt idx="1097">
                  <c:v>1.8271500000000001</c:v>
                </c:pt>
                <c:pt idx="1098">
                  <c:v>1.82883</c:v>
                </c:pt>
                <c:pt idx="1099">
                  <c:v>1.8304499999999999</c:v>
                </c:pt>
                <c:pt idx="1100">
                  <c:v>1.8319999999999999</c:v>
                </c:pt>
                <c:pt idx="1101">
                  <c:v>1.8337499999999998</c:v>
                </c:pt>
                <c:pt idx="1102">
                  <c:v>1.8355199999999998</c:v>
                </c:pt>
                <c:pt idx="1103">
                  <c:v>1.8370500000000001</c:v>
                </c:pt>
                <c:pt idx="1104">
                  <c:v>1.8387099999999998</c:v>
                </c:pt>
                <c:pt idx="1105">
                  <c:v>1.8403999999999998</c:v>
                </c:pt>
                <c:pt idx="1106">
                  <c:v>1.8420799999999997</c:v>
                </c:pt>
                <c:pt idx="1107">
                  <c:v>1.8438400000000001</c:v>
                </c:pt>
                <c:pt idx="1108">
                  <c:v>1.84552</c:v>
                </c:pt>
                <c:pt idx="1109">
                  <c:v>1.8471099999999998</c:v>
                </c:pt>
                <c:pt idx="1110">
                  <c:v>1.8487800000000001</c:v>
                </c:pt>
                <c:pt idx="1111">
                  <c:v>1.8504100000000001</c:v>
                </c:pt>
                <c:pt idx="1112">
                  <c:v>1.8520599999999998</c:v>
                </c:pt>
                <c:pt idx="1113">
                  <c:v>1.8538899999999998</c:v>
                </c:pt>
                <c:pt idx="1114">
                  <c:v>1.8554900000000001</c:v>
                </c:pt>
                <c:pt idx="1115">
                  <c:v>1.85704</c:v>
                </c:pt>
                <c:pt idx="1116">
                  <c:v>1.8586999999999998</c:v>
                </c:pt>
                <c:pt idx="1117">
                  <c:v>1.8603499999999999</c:v>
                </c:pt>
                <c:pt idx="1118">
                  <c:v>1.8620899999999998</c:v>
                </c:pt>
                <c:pt idx="1119">
                  <c:v>1.8639000000000001</c:v>
                </c:pt>
                <c:pt idx="1120">
                  <c:v>1.8654500000000001</c:v>
                </c:pt>
                <c:pt idx="1121">
                  <c:v>1.86707</c:v>
                </c:pt>
                <c:pt idx="1122">
                  <c:v>1.8687199999999997</c:v>
                </c:pt>
                <c:pt idx="1123">
                  <c:v>1.8703499999999997</c:v>
                </c:pt>
                <c:pt idx="1124">
                  <c:v>1.8721199999999998</c:v>
                </c:pt>
                <c:pt idx="1125">
                  <c:v>1.87385</c:v>
                </c:pt>
                <c:pt idx="1126">
                  <c:v>1.8753899999999999</c:v>
                </c:pt>
                <c:pt idx="1127">
                  <c:v>1.8770199999999999</c:v>
                </c:pt>
                <c:pt idx="1128">
                  <c:v>1.8787199999999999</c:v>
                </c:pt>
                <c:pt idx="1129">
                  <c:v>1.88036</c:v>
                </c:pt>
                <c:pt idx="1130">
                  <c:v>1.8822199999999998</c:v>
                </c:pt>
                <c:pt idx="1131">
                  <c:v>1.88388</c:v>
                </c:pt>
                <c:pt idx="1132">
                  <c:v>1.8854799999999998</c:v>
                </c:pt>
                <c:pt idx="1133">
                  <c:v>1.8871599999999997</c:v>
                </c:pt>
                <c:pt idx="1134">
                  <c:v>1.8887399999999999</c:v>
                </c:pt>
                <c:pt idx="1135">
                  <c:v>1.89039</c:v>
                </c:pt>
                <c:pt idx="1136">
                  <c:v>1.89222</c:v>
                </c:pt>
                <c:pt idx="1137">
                  <c:v>1.8937900000000001</c:v>
                </c:pt>
                <c:pt idx="1138">
                  <c:v>1.8953599999999997</c:v>
                </c:pt>
                <c:pt idx="1139">
                  <c:v>1.8970500000000001</c:v>
                </c:pt>
                <c:pt idx="1140">
                  <c:v>1.89872</c:v>
                </c:pt>
                <c:pt idx="1141">
                  <c:v>1.9004599999999998</c:v>
                </c:pt>
                <c:pt idx="1142">
                  <c:v>1.90225</c:v>
                </c:pt>
                <c:pt idx="1143">
                  <c:v>1.9037899999999999</c:v>
                </c:pt>
                <c:pt idx="1144">
                  <c:v>1.9054599999999997</c:v>
                </c:pt>
                <c:pt idx="1145">
                  <c:v>1.90713</c:v>
                </c:pt>
                <c:pt idx="1146">
                  <c:v>1.9086699999999999</c:v>
                </c:pt>
                <c:pt idx="1147">
                  <c:v>1.9104399999999999</c:v>
                </c:pt>
                <c:pt idx="1148">
                  <c:v>1.9121899999999998</c:v>
                </c:pt>
                <c:pt idx="1149">
                  <c:v>1.9137499999999998</c:v>
                </c:pt>
                <c:pt idx="1150">
                  <c:v>1.9153799999999999</c:v>
                </c:pt>
                <c:pt idx="1151">
                  <c:v>1.9170400000000001</c:v>
                </c:pt>
                <c:pt idx="1152">
                  <c:v>1.9187400000000001</c:v>
                </c:pt>
                <c:pt idx="1153">
                  <c:v>1.9204599999999998</c:v>
                </c:pt>
                <c:pt idx="1154">
                  <c:v>1.9221499999999998</c:v>
                </c:pt>
                <c:pt idx="1155">
                  <c:v>1.9237799999999998</c:v>
                </c:pt>
                <c:pt idx="1156">
                  <c:v>1.9254899999999999</c:v>
                </c:pt>
                <c:pt idx="1157">
                  <c:v>1.9271199999999999</c:v>
                </c:pt>
                <c:pt idx="1158">
                  <c:v>1.92875</c:v>
                </c:pt>
                <c:pt idx="1159">
                  <c:v>1.9305699999999999</c:v>
                </c:pt>
                <c:pt idx="1160">
                  <c:v>1.9321099999999998</c:v>
                </c:pt>
                <c:pt idx="1161">
                  <c:v>1.9336699999999998</c:v>
                </c:pt>
                <c:pt idx="1162">
                  <c:v>1.9353799999999999</c:v>
                </c:pt>
                <c:pt idx="1163">
                  <c:v>1.9370400000000001</c:v>
                </c:pt>
                <c:pt idx="1164">
                  <c:v>1.93879</c:v>
                </c:pt>
                <c:pt idx="1165">
                  <c:v>1.9406099999999999</c:v>
                </c:pt>
                <c:pt idx="1166">
                  <c:v>1.9421200000000001</c:v>
                </c:pt>
                <c:pt idx="1167">
                  <c:v>1.9438499999999999</c:v>
                </c:pt>
                <c:pt idx="1168">
                  <c:v>1.9454699999999998</c:v>
                </c:pt>
                <c:pt idx="1169">
                  <c:v>1.9470199999999998</c:v>
                </c:pt>
                <c:pt idx="1170">
                  <c:v>1.9487799999999997</c:v>
                </c:pt>
                <c:pt idx="1171">
                  <c:v>1.95052</c:v>
                </c:pt>
                <c:pt idx="1172">
                  <c:v>1.9520299999999997</c:v>
                </c:pt>
                <c:pt idx="1173">
                  <c:v>1.9536799999999999</c:v>
                </c:pt>
                <c:pt idx="1174">
                  <c:v>1.9553699999999998</c:v>
                </c:pt>
                <c:pt idx="1175">
                  <c:v>1.9570599999999998</c:v>
                </c:pt>
                <c:pt idx="1176">
                  <c:v>1.9588799999999997</c:v>
                </c:pt>
                <c:pt idx="1177">
                  <c:v>1.9604900000000001</c:v>
                </c:pt>
                <c:pt idx="1178">
                  <c:v>1.9620899999999999</c:v>
                </c:pt>
                <c:pt idx="1179">
                  <c:v>1.9637699999999998</c:v>
                </c:pt>
                <c:pt idx="1180">
                  <c:v>1.9654099999999999</c:v>
                </c:pt>
                <c:pt idx="1181">
                  <c:v>1.9670299999999998</c:v>
                </c:pt>
                <c:pt idx="1182">
                  <c:v>1.9688400000000001</c:v>
                </c:pt>
                <c:pt idx="1183">
                  <c:v>1.9704299999999999</c:v>
                </c:pt>
              </c:numCache>
            </c:numRef>
          </c:xVal>
          <c:yVal>
            <c:numRef>
              <c:f>'15T EB1'!$D$9:$D$1192</c:f>
              <c:numCache>
                <c:formatCode>General</c:formatCode>
                <c:ptCount val="1184"/>
                <c:pt idx="0">
                  <c:v>0.18683</c:v>
                </c:pt>
                <c:pt idx="1">
                  <c:v>0.18692</c:v>
                </c:pt>
                <c:pt idx="2">
                  <c:v>0.19267000000000001</c:v>
                </c:pt>
                <c:pt idx="3">
                  <c:v>0.22364000000000001</c:v>
                </c:pt>
                <c:pt idx="4">
                  <c:v>0.24196999999999999</c:v>
                </c:pt>
                <c:pt idx="5">
                  <c:v>0.25280000000000002</c:v>
                </c:pt>
                <c:pt idx="6">
                  <c:v>0.26235000000000003</c:v>
                </c:pt>
                <c:pt idx="7">
                  <c:v>0.27335999999999999</c:v>
                </c:pt>
                <c:pt idx="8">
                  <c:v>0.28493000000000002</c:v>
                </c:pt>
                <c:pt idx="9">
                  <c:v>0.29496</c:v>
                </c:pt>
                <c:pt idx="10">
                  <c:v>0.30568000000000001</c:v>
                </c:pt>
                <c:pt idx="11">
                  <c:v>0.31786999999999999</c:v>
                </c:pt>
                <c:pt idx="12">
                  <c:v>0.32806999999999997</c:v>
                </c:pt>
                <c:pt idx="13">
                  <c:v>0.33814</c:v>
                </c:pt>
                <c:pt idx="14">
                  <c:v>0.35008</c:v>
                </c:pt>
                <c:pt idx="15">
                  <c:v>0.36008000000000001</c:v>
                </c:pt>
                <c:pt idx="16">
                  <c:v>0.37245</c:v>
                </c:pt>
                <c:pt idx="17">
                  <c:v>0.38491999999999998</c:v>
                </c:pt>
                <c:pt idx="18">
                  <c:v>0.39495000000000002</c:v>
                </c:pt>
                <c:pt idx="19">
                  <c:v>0.40699000000000002</c:v>
                </c:pt>
                <c:pt idx="20">
                  <c:v>0.41759000000000002</c:v>
                </c:pt>
                <c:pt idx="21">
                  <c:v>0.42882999999999999</c:v>
                </c:pt>
                <c:pt idx="22">
                  <c:v>0.44135999999999997</c:v>
                </c:pt>
                <c:pt idx="23">
                  <c:v>0.45291999999999999</c:v>
                </c:pt>
                <c:pt idx="24">
                  <c:v>0.46378000000000003</c:v>
                </c:pt>
                <c:pt idx="25">
                  <c:v>0.47746</c:v>
                </c:pt>
                <c:pt idx="26">
                  <c:v>0.48854999999999998</c:v>
                </c:pt>
                <c:pt idx="27">
                  <c:v>0.50214999999999999</c:v>
                </c:pt>
                <c:pt idx="28">
                  <c:v>0.51546999999999998</c:v>
                </c:pt>
                <c:pt idx="29">
                  <c:v>0.52571999999999997</c:v>
                </c:pt>
                <c:pt idx="30">
                  <c:v>0.53932000000000002</c:v>
                </c:pt>
                <c:pt idx="31">
                  <c:v>0.55235999999999996</c:v>
                </c:pt>
                <c:pt idx="32">
                  <c:v>0.56352000000000002</c:v>
                </c:pt>
                <c:pt idx="33">
                  <c:v>0.57747000000000004</c:v>
                </c:pt>
                <c:pt idx="34">
                  <c:v>0.59099999999999997</c:v>
                </c:pt>
                <c:pt idx="35">
                  <c:v>0.60268999999999995</c:v>
                </c:pt>
                <c:pt idx="36">
                  <c:v>0.61450000000000005</c:v>
                </c:pt>
                <c:pt idx="37">
                  <c:v>0.62846999999999997</c:v>
                </c:pt>
                <c:pt idx="38">
                  <c:v>0.64124999999999999</c:v>
                </c:pt>
                <c:pt idx="39">
                  <c:v>0.65678999999999998</c:v>
                </c:pt>
                <c:pt idx="40">
                  <c:v>0.67195000000000005</c:v>
                </c:pt>
                <c:pt idx="41">
                  <c:v>0.68586000000000003</c:v>
                </c:pt>
                <c:pt idx="42">
                  <c:v>0.70735000000000003</c:v>
                </c:pt>
                <c:pt idx="43">
                  <c:v>0.74594000000000005</c:v>
                </c:pt>
                <c:pt idx="44">
                  <c:v>0.78883000000000003</c:v>
                </c:pt>
                <c:pt idx="45">
                  <c:v>0.84026999999999996</c:v>
                </c:pt>
                <c:pt idx="46">
                  <c:v>0.88868000000000003</c:v>
                </c:pt>
                <c:pt idx="47">
                  <c:v>0.93211999999999995</c:v>
                </c:pt>
                <c:pt idx="48">
                  <c:v>0.98446</c:v>
                </c:pt>
                <c:pt idx="49">
                  <c:v>1.0354000000000001</c:v>
                </c:pt>
                <c:pt idx="50">
                  <c:v>1.0869899999999999</c:v>
                </c:pt>
                <c:pt idx="51">
                  <c:v>1.14795</c:v>
                </c:pt>
                <c:pt idx="52">
                  <c:v>1.1965399999999999</c:v>
                </c:pt>
                <c:pt idx="53">
                  <c:v>1.25058</c:v>
                </c:pt>
                <c:pt idx="54">
                  <c:v>1.3039799999999999</c:v>
                </c:pt>
                <c:pt idx="55">
                  <c:v>1.3552</c:v>
                </c:pt>
                <c:pt idx="56">
                  <c:v>1.4148000000000001</c:v>
                </c:pt>
                <c:pt idx="57">
                  <c:v>1.4771700000000001</c:v>
                </c:pt>
                <c:pt idx="58">
                  <c:v>1.5302800000000001</c:v>
                </c:pt>
                <c:pt idx="59">
                  <c:v>1.58701</c:v>
                </c:pt>
                <c:pt idx="60">
                  <c:v>1.6495500000000001</c:v>
                </c:pt>
                <c:pt idx="61">
                  <c:v>1.7075199999999999</c:v>
                </c:pt>
                <c:pt idx="62">
                  <c:v>1.7720899999999999</c:v>
                </c:pt>
                <c:pt idx="63">
                  <c:v>1.8400700000000001</c:v>
                </c:pt>
                <c:pt idx="64">
                  <c:v>1.90039</c:v>
                </c:pt>
                <c:pt idx="65">
                  <c:v>1.9689099999999999</c:v>
                </c:pt>
                <c:pt idx="66">
                  <c:v>2.0320800000000001</c:v>
                </c:pt>
                <c:pt idx="67">
                  <c:v>2.09599</c:v>
                </c:pt>
                <c:pt idx="68">
                  <c:v>2.1712699999999998</c:v>
                </c:pt>
                <c:pt idx="69">
                  <c:v>2.23942</c:v>
                </c:pt>
                <c:pt idx="70">
                  <c:v>2.3016399999999999</c:v>
                </c:pt>
                <c:pt idx="71">
                  <c:v>2.3738299999999999</c:v>
                </c:pt>
                <c:pt idx="72">
                  <c:v>2.4413800000000001</c:v>
                </c:pt>
                <c:pt idx="73">
                  <c:v>2.5153500000000002</c:v>
                </c:pt>
                <c:pt idx="74">
                  <c:v>2.59633</c:v>
                </c:pt>
                <c:pt idx="75">
                  <c:v>2.6648999999999998</c:v>
                </c:pt>
                <c:pt idx="76">
                  <c:v>2.74065</c:v>
                </c:pt>
                <c:pt idx="77">
                  <c:v>2.8110300000000001</c:v>
                </c:pt>
                <c:pt idx="78">
                  <c:v>2.87602</c:v>
                </c:pt>
                <c:pt idx="79">
                  <c:v>2.9558</c:v>
                </c:pt>
                <c:pt idx="80">
                  <c:v>3.0395300000000001</c:v>
                </c:pt>
                <c:pt idx="81">
                  <c:v>3.1080199999999998</c:v>
                </c:pt>
                <c:pt idx="82">
                  <c:v>3.1762199999999998</c:v>
                </c:pt>
                <c:pt idx="83">
                  <c:v>3.25725</c:v>
                </c:pt>
                <c:pt idx="84">
                  <c:v>3.3330700000000002</c:v>
                </c:pt>
                <c:pt idx="85">
                  <c:v>3.4101499999999998</c:v>
                </c:pt>
                <c:pt idx="86">
                  <c:v>3.4931399999999999</c:v>
                </c:pt>
                <c:pt idx="87">
                  <c:v>3.5660699999999999</c:v>
                </c:pt>
                <c:pt idx="88">
                  <c:v>3.64507</c:v>
                </c:pt>
                <c:pt idx="89">
                  <c:v>3.7158899999999999</c:v>
                </c:pt>
                <c:pt idx="90">
                  <c:v>3.7896999999999998</c:v>
                </c:pt>
                <c:pt idx="91">
                  <c:v>3.8817699999999999</c:v>
                </c:pt>
                <c:pt idx="92">
                  <c:v>3.95722</c:v>
                </c:pt>
                <c:pt idx="93">
                  <c:v>4.0230300000000003</c:v>
                </c:pt>
                <c:pt idx="94">
                  <c:v>4.1011199999999999</c:v>
                </c:pt>
                <c:pt idx="95">
                  <c:v>4.16784</c:v>
                </c:pt>
                <c:pt idx="96">
                  <c:v>4.2444899999999999</c:v>
                </c:pt>
                <c:pt idx="97">
                  <c:v>4.3233499999999996</c:v>
                </c:pt>
                <c:pt idx="98">
                  <c:v>4.3893899999999997</c:v>
                </c:pt>
                <c:pt idx="99">
                  <c:v>4.4607299999999999</c:v>
                </c:pt>
                <c:pt idx="100">
                  <c:v>4.5290299999999997</c:v>
                </c:pt>
                <c:pt idx="101">
                  <c:v>4.5685900000000004</c:v>
                </c:pt>
                <c:pt idx="102">
                  <c:v>4.63619</c:v>
                </c:pt>
                <c:pt idx="103">
                  <c:v>4.7015399999999996</c:v>
                </c:pt>
                <c:pt idx="104">
                  <c:v>4.7351900000000002</c:v>
                </c:pt>
                <c:pt idx="105">
                  <c:v>4.7473400000000003</c:v>
                </c:pt>
                <c:pt idx="106">
                  <c:v>4.79284</c:v>
                </c:pt>
                <c:pt idx="107">
                  <c:v>4.8341000000000003</c:v>
                </c:pt>
                <c:pt idx="108">
                  <c:v>4.8926400000000001</c:v>
                </c:pt>
                <c:pt idx="109">
                  <c:v>4.94834</c:v>
                </c:pt>
                <c:pt idx="110">
                  <c:v>4.9965999999999999</c:v>
                </c:pt>
                <c:pt idx="111">
                  <c:v>5.0580400000000001</c:v>
                </c:pt>
                <c:pt idx="112">
                  <c:v>5.1109999999999998</c:v>
                </c:pt>
                <c:pt idx="113">
                  <c:v>5.1512700000000002</c:v>
                </c:pt>
                <c:pt idx="114">
                  <c:v>5.2171900000000004</c:v>
                </c:pt>
                <c:pt idx="115">
                  <c:v>5.2691400000000002</c:v>
                </c:pt>
                <c:pt idx="116">
                  <c:v>5.3025900000000004</c:v>
                </c:pt>
                <c:pt idx="117">
                  <c:v>5.3472499999999998</c:v>
                </c:pt>
                <c:pt idx="118">
                  <c:v>5.3904100000000001</c:v>
                </c:pt>
                <c:pt idx="119">
                  <c:v>5.4435200000000004</c:v>
                </c:pt>
                <c:pt idx="120">
                  <c:v>5.5030200000000002</c:v>
                </c:pt>
                <c:pt idx="121">
                  <c:v>5.53986</c:v>
                </c:pt>
                <c:pt idx="122">
                  <c:v>5.5661100000000001</c:v>
                </c:pt>
                <c:pt idx="123">
                  <c:v>5.5873200000000001</c:v>
                </c:pt>
                <c:pt idx="124">
                  <c:v>5.6217699999999997</c:v>
                </c:pt>
                <c:pt idx="125">
                  <c:v>5.6636800000000003</c:v>
                </c:pt>
                <c:pt idx="126">
                  <c:v>5.7115799999999997</c:v>
                </c:pt>
                <c:pt idx="127">
                  <c:v>5.7327599999999999</c:v>
                </c:pt>
                <c:pt idx="128">
                  <c:v>5.7739099999999999</c:v>
                </c:pt>
                <c:pt idx="129">
                  <c:v>5.8201900000000002</c:v>
                </c:pt>
                <c:pt idx="130">
                  <c:v>5.8492100000000002</c:v>
                </c:pt>
                <c:pt idx="131">
                  <c:v>5.8529099999999996</c:v>
                </c:pt>
                <c:pt idx="132">
                  <c:v>5.8721800000000002</c:v>
                </c:pt>
                <c:pt idx="133">
                  <c:v>5.8962199999999996</c:v>
                </c:pt>
                <c:pt idx="134">
                  <c:v>5.93283</c:v>
                </c:pt>
                <c:pt idx="135">
                  <c:v>5.6393800000000001</c:v>
                </c:pt>
                <c:pt idx="136">
                  <c:v>5.6179399999999999</c:v>
                </c:pt>
                <c:pt idx="137">
                  <c:v>5.6540800000000004</c:v>
                </c:pt>
                <c:pt idx="138">
                  <c:v>5.6852200000000002</c:v>
                </c:pt>
                <c:pt idx="139">
                  <c:v>5.7076200000000004</c:v>
                </c:pt>
                <c:pt idx="140">
                  <c:v>5.7264699999999999</c:v>
                </c:pt>
                <c:pt idx="141">
                  <c:v>5.7565600000000003</c:v>
                </c:pt>
                <c:pt idx="142">
                  <c:v>5.7483000000000004</c:v>
                </c:pt>
                <c:pt idx="143">
                  <c:v>5.7779699999999998</c:v>
                </c:pt>
                <c:pt idx="144">
                  <c:v>5.8090299999999999</c:v>
                </c:pt>
                <c:pt idx="145">
                  <c:v>5.8503400000000001</c:v>
                </c:pt>
                <c:pt idx="146">
                  <c:v>5.8928799999999999</c:v>
                </c:pt>
                <c:pt idx="147">
                  <c:v>5.8822099999999997</c:v>
                </c:pt>
                <c:pt idx="148">
                  <c:v>5.92265</c:v>
                </c:pt>
                <c:pt idx="149">
                  <c:v>5.9273400000000001</c:v>
                </c:pt>
                <c:pt idx="150">
                  <c:v>5.9405200000000002</c:v>
                </c:pt>
                <c:pt idx="151">
                  <c:v>5.9573400000000003</c:v>
                </c:pt>
                <c:pt idx="152">
                  <c:v>5.9750699999999997</c:v>
                </c:pt>
                <c:pt idx="153">
                  <c:v>6.00413</c:v>
                </c:pt>
                <c:pt idx="154">
                  <c:v>6.0411299999999999</c:v>
                </c:pt>
                <c:pt idx="155">
                  <c:v>6.0714800000000002</c:v>
                </c:pt>
                <c:pt idx="156">
                  <c:v>6.0712700000000002</c:v>
                </c:pt>
                <c:pt idx="157">
                  <c:v>6.0931100000000002</c:v>
                </c:pt>
                <c:pt idx="158">
                  <c:v>6.0983700000000001</c:v>
                </c:pt>
                <c:pt idx="159">
                  <c:v>6.1143400000000003</c:v>
                </c:pt>
                <c:pt idx="160">
                  <c:v>5.9009900000000002</c:v>
                </c:pt>
                <c:pt idx="161">
                  <c:v>5.9011899999999997</c:v>
                </c:pt>
                <c:pt idx="162">
                  <c:v>5.8995800000000003</c:v>
                </c:pt>
                <c:pt idx="163">
                  <c:v>5.9029100000000003</c:v>
                </c:pt>
                <c:pt idx="164">
                  <c:v>5.9147100000000004</c:v>
                </c:pt>
                <c:pt idx="165">
                  <c:v>5.9366599999999998</c:v>
                </c:pt>
                <c:pt idx="166">
                  <c:v>5.9635499999999997</c:v>
                </c:pt>
                <c:pt idx="167">
                  <c:v>5.9696199999999999</c:v>
                </c:pt>
                <c:pt idx="168">
                  <c:v>5.9892399999999997</c:v>
                </c:pt>
                <c:pt idx="169">
                  <c:v>5.9929399999999999</c:v>
                </c:pt>
                <c:pt idx="170">
                  <c:v>5.9805299999999999</c:v>
                </c:pt>
                <c:pt idx="171">
                  <c:v>6.0055899999999998</c:v>
                </c:pt>
                <c:pt idx="172">
                  <c:v>6.0004299999999997</c:v>
                </c:pt>
                <c:pt idx="173">
                  <c:v>6.0118900000000002</c:v>
                </c:pt>
                <c:pt idx="174">
                  <c:v>6.0341899999999997</c:v>
                </c:pt>
                <c:pt idx="175">
                  <c:v>6.0571000000000002</c:v>
                </c:pt>
                <c:pt idx="176">
                  <c:v>6.0675499999999998</c:v>
                </c:pt>
                <c:pt idx="177">
                  <c:v>6.0652900000000001</c:v>
                </c:pt>
                <c:pt idx="178">
                  <c:v>6.0086599999999999</c:v>
                </c:pt>
                <c:pt idx="179">
                  <c:v>6.0212599999999998</c:v>
                </c:pt>
                <c:pt idx="180">
                  <c:v>6.0542800000000003</c:v>
                </c:pt>
                <c:pt idx="181">
                  <c:v>6.0783699999999996</c:v>
                </c:pt>
                <c:pt idx="182">
                  <c:v>6.0967900000000004</c:v>
                </c:pt>
                <c:pt idx="183">
                  <c:v>6.1199700000000004</c:v>
                </c:pt>
                <c:pt idx="184">
                  <c:v>6.1328199999999997</c:v>
                </c:pt>
                <c:pt idx="185">
                  <c:v>6.1490400000000003</c:v>
                </c:pt>
                <c:pt idx="186">
                  <c:v>6.1689600000000002</c:v>
                </c:pt>
                <c:pt idx="187">
                  <c:v>6.1773300000000004</c:v>
                </c:pt>
                <c:pt idx="188">
                  <c:v>6.2005100000000004</c:v>
                </c:pt>
                <c:pt idx="189">
                  <c:v>6.2295999999999996</c:v>
                </c:pt>
                <c:pt idx="190">
                  <c:v>6.2444800000000003</c:v>
                </c:pt>
                <c:pt idx="191">
                  <c:v>6.2632700000000003</c:v>
                </c:pt>
                <c:pt idx="192">
                  <c:v>6.2850900000000003</c:v>
                </c:pt>
                <c:pt idx="193">
                  <c:v>6.2995000000000001</c:v>
                </c:pt>
                <c:pt idx="194">
                  <c:v>6.3238799999999999</c:v>
                </c:pt>
                <c:pt idx="195">
                  <c:v>6.3431899999999999</c:v>
                </c:pt>
                <c:pt idx="196">
                  <c:v>6.3446300000000004</c:v>
                </c:pt>
                <c:pt idx="197">
                  <c:v>6.3594099999999996</c:v>
                </c:pt>
                <c:pt idx="198">
                  <c:v>6.3809800000000001</c:v>
                </c:pt>
                <c:pt idx="199">
                  <c:v>6.4012099999999998</c:v>
                </c:pt>
                <c:pt idx="200">
                  <c:v>6.4285500000000004</c:v>
                </c:pt>
                <c:pt idx="201">
                  <c:v>6.4446399999999997</c:v>
                </c:pt>
                <c:pt idx="202">
                  <c:v>6.4553900000000004</c:v>
                </c:pt>
                <c:pt idx="203">
                  <c:v>6.47804</c:v>
                </c:pt>
                <c:pt idx="204">
                  <c:v>6.4894800000000004</c:v>
                </c:pt>
                <c:pt idx="205">
                  <c:v>6.4463200000000001</c:v>
                </c:pt>
                <c:pt idx="206">
                  <c:v>6.4737900000000002</c:v>
                </c:pt>
                <c:pt idx="207">
                  <c:v>6.4884199999999996</c:v>
                </c:pt>
                <c:pt idx="208">
                  <c:v>6.5019900000000002</c:v>
                </c:pt>
                <c:pt idx="209">
                  <c:v>6.5290400000000002</c:v>
                </c:pt>
                <c:pt idx="210">
                  <c:v>6.5470899999999999</c:v>
                </c:pt>
                <c:pt idx="211">
                  <c:v>6.5730399999999998</c:v>
                </c:pt>
                <c:pt idx="212">
                  <c:v>6.5965100000000003</c:v>
                </c:pt>
                <c:pt idx="213">
                  <c:v>6.6045199999999999</c:v>
                </c:pt>
                <c:pt idx="214">
                  <c:v>6.6259699999999997</c:v>
                </c:pt>
                <c:pt idx="215">
                  <c:v>6.6444900000000002</c:v>
                </c:pt>
                <c:pt idx="216">
                  <c:v>6.6599599999999999</c:v>
                </c:pt>
                <c:pt idx="217">
                  <c:v>6.6878599999999997</c:v>
                </c:pt>
                <c:pt idx="218">
                  <c:v>6.69665</c:v>
                </c:pt>
                <c:pt idx="219">
                  <c:v>6.7028100000000004</c:v>
                </c:pt>
                <c:pt idx="220">
                  <c:v>6.7242100000000002</c:v>
                </c:pt>
                <c:pt idx="221">
                  <c:v>6.7456199999999997</c:v>
                </c:pt>
                <c:pt idx="222">
                  <c:v>6.7624300000000002</c:v>
                </c:pt>
                <c:pt idx="223">
                  <c:v>6.7911400000000004</c:v>
                </c:pt>
                <c:pt idx="224">
                  <c:v>6.8003</c:v>
                </c:pt>
                <c:pt idx="225">
                  <c:v>6.81616</c:v>
                </c:pt>
                <c:pt idx="226">
                  <c:v>6.8383099999999999</c:v>
                </c:pt>
                <c:pt idx="227">
                  <c:v>6.8572499999999996</c:v>
                </c:pt>
                <c:pt idx="228">
                  <c:v>6.8753299999999999</c:v>
                </c:pt>
                <c:pt idx="229">
                  <c:v>6.9009799999999997</c:v>
                </c:pt>
                <c:pt idx="230">
                  <c:v>6.9101100000000004</c:v>
                </c:pt>
                <c:pt idx="231">
                  <c:v>6.92415</c:v>
                </c:pt>
                <c:pt idx="232">
                  <c:v>6.9444400000000002</c:v>
                </c:pt>
                <c:pt idx="233">
                  <c:v>6.9655300000000002</c:v>
                </c:pt>
                <c:pt idx="234">
                  <c:v>6.9531099999999997</c:v>
                </c:pt>
                <c:pt idx="235">
                  <c:v>6.9617699999999996</c:v>
                </c:pt>
                <c:pt idx="236">
                  <c:v>6.9619200000000001</c:v>
                </c:pt>
                <c:pt idx="237">
                  <c:v>6.9805599999999997</c:v>
                </c:pt>
                <c:pt idx="238">
                  <c:v>6.9945500000000003</c:v>
                </c:pt>
                <c:pt idx="239">
                  <c:v>7.0033099999999999</c:v>
                </c:pt>
                <c:pt idx="240">
                  <c:v>7.0287199999999999</c:v>
                </c:pt>
                <c:pt idx="241">
                  <c:v>7.0475599999999998</c:v>
                </c:pt>
                <c:pt idx="242">
                  <c:v>7.0591699999999999</c:v>
                </c:pt>
                <c:pt idx="243">
                  <c:v>7.0787599999999999</c:v>
                </c:pt>
                <c:pt idx="244">
                  <c:v>7.0996199999999998</c:v>
                </c:pt>
                <c:pt idx="245">
                  <c:v>7.1196799999999998</c:v>
                </c:pt>
                <c:pt idx="246">
                  <c:v>7.1430199999999999</c:v>
                </c:pt>
                <c:pt idx="247">
                  <c:v>7.1510800000000003</c:v>
                </c:pt>
                <c:pt idx="248">
                  <c:v>7.1637000000000004</c:v>
                </c:pt>
                <c:pt idx="249">
                  <c:v>7.1828700000000003</c:v>
                </c:pt>
                <c:pt idx="250">
                  <c:v>7.1890700000000001</c:v>
                </c:pt>
                <c:pt idx="251">
                  <c:v>7.1967600000000003</c:v>
                </c:pt>
                <c:pt idx="252">
                  <c:v>7.1783200000000003</c:v>
                </c:pt>
                <c:pt idx="253">
                  <c:v>7.1904300000000001</c:v>
                </c:pt>
                <c:pt idx="254">
                  <c:v>7.2040800000000003</c:v>
                </c:pt>
                <c:pt idx="255">
                  <c:v>7.2301900000000003</c:v>
                </c:pt>
                <c:pt idx="256">
                  <c:v>7.2467499999999996</c:v>
                </c:pt>
                <c:pt idx="257">
                  <c:v>7.2680999999999996</c:v>
                </c:pt>
                <c:pt idx="258">
                  <c:v>7.28782</c:v>
                </c:pt>
                <c:pt idx="259">
                  <c:v>7.2994300000000001</c:v>
                </c:pt>
                <c:pt idx="260">
                  <c:v>7.3193299999999999</c:v>
                </c:pt>
                <c:pt idx="261">
                  <c:v>7.3342599999999996</c:v>
                </c:pt>
                <c:pt idx="262">
                  <c:v>7.3359899999999998</c:v>
                </c:pt>
                <c:pt idx="263">
                  <c:v>7.3552200000000001</c:v>
                </c:pt>
                <c:pt idx="264">
                  <c:v>7.3702500000000004</c:v>
                </c:pt>
                <c:pt idx="265">
                  <c:v>7.3784000000000001</c:v>
                </c:pt>
                <c:pt idx="266">
                  <c:v>7.40022</c:v>
                </c:pt>
                <c:pt idx="267">
                  <c:v>7.4128600000000002</c:v>
                </c:pt>
                <c:pt idx="268">
                  <c:v>7.4336700000000002</c:v>
                </c:pt>
                <c:pt idx="269">
                  <c:v>7.4573299999999998</c:v>
                </c:pt>
                <c:pt idx="270">
                  <c:v>7.4646800000000004</c:v>
                </c:pt>
                <c:pt idx="271">
                  <c:v>7.4802299999999997</c:v>
                </c:pt>
                <c:pt idx="272">
                  <c:v>7.4973900000000002</c:v>
                </c:pt>
                <c:pt idx="273">
                  <c:v>7.4991199999999996</c:v>
                </c:pt>
                <c:pt idx="274">
                  <c:v>7.4940899999999999</c:v>
                </c:pt>
                <c:pt idx="275">
                  <c:v>7.5049700000000001</c:v>
                </c:pt>
                <c:pt idx="276">
                  <c:v>7.5125999999999999</c:v>
                </c:pt>
                <c:pt idx="277">
                  <c:v>7.5246300000000002</c:v>
                </c:pt>
                <c:pt idx="278">
                  <c:v>7.5431600000000003</c:v>
                </c:pt>
                <c:pt idx="279">
                  <c:v>7.5343299999999997</c:v>
                </c:pt>
                <c:pt idx="280">
                  <c:v>7.55436</c:v>
                </c:pt>
                <c:pt idx="281">
                  <c:v>7.5677000000000003</c:v>
                </c:pt>
                <c:pt idx="282">
                  <c:v>7.5546199999999999</c:v>
                </c:pt>
                <c:pt idx="283">
                  <c:v>7.5640299999999998</c:v>
                </c:pt>
                <c:pt idx="284">
                  <c:v>7.5716799999999997</c:v>
                </c:pt>
                <c:pt idx="285">
                  <c:v>7.57151</c:v>
                </c:pt>
                <c:pt idx="286">
                  <c:v>7.59314</c:v>
                </c:pt>
                <c:pt idx="287">
                  <c:v>7.5847199999999999</c:v>
                </c:pt>
                <c:pt idx="288">
                  <c:v>7.5895000000000001</c:v>
                </c:pt>
                <c:pt idx="289">
                  <c:v>7.6084300000000002</c:v>
                </c:pt>
                <c:pt idx="290">
                  <c:v>7.6179899999999998</c:v>
                </c:pt>
                <c:pt idx="291">
                  <c:v>7.6300800000000004</c:v>
                </c:pt>
                <c:pt idx="292">
                  <c:v>7.65158</c:v>
                </c:pt>
                <c:pt idx="293">
                  <c:v>7.6523399999999997</c:v>
                </c:pt>
                <c:pt idx="294">
                  <c:v>7.6664000000000003</c:v>
                </c:pt>
                <c:pt idx="295">
                  <c:v>7.6791799999999997</c:v>
                </c:pt>
                <c:pt idx="296">
                  <c:v>7.6852499999999999</c:v>
                </c:pt>
                <c:pt idx="297">
                  <c:v>7.7019099999999998</c:v>
                </c:pt>
                <c:pt idx="298">
                  <c:v>7.7197300000000002</c:v>
                </c:pt>
                <c:pt idx="299">
                  <c:v>7.7206900000000003</c:v>
                </c:pt>
                <c:pt idx="300">
                  <c:v>7.7297799999999999</c:v>
                </c:pt>
                <c:pt idx="301">
                  <c:v>7.7453399999999997</c:v>
                </c:pt>
                <c:pt idx="302">
                  <c:v>7.75549</c:v>
                </c:pt>
                <c:pt idx="303">
                  <c:v>7.7692600000000001</c:v>
                </c:pt>
                <c:pt idx="304">
                  <c:v>7.7816700000000001</c:v>
                </c:pt>
                <c:pt idx="305">
                  <c:v>7.7850000000000001</c:v>
                </c:pt>
                <c:pt idx="306">
                  <c:v>7.7538999999999998</c:v>
                </c:pt>
                <c:pt idx="307">
                  <c:v>7.7202799999999998</c:v>
                </c:pt>
                <c:pt idx="308">
                  <c:v>7.6784400000000002</c:v>
                </c:pt>
                <c:pt idx="309">
                  <c:v>7.6540900000000001</c:v>
                </c:pt>
                <c:pt idx="310">
                  <c:v>7.6571499999999997</c:v>
                </c:pt>
                <c:pt idx="311">
                  <c:v>7.6613600000000002</c:v>
                </c:pt>
                <c:pt idx="312">
                  <c:v>7.6791</c:v>
                </c:pt>
                <c:pt idx="313">
                  <c:v>7.6868400000000001</c:v>
                </c:pt>
                <c:pt idx="314">
                  <c:v>7.6944699999999999</c:v>
                </c:pt>
                <c:pt idx="315">
                  <c:v>7.69876</c:v>
                </c:pt>
                <c:pt idx="316">
                  <c:v>7.6785899999999998</c:v>
                </c:pt>
                <c:pt idx="317">
                  <c:v>7.6746299999999996</c:v>
                </c:pt>
                <c:pt idx="318">
                  <c:v>7.67659</c:v>
                </c:pt>
                <c:pt idx="319">
                  <c:v>7.6807400000000001</c:v>
                </c:pt>
                <c:pt idx="320">
                  <c:v>7.6929600000000002</c:v>
                </c:pt>
                <c:pt idx="321">
                  <c:v>7.7065400000000004</c:v>
                </c:pt>
                <c:pt idx="322">
                  <c:v>7.6753099999999996</c:v>
                </c:pt>
                <c:pt idx="323">
                  <c:v>7.6066700000000003</c:v>
                </c:pt>
                <c:pt idx="324">
                  <c:v>7.6182699999999999</c:v>
                </c:pt>
                <c:pt idx="325">
                  <c:v>7.6215299999999999</c:v>
                </c:pt>
                <c:pt idx="326">
                  <c:v>7.6421400000000004</c:v>
                </c:pt>
                <c:pt idx="327">
                  <c:v>7.6636100000000003</c:v>
                </c:pt>
                <c:pt idx="328">
                  <c:v>7.6748900000000004</c:v>
                </c:pt>
                <c:pt idx="329">
                  <c:v>7.6867799999999997</c:v>
                </c:pt>
                <c:pt idx="330">
                  <c:v>7.6595599999999999</c:v>
                </c:pt>
                <c:pt idx="331">
                  <c:v>7.6753299999999998</c:v>
                </c:pt>
                <c:pt idx="332">
                  <c:v>7.7012799999999997</c:v>
                </c:pt>
                <c:pt idx="333">
                  <c:v>7.7120800000000003</c:v>
                </c:pt>
                <c:pt idx="334">
                  <c:v>7.7226600000000003</c:v>
                </c:pt>
                <c:pt idx="335">
                  <c:v>7.7415700000000003</c:v>
                </c:pt>
                <c:pt idx="336">
                  <c:v>7.7556799999999999</c:v>
                </c:pt>
                <c:pt idx="337">
                  <c:v>7.7727899999999996</c:v>
                </c:pt>
                <c:pt idx="338">
                  <c:v>7.7922500000000001</c:v>
                </c:pt>
                <c:pt idx="339">
                  <c:v>7.7982899999999997</c:v>
                </c:pt>
                <c:pt idx="340">
                  <c:v>7.8147000000000002</c:v>
                </c:pt>
                <c:pt idx="341">
                  <c:v>7.8180800000000001</c:v>
                </c:pt>
                <c:pt idx="342">
                  <c:v>7.8225199999999999</c:v>
                </c:pt>
                <c:pt idx="343">
                  <c:v>7.8358499999999998</c:v>
                </c:pt>
                <c:pt idx="344">
                  <c:v>7.8516399999999997</c:v>
                </c:pt>
                <c:pt idx="345">
                  <c:v>7.8497000000000003</c:v>
                </c:pt>
                <c:pt idx="346">
                  <c:v>7.8456799999999998</c:v>
                </c:pt>
                <c:pt idx="347">
                  <c:v>7.8532000000000002</c:v>
                </c:pt>
                <c:pt idx="348">
                  <c:v>7.7677899999999998</c:v>
                </c:pt>
                <c:pt idx="349">
                  <c:v>7.7222900000000001</c:v>
                </c:pt>
                <c:pt idx="350">
                  <c:v>7.7405900000000001</c:v>
                </c:pt>
                <c:pt idx="351">
                  <c:v>7.7457000000000003</c:v>
                </c:pt>
                <c:pt idx="352">
                  <c:v>7.7616500000000004</c:v>
                </c:pt>
                <c:pt idx="353">
                  <c:v>7.7709799999999998</c:v>
                </c:pt>
                <c:pt idx="354">
                  <c:v>7.7813299999999996</c:v>
                </c:pt>
                <c:pt idx="355">
                  <c:v>7.8067700000000002</c:v>
                </c:pt>
                <c:pt idx="356">
                  <c:v>7.8174299999999999</c:v>
                </c:pt>
                <c:pt idx="357">
                  <c:v>7.82029</c:v>
                </c:pt>
                <c:pt idx="358">
                  <c:v>7.8330299999999999</c:v>
                </c:pt>
                <c:pt idx="359">
                  <c:v>7.8393899999999999</c:v>
                </c:pt>
                <c:pt idx="360">
                  <c:v>7.8539500000000002</c:v>
                </c:pt>
                <c:pt idx="361">
                  <c:v>7.8723799999999997</c:v>
                </c:pt>
                <c:pt idx="362">
                  <c:v>7.87479</c:v>
                </c:pt>
                <c:pt idx="363">
                  <c:v>7.8840700000000004</c:v>
                </c:pt>
                <c:pt idx="364">
                  <c:v>7.8900399999999999</c:v>
                </c:pt>
                <c:pt idx="365">
                  <c:v>7.8948799999999997</c:v>
                </c:pt>
                <c:pt idx="366">
                  <c:v>7.9070600000000004</c:v>
                </c:pt>
                <c:pt idx="367">
                  <c:v>7.9252399999999996</c:v>
                </c:pt>
                <c:pt idx="368">
                  <c:v>7.9253200000000001</c:v>
                </c:pt>
                <c:pt idx="369">
                  <c:v>7.9313500000000001</c:v>
                </c:pt>
                <c:pt idx="370">
                  <c:v>7.9465399999999997</c:v>
                </c:pt>
                <c:pt idx="371">
                  <c:v>7.9560199999999996</c:v>
                </c:pt>
                <c:pt idx="372">
                  <c:v>7.9713799999999999</c:v>
                </c:pt>
                <c:pt idx="373">
                  <c:v>7.9746300000000003</c:v>
                </c:pt>
                <c:pt idx="374">
                  <c:v>7.96861</c:v>
                </c:pt>
                <c:pt idx="375">
                  <c:v>7.9742199999999999</c:v>
                </c:pt>
                <c:pt idx="376">
                  <c:v>7.9217300000000002</c:v>
                </c:pt>
                <c:pt idx="377">
                  <c:v>7.9199700000000002</c:v>
                </c:pt>
                <c:pt idx="378">
                  <c:v>7.9401000000000002</c:v>
                </c:pt>
                <c:pt idx="379">
                  <c:v>7.9455600000000004</c:v>
                </c:pt>
                <c:pt idx="380">
                  <c:v>7.9486400000000001</c:v>
                </c:pt>
                <c:pt idx="381">
                  <c:v>7.9655199999999997</c:v>
                </c:pt>
                <c:pt idx="382">
                  <c:v>7.9745799999999996</c:v>
                </c:pt>
                <c:pt idx="383">
                  <c:v>7.9630900000000002</c:v>
                </c:pt>
                <c:pt idx="384">
                  <c:v>7.97004</c:v>
                </c:pt>
                <c:pt idx="385">
                  <c:v>7.9692999999999996</c:v>
                </c:pt>
                <c:pt idx="386">
                  <c:v>7.9791299999999996</c:v>
                </c:pt>
                <c:pt idx="387">
                  <c:v>7.99064</c:v>
                </c:pt>
                <c:pt idx="388">
                  <c:v>7.9974699999999999</c:v>
                </c:pt>
                <c:pt idx="389">
                  <c:v>8.0124200000000005</c:v>
                </c:pt>
                <c:pt idx="390">
                  <c:v>8.0243099999999998</c:v>
                </c:pt>
                <c:pt idx="391">
                  <c:v>8.0229999999999997</c:v>
                </c:pt>
                <c:pt idx="392">
                  <c:v>8.0279699999999998</c:v>
                </c:pt>
                <c:pt idx="393">
                  <c:v>8.0400899999999993</c:v>
                </c:pt>
                <c:pt idx="394">
                  <c:v>8.0479800000000008</c:v>
                </c:pt>
                <c:pt idx="395">
                  <c:v>8.0614500000000007</c:v>
                </c:pt>
                <c:pt idx="396">
                  <c:v>8.0645000000000007</c:v>
                </c:pt>
                <c:pt idx="397">
                  <c:v>8.0639000000000003</c:v>
                </c:pt>
                <c:pt idx="398">
                  <c:v>8.0747</c:v>
                </c:pt>
                <c:pt idx="399">
                  <c:v>8.0829400000000007</c:v>
                </c:pt>
                <c:pt idx="400">
                  <c:v>8.0915499999999998</c:v>
                </c:pt>
                <c:pt idx="401">
                  <c:v>8.1085799999999999</c:v>
                </c:pt>
                <c:pt idx="402">
                  <c:v>8.1120900000000002</c:v>
                </c:pt>
                <c:pt idx="403">
                  <c:v>8.1133100000000002</c:v>
                </c:pt>
                <c:pt idx="404">
                  <c:v>8.1271199999999997</c:v>
                </c:pt>
                <c:pt idx="405">
                  <c:v>8.13368</c:v>
                </c:pt>
                <c:pt idx="406">
                  <c:v>8.1419599999999992</c:v>
                </c:pt>
                <c:pt idx="407">
                  <c:v>8.1539900000000003</c:v>
                </c:pt>
                <c:pt idx="408">
                  <c:v>8.1495599999999992</c:v>
                </c:pt>
                <c:pt idx="409">
                  <c:v>8.1572099999999992</c:v>
                </c:pt>
                <c:pt idx="410">
                  <c:v>8.1646300000000007</c:v>
                </c:pt>
                <c:pt idx="411">
                  <c:v>8.1651199999999999</c:v>
                </c:pt>
                <c:pt idx="412">
                  <c:v>8.1840499999999992</c:v>
                </c:pt>
                <c:pt idx="413">
                  <c:v>8.1951999999999998</c:v>
                </c:pt>
                <c:pt idx="414">
                  <c:v>8.1940899999999992</c:v>
                </c:pt>
                <c:pt idx="415">
                  <c:v>8.1994100000000003</c:v>
                </c:pt>
                <c:pt idx="416">
                  <c:v>8.2032000000000007</c:v>
                </c:pt>
                <c:pt idx="417">
                  <c:v>8.2124000000000006</c:v>
                </c:pt>
                <c:pt idx="418">
                  <c:v>8.2109199999999998</c:v>
                </c:pt>
                <c:pt idx="419">
                  <c:v>8.2110400000000006</c:v>
                </c:pt>
                <c:pt idx="420">
                  <c:v>8.2098099999999992</c:v>
                </c:pt>
                <c:pt idx="421">
                  <c:v>8.2162400000000009</c:v>
                </c:pt>
                <c:pt idx="422">
                  <c:v>8.2157</c:v>
                </c:pt>
                <c:pt idx="423">
                  <c:v>8.2175899999999995</c:v>
                </c:pt>
                <c:pt idx="424">
                  <c:v>8.2326099999999993</c:v>
                </c:pt>
                <c:pt idx="425">
                  <c:v>8.2265499999999996</c:v>
                </c:pt>
                <c:pt idx="426">
                  <c:v>8.2275299999999998</c:v>
                </c:pt>
                <c:pt idx="427">
                  <c:v>8.2363400000000002</c:v>
                </c:pt>
                <c:pt idx="428">
                  <c:v>8.2382799999999996</c:v>
                </c:pt>
                <c:pt idx="429">
                  <c:v>8.2438699999999994</c:v>
                </c:pt>
                <c:pt idx="430">
                  <c:v>8.2477</c:v>
                </c:pt>
                <c:pt idx="431">
                  <c:v>8.2401800000000005</c:v>
                </c:pt>
                <c:pt idx="432">
                  <c:v>8.2388999999999992</c:v>
                </c:pt>
                <c:pt idx="433">
                  <c:v>8.2459699999999998</c:v>
                </c:pt>
                <c:pt idx="434">
                  <c:v>8.2491299999999992</c:v>
                </c:pt>
                <c:pt idx="435">
                  <c:v>8.2602899999999995</c:v>
                </c:pt>
                <c:pt idx="436">
                  <c:v>8.2667599999999997</c:v>
                </c:pt>
                <c:pt idx="437">
                  <c:v>8.2649899999999992</c:v>
                </c:pt>
                <c:pt idx="438">
                  <c:v>8.2694500000000009</c:v>
                </c:pt>
                <c:pt idx="439">
                  <c:v>8.27637</c:v>
                </c:pt>
                <c:pt idx="440">
                  <c:v>8.2829099999999993</c:v>
                </c:pt>
                <c:pt idx="441">
                  <c:v>8.2917299999999994</c:v>
                </c:pt>
                <c:pt idx="442">
                  <c:v>8.2932900000000007</c:v>
                </c:pt>
                <c:pt idx="443">
                  <c:v>8.2910000000000004</c:v>
                </c:pt>
                <c:pt idx="444">
                  <c:v>8.3022500000000008</c:v>
                </c:pt>
                <c:pt idx="445">
                  <c:v>8.3021200000000004</c:v>
                </c:pt>
                <c:pt idx="446">
                  <c:v>8.3074899999999996</c:v>
                </c:pt>
                <c:pt idx="447">
                  <c:v>8.3210599999999992</c:v>
                </c:pt>
                <c:pt idx="448">
                  <c:v>8.3223599999999998</c:v>
                </c:pt>
                <c:pt idx="449">
                  <c:v>8.3206399999999991</c:v>
                </c:pt>
                <c:pt idx="450">
                  <c:v>8.3301700000000007</c:v>
                </c:pt>
                <c:pt idx="451">
                  <c:v>8.3310999999999993</c:v>
                </c:pt>
                <c:pt idx="452">
                  <c:v>8.3126700000000007</c:v>
                </c:pt>
                <c:pt idx="453">
                  <c:v>8.3114100000000004</c:v>
                </c:pt>
                <c:pt idx="454">
                  <c:v>8.3016400000000008</c:v>
                </c:pt>
                <c:pt idx="455">
                  <c:v>8.3025300000000009</c:v>
                </c:pt>
                <c:pt idx="456">
                  <c:v>8.2877100000000006</c:v>
                </c:pt>
                <c:pt idx="457">
                  <c:v>8.2795000000000005</c:v>
                </c:pt>
                <c:pt idx="458">
                  <c:v>8.2816100000000006</c:v>
                </c:pt>
                <c:pt idx="459">
                  <c:v>8.2860800000000001</c:v>
                </c:pt>
                <c:pt idx="460">
                  <c:v>8.2807200000000005</c:v>
                </c:pt>
                <c:pt idx="461">
                  <c:v>8.2876499999999993</c:v>
                </c:pt>
                <c:pt idx="462">
                  <c:v>8.2890800000000002</c:v>
                </c:pt>
                <c:pt idx="463">
                  <c:v>8.2916500000000006</c:v>
                </c:pt>
                <c:pt idx="464">
                  <c:v>8.3035700000000006</c:v>
                </c:pt>
                <c:pt idx="465">
                  <c:v>8.3013999999999992</c:v>
                </c:pt>
                <c:pt idx="466">
                  <c:v>8.3043999999999993</c:v>
                </c:pt>
                <c:pt idx="467">
                  <c:v>8.3114399999999993</c:v>
                </c:pt>
                <c:pt idx="468">
                  <c:v>8.3175000000000008</c:v>
                </c:pt>
                <c:pt idx="469">
                  <c:v>8.3198100000000004</c:v>
                </c:pt>
                <c:pt idx="470">
                  <c:v>8.3287099999999992</c:v>
                </c:pt>
                <c:pt idx="471">
                  <c:v>8.3278199999999991</c:v>
                </c:pt>
                <c:pt idx="472">
                  <c:v>8.3267799999999994</c:v>
                </c:pt>
                <c:pt idx="473">
                  <c:v>8.3333399999999997</c:v>
                </c:pt>
                <c:pt idx="474">
                  <c:v>8.3324800000000003</c:v>
                </c:pt>
                <c:pt idx="475">
                  <c:v>8.3361000000000001</c:v>
                </c:pt>
                <c:pt idx="476">
                  <c:v>8.3421599999999998</c:v>
                </c:pt>
                <c:pt idx="477">
                  <c:v>8.30382</c:v>
                </c:pt>
                <c:pt idx="478">
                  <c:v>8.2950499999999998</c:v>
                </c:pt>
                <c:pt idx="479">
                  <c:v>8.3029600000000006</c:v>
                </c:pt>
                <c:pt idx="480">
                  <c:v>8.2388300000000001</c:v>
                </c:pt>
                <c:pt idx="481">
                  <c:v>8.2522900000000003</c:v>
                </c:pt>
                <c:pt idx="482">
                  <c:v>8.2548100000000009</c:v>
                </c:pt>
                <c:pt idx="483">
                  <c:v>8.2559000000000005</c:v>
                </c:pt>
                <c:pt idx="484">
                  <c:v>8.2636299999999991</c:v>
                </c:pt>
                <c:pt idx="485">
                  <c:v>8.2710899999999992</c:v>
                </c:pt>
                <c:pt idx="486">
                  <c:v>8.2766400000000004</c:v>
                </c:pt>
                <c:pt idx="487">
                  <c:v>8.2827999999999999</c:v>
                </c:pt>
                <c:pt idx="488">
                  <c:v>8.2795900000000007</c:v>
                </c:pt>
                <c:pt idx="489">
                  <c:v>8.2857000000000003</c:v>
                </c:pt>
                <c:pt idx="490">
                  <c:v>8.2952100000000009</c:v>
                </c:pt>
                <c:pt idx="491">
                  <c:v>8.2982700000000005</c:v>
                </c:pt>
                <c:pt idx="492">
                  <c:v>8.3023600000000002</c:v>
                </c:pt>
                <c:pt idx="493">
                  <c:v>8.3159899999999993</c:v>
                </c:pt>
                <c:pt idx="494">
                  <c:v>8.3033199999999994</c:v>
                </c:pt>
                <c:pt idx="495">
                  <c:v>8.2943499999999997</c:v>
                </c:pt>
                <c:pt idx="496">
                  <c:v>8.29922</c:v>
                </c:pt>
                <c:pt idx="497">
                  <c:v>8.2937799999999999</c:v>
                </c:pt>
                <c:pt idx="498">
                  <c:v>8.3010099999999998</c:v>
                </c:pt>
                <c:pt idx="499">
                  <c:v>8.2813999999999997</c:v>
                </c:pt>
                <c:pt idx="500">
                  <c:v>8.2715700000000005</c:v>
                </c:pt>
                <c:pt idx="501">
                  <c:v>8.2736699999999992</c:v>
                </c:pt>
                <c:pt idx="502">
                  <c:v>8.2749900000000007</c:v>
                </c:pt>
                <c:pt idx="503">
                  <c:v>8.2748699999999999</c:v>
                </c:pt>
                <c:pt idx="504">
                  <c:v>8.2836499999999997</c:v>
                </c:pt>
                <c:pt idx="505">
                  <c:v>8.2886500000000005</c:v>
                </c:pt>
                <c:pt idx="506">
                  <c:v>8.28721</c:v>
                </c:pt>
                <c:pt idx="507">
                  <c:v>8.2905700000000007</c:v>
                </c:pt>
                <c:pt idx="508">
                  <c:v>8.2879699999999996</c:v>
                </c:pt>
                <c:pt idx="509">
                  <c:v>8.2959300000000002</c:v>
                </c:pt>
                <c:pt idx="510">
                  <c:v>8.3056300000000007</c:v>
                </c:pt>
                <c:pt idx="511">
                  <c:v>8.3053899999999992</c:v>
                </c:pt>
                <c:pt idx="512">
                  <c:v>8.3030899999999992</c:v>
                </c:pt>
                <c:pt idx="513">
                  <c:v>8.3092299999999994</c:v>
                </c:pt>
                <c:pt idx="514">
                  <c:v>8.2855299999999996</c:v>
                </c:pt>
                <c:pt idx="515">
                  <c:v>8.2887000000000004</c:v>
                </c:pt>
                <c:pt idx="516">
                  <c:v>8.2968499999999992</c:v>
                </c:pt>
                <c:pt idx="517">
                  <c:v>8.2904199999999992</c:v>
                </c:pt>
                <c:pt idx="518">
                  <c:v>8.2913300000000003</c:v>
                </c:pt>
                <c:pt idx="519">
                  <c:v>8.3015699999999999</c:v>
                </c:pt>
                <c:pt idx="520">
                  <c:v>8.3047199999999997</c:v>
                </c:pt>
                <c:pt idx="521">
                  <c:v>8.3143600000000006</c:v>
                </c:pt>
                <c:pt idx="522">
                  <c:v>8.32118</c:v>
                </c:pt>
                <c:pt idx="523">
                  <c:v>8.3148499999999999</c:v>
                </c:pt>
                <c:pt idx="524">
                  <c:v>8.3200699999999994</c:v>
                </c:pt>
                <c:pt idx="525">
                  <c:v>8.3203499999999995</c:v>
                </c:pt>
                <c:pt idx="526">
                  <c:v>8.3161400000000008</c:v>
                </c:pt>
                <c:pt idx="527">
                  <c:v>8.32287</c:v>
                </c:pt>
                <c:pt idx="528">
                  <c:v>8.3215400000000006</c:v>
                </c:pt>
                <c:pt idx="529">
                  <c:v>8.2594100000000008</c:v>
                </c:pt>
                <c:pt idx="530">
                  <c:v>8.2599400000000003</c:v>
                </c:pt>
                <c:pt idx="531">
                  <c:v>8.2699700000000007</c:v>
                </c:pt>
                <c:pt idx="532">
                  <c:v>8.2769399999999997</c:v>
                </c:pt>
                <c:pt idx="533">
                  <c:v>8.2919699999999992</c:v>
                </c:pt>
                <c:pt idx="534">
                  <c:v>8.2858800000000006</c:v>
                </c:pt>
                <c:pt idx="535">
                  <c:v>8.2919300000000007</c:v>
                </c:pt>
                <c:pt idx="536">
                  <c:v>8.2963799999999992</c:v>
                </c:pt>
                <c:pt idx="537">
                  <c:v>8.2954000000000008</c:v>
                </c:pt>
                <c:pt idx="538">
                  <c:v>8.3059499999999993</c:v>
                </c:pt>
                <c:pt idx="539">
                  <c:v>8.31433</c:v>
                </c:pt>
                <c:pt idx="540">
                  <c:v>8.3086800000000007</c:v>
                </c:pt>
                <c:pt idx="541">
                  <c:v>8.30715</c:v>
                </c:pt>
                <c:pt idx="542">
                  <c:v>8.3108000000000004</c:v>
                </c:pt>
                <c:pt idx="543">
                  <c:v>8.3087400000000002</c:v>
                </c:pt>
                <c:pt idx="544">
                  <c:v>8.3176699999999997</c:v>
                </c:pt>
                <c:pt idx="545">
                  <c:v>8.3242799999999999</c:v>
                </c:pt>
                <c:pt idx="546">
                  <c:v>8.3209</c:v>
                </c:pt>
                <c:pt idx="547">
                  <c:v>8.3271099999999993</c:v>
                </c:pt>
                <c:pt idx="548">
                  <c:v>8.3274899999999992</c:v>
                </c:pt>
                <c:pt idx="549">
                  <c:v>8.3282399999999992</c:v>
                </c:pt>
                <c:pt idx="550">
                  <c:v>8.3356200000000005</c:v>
                </c:pt>
                <c:pt idx="551">
                  <c:v>8.3369499999999999</c:v>
                </c:pt>
                <c:pt idx="552">
                  <c:v>8.3311200000000003</c:v>
                </c:pt>
                <c:pt idx="553">
                  <c:v>8.3380299999999998</c:v>
                </c:pt>
                <c:pt idx="554">
                  <c:v>8.3396600000000003</c:v>
                </c:pt>
                <c:pt idx="555">
                  <c:v>8.3300599999999996</c:v>
                </c:pt>
                <c:pt idx="556">
                  <c:v>8.3221799999999995</c:v>
                </c:pt>
                <c:pt idx="557">
                  <c:v>8.3184000000000005</c:v>
                </c:pt>
                <c:pt idx="558">
                  <c:v>8.3248499999999996</c:v>
                </c:pt>
                <c:pt idx="559">
                  <c:v>8.3279899999999998</c:v>
                </c:pt>
                <c:pt idx="560">
                  <c:v>8.3215900000000005</c:v>
                </c:pt>
                <c:pt idx="561">
                  <c:v>8.3293099999999995</c:v>
                </c:pt>
                <c:pt idx="562">
                  <c:v>8.3374799999999993</c:v>
                </c:pt>
                <c:pt idx="563">
                  <c:v>8.3283400000000007</c:v>
                </c:pt>
                <c:pt idx="564">
                  <c:v>8.3228200000000001</c:v>
                </c:pt>
                <c:pt idx="565">
                  <c:v>8.3256800000000002</c:v>
                </c:pt>
                <c:pt idx="566">
                  <c:v>8.3196600000000007</c:v>
                </c:pt>
                <c:pt idx="567">
                  <c:v>8.3211700000000004</c:v>
                </c:pt>
                <c:pt idx="568">
                  <c:v>8.3180700000000005</c:v>
                </c:pt>
                <c:pt idx="569">
                  <c:v>8.3124199999999995</c:v>
                </c:pt>
                <c:pt idx="570">
                  <c:v>8.3155599999999996</c:v>
                </c:pt>
                <c:pt idx="571">
                  <c:v>8.3122299999999996</c:v>
                </c:pt>
                <c:pt idx="572">
                  <c:v>8.3091299999999997</c:v>
                </c:pt>
                <c:pt idx="573">
                  <c:v>8.3232900000000001</c:v>
                </c:pt>
                <c:pt idx="574">
                  <c:v>8.3214900000000007</c:v>
                </c:pt>
                <c:pt idx="575">
                  <c:v>8.3155199999999994</c:v>
                </c:pt>
                <c:pt idx="576">
                  <c:v>8.3198699999999999</c:v>
                </c:pt>
                <c:pt idx="577">
                  <c:v>8.3201999999999998</c:v>
                </c:pt>
                <c:pt idx="578">
                  <c:v>8.3228200000000001</c:v>
                </c:pt>
                <c:pt idx="579">
                  <c:v>8.3223800000000008</c:v>
                </c:pt>
                <c:pt idx="580">
                  <c:v>8.3179599999999994</c:v>
                </c:pt>
                <c:pt idx="581">
                  <c:v>8.3217099999999995</c:v>
                </c:pt>
                <c:pt idx="582">
                  <c:v>8.3246000000000002</c:v>
                </c:pt>
                <c:pt idx="583">
                  <c:v>8.3190399999999993</c:v>
                </c:pt>
                <c:pt idx="584">
                  <c:v>8.3292300000000008</c:v>
                </c:pt>
                <c:pt idx="585">
                  <c:v>8.3396899999999992</c:v>
                </c:pt>
                <c:pt idx="586">
                  <c:v>8.2978299999999994</c:v>
                </c:pt>
                <c:pt idx="587">
                  <c:v>8.2618399999999994</c:v>
                </c:pt>
                <c:pt idx="588">
                  <c:v>8.2678100000000008</c:v>
                </c:pt>
                <c:pt idx="589">
                  <c:v>8.2692800000000002</c:v>
                </c:pt>
                <c:pt idx="590">
                  <c:v>8.2779500000000006</c:v>
                </c:pt>
                <c:pt idx="591">
                  <c:v>8.2844200000000008</c:v>
                </c:pt>
                <c:pt idx="592">
                  <c:v>8.2776099999999992</c:v>
                </c:pt>
                <c:pt idx="593">
                  <c:v>8.2845700000000004</c:v>
                </c:pt>
                <c:pt idx="594">
                  <c:v>8.2876700000000003</c:v>
                </c:pt>
                <c:pt idx="595">
                  <c:v>8.2839700000000001</c:v>
                </c:pt>
                <c:pt idx="596">
                  <c:v>8.2966200000000008</c:v>
                </c:pt>
                <c:pt idx="597">
                  <c:v>8.2604600000000001</c:v>
                </c:pt>
                <c:pt idx="598">
                  <c:v>8.2582000000000004</c:v>
                </c:pt>
                <c:pt idx="599">
                  <c:v>8.2697500000000002</c:v>
                </c:pt>
                <c:pt idx="600">
                  <c:v>8.2710399999999993</c:v>
                </c:pt>
                <c:pt idx="601">
                  <c:v>8.2789900000000003</c:v>
                </c:pt>
                <c:pt idx="602">
                  <c:v>8.2906999999999993</c:v>
                </c:pt>
                <c:pt idx="603">
                  <c:v>8.2858699999999992</c:v>
                </c:pt>
                <c:pt idx="604">
                  <c:v>8.2902799999999992</c:v>
                </c:pt>
                <c:pt idx="605">
                  <c:v>8.2935499999999998</c:v>
                </c:pt>
                <c:pt idx="606">
                  <c:v>8.2918400000000005</c:v>
                </c:pt>
                <c:pt idx="607">
                  <c:v>8.2970699999999997</c:v>
                </c:pt>
                <c:pt idx="608">
                  <c:v>8.3058999999999994</c:v>
                </c:pt>
                <c:pt idx="609">
                  <c:v>8.2985900000000008</c:v>
                </c:pt>
                <c:pt idx="610">
                  <c:v>8.2788900000000005</c:v>
                </c:pt>
                <c:pt idx="611">
                  <c:v>8.2836700000000008</c:v>
                </c:pt>
                <c:pt idx="612">
                  <c:v>8.2845700000000004</c:v>
                </c:pt>
                <c:pt idx="613">
                  <c:v>8.2904400000000003</c:v>
                </c:pt>
                <c:pt idx="614">
                  <c:v>8.2845399999999998</c:v>
                </c:pt>
                <c:pt idx="615">
                  <c:v>8.2784899999999997</c:v>
                </c:pt>
                <c:pt idx="616">
                  <c:v>8.2853499999999993</c:v>
                </c:pt>
                <c:pt idx="617">
                  <c:v>8.2882499999999997</c:v>
                </c:pt>
                <c:pt idx="618">
                  <c:v>8.2748200000000001</c:v>
                </c:pt>
                <c:pt idx="619">
                  <c:v>8.2831100000000006</c:v>
                </c:pt>
                <c:pt idx="620">
                  <c:v>8.2758500000000002</c:v>
                </c:pt>
                <c:pt idx="621">
                  <c:v>8.2710799999999995</c:v>
                </c:pt>
                <c:pt idx="622">
                  <c:v>8.2790800000000004</c:v>
                </c:pt>
                <c:pt idx="623">
                  <c:v>8.2437000000000005</c:v>
                </c:pt>
                <c:pt idx="624">
                  <c:v>8.2524599999999992</c:v>
                </c:pt>
                <c:pt idx="625">
                  <c:v>8.2635799999999993</c:v>
                </c:pt>
                <c:pt idx="626">
                  <c:v>8.2633200000000002</c:v>
                </c:pt>
                <c:pt idx="627">
                  <c:v>8.2687500000000007</c:v>
                </c:pt>
                <c:pt idx="628">
                  <c:v>8.2616499999999995</c:v>
                </c:pt>
                <c:pt idx="629">
                  <c:v>8.2640200000000004</c:v>
                </c:pt>
                <c:pt idx="630">
                  <c:v>8.2711400000000008</c:v>
                </c:pt>
                <c:pt idx="631">
                  <c:v>8.2801399999999994</c:v>
                </c:pt>
                <c:pt idx="632">
                  <c:v>8.27468</c:v>
                </c:pt>
                <c:pt idx="633">
                  <c:v>8.2756100000000004</c:v>
                </c:pt>
                <c:pt idx="634">
                  <c:v>8.2833500000000004</c:v>
                </c:pt>
                <c:pt idx="635">
                  <c:v>8.2850699999999993</c:v>
                </c:pt>
                <c:pt idx="636">
                  <c:v>8.2912300000000005</c:v>
                </c:pt>
                <c:pt idx="637">
                  <c:v>8.2804300000000008</c:v>
                </c:pt>
                <c:pt idx="638">
                  <c:v>8.2683800000000005</c:v>
                </c:pt>
                <c:pt idx="639">
                  <c:v>8.2686100000000007</c:v>
                </c:pt>
                <c:pt idx="640">
                  <c:v>8.26614</c:v>
                </c:pt>
                <c:pt idx="641">
                  <c:v>8.2635900000000007</c:v>
                </c:pt>
                <c:pt idx="642">
                  <c:v>8.2745499999999996</c:v>
                </c:pt>
                <c:pt idx="643">
                  <c:v>8.2752599999999994</c:v>
                </c:pt>
                <c:pt idx="644">
                  <c:v>8.2725000000000009</c:v>
                </c:pt>
                <c:pt idx="645">
                  <c:v>8.2786899999999992</c:v>
                </c:pt>
                <c:pt idx="646">
                  <c:v>8.2739600000000006</c:v>
                </c:pt>
                <c:pt idx="647">
                  <c:v>8.2787100000000002</c:v>
                </c:pt>
                <c:pt idx="648">
                  <c:v>8.2877899999999993</c:v>
                </c:pt>
                <c:pt idx="649">
                  <c:v>8.2808299999999999</c:v>
                </c:pt>
                <c:pt idx="650">
                  <c:v>8.2844200000000008</c:v>
                </c:pt>
                <c:pt idx="651">
                  <c:v>8.2886900000000008</c:v>
                </c:pt>
                <c:pt idx="652">
                  <c:v>8.2800100000000008</c:v>
                </c:pt>
                <c:pt idx="653">
                  <c:v>8.2868399999999998</c:v>
                </c:pt>
                <c:pt idx="654">
                  <c:v>8.2940299999999993</c:v>
                </c:pt>
                <c:pt idx="655">
                  <c:v>8.2764199999999999</c:v>
                </c:pt>
                <c:pt idx="656">
                  <c:v>8.2714700000000008</c:v>
                </c:pt>
                <c:pt idx="657">
                  <c:v>8.2771899999999992</c:v>
                </c:pt>
                <c:pt idx="658">
                  <c:v>8.2796800000000008</c:v>
                </c:pt>
                <c:pt idx="659">
                  <c:v>8.2855500000000006</c:v>
                </c:pt>
                <c:pt idx="660">
                  <c:v>8.2872800000000009</c:v>
                </c:pt>
                <c:pt idx="661">
                  <c:v>8.2826500000000003</c:v>
                </c:pt>
                <c:pt idx="662">
                  <c:v>8.2874099999999995</c:v>
                </c:pt>
                <c:pt idx="663">
                  <c:v>8.2857599999999998</c:v>
                </c:pt>
                <c:pt idx="664">
                  <c:v>8.2823399999999996</c:v>
                </c:pt>
                <c:pt idx="665">
                  <c:v>8.2938600000000005</c:v>
                </c:pt>
                <c:pt idx="666">
                  <c:v>8.2907100000000007</c:v>
                </c:pt>
                <c:pt idx="667">
                  <c:v>8.2827199999999994</c:v>
                </c:pt>
                <c:pt idx="668">
                  <c:v>8.2879000000000005</c:v>
                </c:pt>
                <c:pt idx="669">
                  <c:v>8.2901399999999992</c:v>
                </c:pt>
                <c:pt idx="670">
                  <c:v>8.2932199999999998</c:v>
                </c:pt>
                <c:pt idx="671">
                  <c:v>8.2989700000000006</c:v>
                </c:pt>
                <c:pt idx="672">
                  <c:v>8.2944399999999998</c:v>
                </c:pt>
                <c:pt idx="673">
                  <c:v>8.2985799999999994</c:v>
                </c:pt>
                <c:pt idx="674">
                  <c:v>8.2987599999999997</c:v>
                </c:pt>
                <c:pt idx="675">
                  <c:v>8.2916399999999992</c:v>
                </c:pt>
                <c:pt idx="676">
                  <c:v>8.2930899999999994</c:v>
                </c:pt>
                <c:pt idx="677">
                  <c:v>8.2987500000000001</c:v>
                </c:pt>
                <c:pt idx="678">
                  <c:v>8.2927599999999995</c:v>
                </c:pt>
                <c:pt idx="679">
                  <c:v>8.2958400000000001</c:v>
                </c:pt>
                <c:pt idx="680">
                  <c:v>8.2963699999999996</c:v>
                </c:pt>
                <c:pt idx="681">
                  <c:v>8.2951999999999995</c:v>
                </c:pt>
                <c:pt idx="682">
                  <c:v>8.2984899999999993</c:v>
                </c:pt>
                <c:pt idx="683">
                  <c:v>8.2944700000000005</c:v>
                </c:pt>
                <c:pt idx="684">
                  <c:v>8.2889900000000001</c:v>
                </c:pt>
                <c:pt idx="685">
                  <c:v>8.2958099999999995</c:v>
                </c:pt>
                <c:pt idx="686">
                  <c:v>8.2927199999999992</c:v>
                </c:pt>
                <c:pt idx="687">
                  <c:v>8.2917199999999998</c:v>
                </c:pt>
                <c:pt idx="688">
                  <c:v>8.3001100000000001</c:v>
                </c:pt>
                <c:pt idx="689">
                  <c:v>8.2996400000000001</c:v>
                </c:pt>
                <c:pt idx="690">
                  <c:v>8.2929099999999991</c:v>
                </c:pt>
                <c:pt idx="691">
                  <c:v>8.2982999999999993</c:v>
                </c:pt>
                <c:pt idx="692">
                  <c:v>8.2982099999999992</c:v>
                </c:pt>
                <c:pt idx="693">
                  <c:v>8.3022500000000008</c:v>
                </c:pt>
                <c:pt idx="694">
                  <c:v>8.3078299999999992</c:v>
                </c:pt>
                <c:pt idx="695">
                  <c:v>8.2972800000000007</c:v>
                </c:pt>
                <c:pt idx="696">
                  <c:v>8.2994800000000009</c:v>
                </c:pt>
                <c:pt idx="697">
                  <c:v>8.3021499999999993</c:v>
                </c:pt>
                <c:pt idx="698">
                  <c:v>8.2997300000000003</c:v>
                </c:pt>
                <c:pt idx="699">
                  <c:v>8.3050499999999996</c:v>
                </c:pt>
                <c:pt idx="700">
                  <c:v>8.3088700000000006</c:v>
                </c:pt>
                <c:pt idx="701">
                  <c:v>8.3025000000000002</c:v>
                </c:pt>
                <c:pt idx="702">
                  <c:v>8.3043200000000006</c:v>
                </c:pt>
                <c:pt idx="703">
                  <c:v>8.3078599999999998</c:v>
                </c:pt>
                <c:pt idx="704">
                  <c:v>8.3080300000000005</c:v>
                </c:pt>
                <c:pt idx="705">
                  <c:v>8.3150700000000004</c:v>
                </c:pt>
                <c:pt idx="706">
                  <c:v>8.3102199999999993</c:v>
                </c:pt>
                <c:pt idx="707">
                  <c:v>8.3074100000000008</c:v>
                </c:pt>
                <c:pt idx="708">
                  <c:v>8.3121200000000002</c:v>
                </c:pt>
                <c:pt idx="709">
                  <c:v>8.3132400000000004</c:v>
                </c:pt>
                <c:pt idx="710">
                  <c:v>8.3098200000000002</c:v>
                </c:pt>
                <c:pt idx="711">
                  <c:v>8.3187599999999993</c:v>
                </c:pt>
                <c:pt idx="712">
                  <c:v>8.3153799999999993</c:v>
                </c:pt>
                <c:pt idx="713">
                  <c:v>8.3139299999999992</c:v>
                </c:pt>
                <c:pt idx="714">
                  <c:v>8.3188899999999997</c:v>
                </c:pt>
                <c:pt idx="715">
                  <c:v>8.3225200000000008</c:v>
                </c:pt>
                <c:pt idx="716">
                  <c:v>8.3256899999999998</c:v>
                </c:pt>
                <c:pt idx="717">
                  <c:v>8.3299400000000006</c:v>
                </c:pt>
                <c:pt idx="718">
                  <c:v>8.3236899999999991</c:v>
                </c:pt>
                <c:pt idx="719">
                  <c:v>8.3268199999999997</c:v>
                </c:pt>
                <c:pt idx="720">
                  <c:v>8.3304399999999994</c:v>
                </c:pt>
                <c:pt idx="721">
                  <c:v>8.3264899999999997</c:v>
                </c:pt>
                <c:pt idx="722">
                  <c:v>8.3333600000000008</c:v>
                </c:pt>
                <c:pt idx="723">
                  <c:v>8.3360800000000008</c:v>
                </c:pt>
                <c:pt idx="724">
                  <c:v>8.3315999999999999</c:v>
                </c:pt>
                <c:pt idx="725">
                  <c:v>8.3321000000000005</c:v>
                </c:pt>
                <c:pt idx="726">
                  <c:v>8.3373200000000001</c:v>
                </c:pt>
                <c:pt idx="727">
                  <c:v>8.3386200000000006</c:v>
                </c:pt>
                <c:pt idx="728">
                  <c:v>8.3428400000000007</c:v>
                </c:pt>
                <c:pt idx="729">
                  <c:v>8.3378099999999993</c:v>
                </c:pt>
                <c:pt idx="730">
                  <c:v>8.3364200000000004</c:v>
                </c:pt>
                <c:pt idx="731">
                  <c:v>8.3404699999999998</c:v>
                </c:pt>
                <c:pt idx="732">
                  <c:v>8.3368500000000001</c:v>
                </c:pt>
                <c:pt idx="733">
                  <c:v>8.3356300000000001</c:v>
                </c:pt>
                <c:pt idx="734">
                  <c:v>8.3441600000000005</c:v>
                </c:pt>
                <c:pt idx="735">
                  <c:v>8.3387100000000007</c:v>
                </c:pt>
                <c:pt idx="736">
                  <c:v>8.3340599999999991</c:v>
                </c:pt>
                <c:pt idx="737">
                  <c:v>8.3378800000000002</c:v>
                </c:pt>
                <c:pt idx="738">
                  <c:v>8.3369</c:v>
                </c:pt>
                <c:pt idx="739">
                  <c:v>8.3415300000000006</c:v>
                </c:pt>
                <c:pt idx="740">
                  <c:v>8.34558</c:v>
                </c:pt>
                <c:pt idx="741">
                  <c:v>8.3379499999999993</c:v>
                </c:pt>
                <c:pt idx="742">
                  <c:v>8.3386899999999997</c:v>
                </c:pt>
                <c:pt idx="743">
                  <c:v>8.3377099999999995</c:v>
                </c:pt>
                <c:pt idx="744">
                  <c:v>8.3288399999999996</c:v>
                </c:pt>
                <c:pt idx="745">
                  <c:v>8.3304600000000004</c:v>
                </c:pt>
                <c:pt idx="746">
                  <c:v>8.33169</c:v>
                </c:pt>
                <c:pt idx="747">
                  <c:v>8.3217400000000001</c:v>
                </c:pt>
                <c:pt idx="748">
                  <c:v>8.3098600000000005</c:v>
                </c:pt>
                <c:pt idx="749">
                  <c:v>8.3063300000000009</c:v>
                </c:pt>
                <c:pt idx="750">
                  <c:v>8.3043999999999993</c:v>
                </c:pt>
                <c:pt idx="751">
                  <c:v>8.3111099999999993</c:v>
                </c:pt>
                <c:pt idx="752">
                  <c:v>8.3071000000000002</c:v>
                </c:pt>
                <c:pt idx="753">
                  <c:v>8.3084199999999999</c:v>
                </c:pt>
                <c:pt idx="754">
                  <c:v>8.3123699999999996</c:v>
                </c:pt>
                <c:pt idx="755">
                  <c:v>8.3041699999999992</c:v>
                </c:pt>
                <c:pt idx="756">
                  <c:v>8.3069500000000005</c:v>
                </c:pt>
                <c:pt idx="757">
                  <c:v>8.3155300000000008</c:v>
                </c:pt>
                <c:pt idx="758">
                  <c:v>8.3092000000000006</c:v>
                </c:pt>
                <c:pt idx="759">
                  <c:v>8.3059700000000003</c:v>
                </c:pt>
                <c:pt idx="760">
                  <c:v>8.3123299999999993</c:v>
                </c:pt>
                <c:pt idx="761">
                  <c:v>8.3098500000000008</c:v>
                </c:pt>
                <c:pt idx="762">
                  <c:v>8.30959</c:v>
                </c:pt>
                <c:pt idx="763">
                  <c:v>8.3083100000000005</c:v>
                </c:pt>
                <c:pt idx="764">
                  <c:v>8.2987599999999997</c:v>
                </c:pt>
                <c:pt idx="765">
                  <c:v>8.2984899999999993</c:v>
                </c:pt>
                <c:pt idx="766">
                  <c:v>8.2962299999999995</c:v>
                </c:pt>
                <c:pt idx="767">
                  <c:v>8.2932799999999993</c:v>
                </c:pt>
                <c:pt idx="768">
                  <c:v>8.3030399999999993</c:v>
                </c:pt>
                <c:pt idx="769">
                  <c:v>8.3022500000000008</c:v>
                </c:pt>
                <c:pt idx="770">
                  <c:v>8.2959700000000005</c:v>
                </c:pt>
                <c:pt idx="771">
                  <c:v>8.2988499999999998</c:v>
                </c:pt>
                <c:pt idx="772">
                  <c:v>8.3017699999999994</c:v>
                </c:pt>
                <c:pt idx="773">
                  <c:v>8.3015799999999995</c:v>
                </c:pt>
                <c:pt idx="774">
                  <c:v>8.3118400000000001</c:v>
                </c:pt>
                <c:pt idx="775">
                  <c:v>8.3020999999999994</c:v>
                </c:pt>
                <c:pt idx="776">
                  <c:v>8.3025300000000009</c:v>
                </c:pt>
                <c:pt idx="777">
                  <c:v>8.3040699999999994</c:v>
                </c:pt>
                <c:pt idx="778">
                  <c:v>8.2968799999999998</c:v>
                </c:pt>
                <c:pt idx="779">
                  <c:v>8.2903199999999995</c:v>
                </c:pt>
                <c:pt idx="780">
                  <c:v>8.2910599999999999</c:v>
                </c:pt>
                <c:pt idx="781">
                  <c:v>8.2825199999999999</c:v>
                </c:pt>
                <c:pt idx="782">
                  <c:v>8.2801100000000005</c:v>
                </c:pt>
                <c:pt idx="783">
                  <c:v>8.2830100000000009</c:v>
                </c:pt>
                <c:pt idx="784">
                  <c:v>8.27942</c:v>
                </c:pt>
                <c:pt idx="785">
                  <c:v>8.24221</c:v>
                </c:pt>
                <c:pt idx="786">
                  <c:v>8.2291399999999992</c:v>
                </c:pt>
                <c:pt idx="787">
                  <c:v>8.2155699999999996</c:v>
                </c:pt>
                <c:pt idx="788">
                  <c:v>8.2055900000000008</c:v>
                </c:pt>
                <c:pt idx="789">
                  <c:v>8.1339799999999993</c:v>
                </c:pt>
                <c:pt idx="790">
                  <c:v>8.1336700000000004</c:v>
                </c:pt>
                <c:pt idx="791">
                  <c:v>8.1400199999999998</c:v>
                </c:pt>
                <c:pt idx="792">
                  <c:v>8.1399500000000007</c:v>
                </c:pt>
                <c:pt idx="793">
                  <c:v>8.1209900000000008</c:v>
                </c:pt>
                <c:pt idx="794">
                  <c:v>8.1117600000000003</c:v>
                </c:pt>
                <c:pt idx="795">
                  <c:v>8.0992999999999995</c:v>
                </c:pt>
                <c:pt idx="796">
                  <c:v>8.0929000000000002</c:v>
                </c:pt>
                <c:pt idx="797">
                  <c:v>8.0841399999999997</c:v>
                </c:pt>
                <c:pt idx="798">
                  <c:v>8.0656800000000004</c:v>
                </c:pt>
                <c:pt idx="799">
                  <c:v>7.9396800000000001</c:v>
                </c:pt>
                <c:pt idx="800">
                  <c:v>7.9003500000000004</c:v>
                </c:pt>
                <c:pt idx="801">
                  <c:v>7.8892100000000003</c:v>
                </c:pt>
                <c:pt idx="802">
                  <c:v>7.8956</c:v>
                </c:pt>
                <c:pt idx="803">
                  <c:v>7.9095599999999999</c:v>
                </c:pt>
                <c:pt idx="804">
                  <c:v>7.90707</c:v>
                </c:pt>
                <c:pt idx="805">
                  <c:v>7.9021100000000004</c:v>
                </c:pt>
                <c:pt idx="806">
                  <c:v>7.9108900000000002</c:v>
                </c:pt>
                <c:pt idx="807">
                  <c:v>7.9041499999999996</c:v>
                </c:pt>
                <c:pt idx="808">
                  <c:v>7.9009299999999998</c:v>
                </c:pt>
                <c:pt idx="809">
                  <c:v>7.9028200000000002</c:v>
                </c:pt>
                <c:pt idx="810">
                  <c:v>7.8962500000000002</c:v>
                </c:pt>
                <c:pt idx="811">
                  <c:v>7.8934800000000003</c:v>
                </c:pt>
                <c:pt idx="812">
                  <c:v>7.8870500000000003</c:v>
                </c:pt>
                <c:pt idx="813">
                  <c:v>7.8842499999999998</c:v>
                </c:pt>
                <c:pt idx="814">
                  <c:v>7.8969899999999997</c:v>
                </c:pt>
                <c:pt idx="815">
                  <c:v>7.8868099999999997</c:v>
                </c:pt>
                <c:pt idx="816">
                  <c:v>7.88124</c:v>
                </c:pt>
                <c:pt idx="817">
                  <c:v>7.8864900000000002</c:v>
                </c:pt>
                <c:pt idx="818">
                  <c:v>7.8869199999999999</c:v>
                </c:pt>
                <c:pt idx="819">
                  <c:v>7.8875999999999999</c:v>
                </c:pt>
                <c:pt idx="820">
                  <c:v>7.8952299999999997</c:v>
                </c:pt>
                <c:pt idx="821">
                  <c:v>7.8920700000000004</c:v>
                </c:pt>
                <c:pt idx="822">
                  <c:v>7.8933499999999999</c:v>
                </c:pt>
                <c:pt idx="823">
                  <c:v>7.8972800000000003</c:v>
                </c:pt>
                <c:pt idx="824">
                  <c:v>7.8943300000000001</c:v>
                </c:pt>
                <c:pt idx="825">
                  <c:v>7.8997099999999998</c:v>
                </c:pt>
                <c:pt idx="826">
                  <c:v>7.9071400000000001</c:v>
                </c:pt>
                <c:pt idx="827">
                  <c:v>7.8983299999999996</c:v>
                </c:pt>
                <c:pt idx="828">
                  <c:v>7.8966200000000004</c:v>
                </c:pt>
                <c:pt idx="829">
                  <c:v>7.9011300000000002</c:v>
                </c:pt>
                <c:pt idx="830">
                  <c:v>7.8740899999999998</c:v>
                </c:pt>
                <c:pt idx="831">
                  <c:v>7.7633200000000002</c:v>
                </c:pt>
                <c:pt idx="832">
                  <c:v>7.7801900000000002</c:v>
                </c:pt>
                <c:pt idx="833">
                  <c:v>7.7808400000000004</c:v>
                </c:pt>
                <c:pt idx="834">
                  <c:v>7.7942200000000001</c:v>
                </c:pt>
                <c:pt idx="835">
                  <c:v>7.8017099999999999</c:v>
                </c:pt>
                <c:pt idx="836">
                  <c:v>7.8021399999999996</c:v>
                </c:pt>
                <c:pt idx="837">
                  <c:v>7.7574500000000004</c:v>
                </c:pt>
                <c:pt idx="838">
                  <c:v>7.7484799999999998</c:v>
                </c:pt>
                <c:pt idx="839">
                  <c:v>7.74709</c:v>
                </c:pt>
                <c:pt idx="840">
                  <c:v>7.7562899999999999</c:v>
                </c:pt>
                <c:pt idx="841">
                  <c:v>7.7594900000000004</c:v>
                </c:pt>
                <c:pt idx="842">
                  <c:v>7.7653999999999996</c:v>
                </c:pt>
                <c:pt idx="843">
                  <c:v>7.7576299999999998</c:v>
                </c:pt>
                <c:pt idx="844">
                  <c:v>7.7480000000000002</c:v>
                </c:pt>
                <c:pt idx="845">
                  <c:v>7.7287100000000004</c:v>
                </c:pt>
                <c:pt idx="846">
                  <c:v>7.6823899999999998</c:v>
                </c:pt>
                <c:pt idx="847">
                  <c:v>7.6675199999999997</c:v>
                </c:pt>
                <c:pt idx="848">
                  <c:v>7.6670499999999997</c:v>
                </c:pt>
                <c:pt idx="849">
                  <c:v>7.6734999999999998</c:v>
                </c:pt>
                <c:pt idx="850">
                  <c:v>7.5564299999999998</c:v>
                </c:pt>
                <c:pt idx="851">
                  <c:v>7.5469499999999998</c:v>
                </c:pt>
                <c:pt idx="852">
                  <c:v>7.5306600000000001</c:v>
                </c:pt>
                <c:pt idx="853">
                  <c:v>7.4693100000000001</c:v>
                </c:pt>
                <c:pt idx="854">
                  <c:v>7.4561000000000002</c:v>
                </c:pt>
                <c:pt idx="855">
                  <c:v>7.39886</c:v>
                </c:pt>
                <c:pt idx="856">
                  <c:v>7.3927800000000001</c:v>
                </c:pt>
                <c:pt idx="857">
                  <c:v>7.4042899999999996</c:v>
                </c:pt>
                <c:pt idx="858">
                  <c:v>7.3446100000000003</c:v>
                </c:pt>
                <c:pt idx="859">
                  <c:v>7.3378300000000003</c:v>
                </c:pt>
                <c:pt idx="860">
                  <c:v>7.3510299999999997</c:v>
                </c:pt>
                <c:pt idx="861">
                  <c:v>7.3564400000000001</c:v>
                </c:pt>
                <c:pt idx="862">
                  <c:v>7.35297</c:v>
                </c:pt>
                <c:pt idx="863">
                  <c:v>7.3578200000000002</c:v>
                </c:pt>
                <c:pt idx="864">
                  <c:v>7.3621699999999999</c:v>
                </c:pt>
                <c:pt idx="865">
                  <c:v>7.3676500000000003</c:v>
                </c:pt>
                <c:pt idx="866">
                  <c:v>7.37676</c:v>
                </c:pt>
                <c:pt idx="867">
                  <c:v>7.3776099999999998</c:v>
                </c:pt>
                <c:pt idx="868">
                  <c:v>7.3829700000000003</c:v>
                </c:pt>
                <c:pt idx="869">
                  <c:v>7.3904100000000001</c:v>
                </c:pt>
                <c:pt idx="870">
                  <c:v>7.39344</c:v>
                </c:pt>
                <c:pt idx="871">
                  <c:v>7.4010899999999999</c:v>
                </c:pt>
                <c:pt idx="872">
                  <c:v>7.4092700000000002</c:v>
                </c:pt>
                <c:pt idx="873">
                  <c:v>7.39994</c:v>
                </c:pt>
                <c:pt idx="874">
                  <c:v>7.3733199999999997</c:v>
                </c:pt>
                <c:pt idx="875">
                  <c:v>7.34762</c:v>
                </c:pt>
                <c:pt idx="876">
                  <c:v>7.3478000000000003</c:v>
                </c:pt>
                <c:pt idx="877">
                  <c:v>7.3412699999999997</c:v>
                </c:pt>
                <c:pt idx="878">
                  <c:v>7.3468900000000001</c:v>
                </c:pt>
                <c:pt idx="879">
                  <c:v>7.3442699999999999</c:v>
                </c:pt>
                <c:pt idx="880">
                  <c:v>7.34992</c:v>
                </c:pt>
                <c:pt idx="881">
                  <c:v>7.3555700000000002</c:v>
                </c:pt>
                <c:pt idx="882">
                  <c:v>7.3593900000000003</c:v>
                </c:pt>
                <c:pt idx="883">
                  <c:v>7.3708499999999999</c:v>
                </c:pt>
                <c:pt idx="884">
                  <c:v>7.3722700000000003</c:v>
                </c:pt>
                <c:pt idx="885">
                  <c:v>7.3710599999999999</c:v>
                </c:pt>
                <c:pt idx="886">
                  <c:v>7.3780700000000001</c:v>
                </c:pt>
                <c:pt idx="887">
                  <c:v>7.3821099999999999</c:v>
                </c:pt>
                <c:pt idx="888">
                  <c:v>7.3863899999999996</c:v>
                </c:pt>
                <c:pt idx="889">
                  <c:v>7.39391</c:v>
                </c:pt>
                <c:pt idx="890">
                  <c:v>7.3881399999999999</c:v>
                </c:pt>
                <c:pt idx="891">
                  <c:v>7.39</c:v>
                </c:pt>
                <c:pt idx="892">
                  <c:v>7.3918900000000001</c:v>
                </c:pt>
                <c:pt idx="893">
                  <c:v>7.3863000000000003</c:v>
                </c:pt>
                <c:pt idx="894">
                  <c:v>7.39276</c:v>
                </c:pt>
                <c:pt idx="895">
                  <c:v>7.3994499999999999</c:v>
                </c:pt>
                <c:pt idx="896">
                  <c:v>7.3921999999999999</c:v>
                </c:pt>
                <c:pt idx="897">
                  <c:v>7.3890399999999996</c:v>
                </c:pt>
                <c:pt idx="898">
                  <c:v>7.3902400000000004</c:v>
                </c:pt>
                <c:pt idx="899">
                  <c:v>7.38741</c:v>
                </c:pt>
                <c:pt idx="900">
                  <c:v>7.3913700000000002</c:v>
                </c:pt>
                <c:pt idx="901">
                  <c:v>7.3919100000000002</c:v>
                </c:pt>
                <c:pt idx="902">
                  <c:v>7.3871900000000004</c:v>
                </c:pt>
                <c:pt idx="903">
                  <c:v>7.3909500000000001</c:v>
                </c:pt>
                <c:pt idx="904">
                  <c:v>7.3921799999999998</c:v>
                </c:pt>
                <c:pt idx="905">
                  <c:v>7.3889699999999996</c:v>
                </c:pt>
                <c:pt idx="906">
                  <c:v>7.3943700000000003</c:v>
                </c:pt>
                <c:pt idx="907">
                  <c:v>7.3888999999999996</c:v>
                </c:pt>
                <c:pt idx="908">
                  <c:v>7.3812100000000003</c:v>
                </c:pt>
                <c:pt idx="909">
                  <c:v>7.3835499999999996</c:v>
                </c:pt>
                <c:pt idx="910">
                  <c:v>7.3793300000000004</c:v>
                </c:pt>
                <c:pt idx="911">
                  <c:v>7.3822799999999997</c:v>
                </c:pt>
                <c:pt idx="912">
                  <c:v>7.3846999999999996</c:v>
                </c:pt>
                <c:pt idx="913">
                  <c:v>7.3805399999999999</c:v>
                </c:pt>
                <c:pt idx="914">
                  <c:v>7.3818200000000003</c:v>
                </c:pt>
                <c:pt idx="915">
                  <c:v>7.383</c:v>
                </c:pt>
                <c:pt idx="916">
                  <c:v>7.3798700000000004</c:v>
                </c:pt>
                <c:pt idx="917">
                  <c:v>7.38124</c:v>
                </c:pt>
                <c:pt idx="918">
                  <c:v>7.3806399999999996</c:v>
                </c:pt>
                <c:pt idx="919">
                  <c:v>7.3743699999999999</c:v>
                </c:pt>
                <c:pt idx="920">
                  <c:v>7.3726799999999999</c:v>
                </c:pt>
                <c:pt idx="921">
                  <c:v>7.375</c:v>
                </c:pt>
                <c:pt idx="922">
                  <c:v>7.3734200000000003</c:v>
                </c:pt>
                <c:pt idx="923">
                  <c:v>7.3773</c:v>
                </c:pt>
                <c:pt idx="924">
                  <c:v>7.3749599999999997</c:v>
                </c:pt>
                <c:pt idx="925">
                  <c:v>7.36768</c:v>
                </c:pt>
                <c:pt idx="926">
                  <c:v>7.3724299999999996</c:v>
                </c:pt>
                <c:pt idx="927">
                  <c:v>7.3689099999999996</c:v>
                </c:pt>
                <c:pt idx="928">
                  <c:v>7.3658599999999996</c:v>
                </c:pt>
                <c:pt idx="929">
                  <c:v>7.3658599999999996</c:v>
                </c:pt>
                <c:pt idx="930">
                  <c:v>7.3632200000000001</c:v>
                </c:pt>
                <c:pt idx="931">
                  <c:v>7.3584100000000001</c:v>
                </c:pt>
                <c:pt idx="932">
                  <c:v>7.3612099999999998</c:v>
                </c:pt>
                <c:pt idx="933">
                  <c:v>7.35853</c:v>
                </c:pt>
                <c:pt idx="934">
                  <c:v>7.3609499999999999</c:v>
                </c:pt>
                <c:pt idx="935">
                  <c:v>7.3636400000000002</c:v>
                </c:pt>
                <c:pt idx="936">
                  <c:v>7.35318</c:v>
                </c:pt>
                <c:pt idx="937">
                  <c:v>7.3545400000000001</c:v>
                </c:pt>
                <c:pt idx="938">
                  <c:v>7.35501</c:v>
                </c:pt>
                <c:pt idx="939">
                  <c:v>7.35039</c:v>
                </c:pt>
                <c:pt idx="940">
                  <c:v>7.3529400000000003</c:v>
                </c:pt>
                <c:pt idx="941">
                  <c:v>7.3573599999999999</c:v>
                </c:pt>
                <c:pt idx="942">
                  <c:v>7.3493300000000001</c:v>
                </c:pt>
                <c:pt idx="943">
                  <c:v>7.3504800000000001</c:v>
                </c:pt>
                <c:pt idx="944">
                  <c:v>7.35311</c:v>
                </c:pt>
                <c:pt idx="945">
                  <c:v>7.3522100000000004</c:v>
                </c:pt>
                <c:pt idx="946">
                  <c:v>7.3573899999999997</c:v>
                </c:pt>
                <c:pt idx="947">
                  <c:v>7.3536099999999998</c:v>
                </c:pt>
                <c:pt idx="948">
                  <c:v>7.3448700000000002</c:v>
                </c:pt>
                <c:pt idx="949">
                  <c:v>7.3471000000000002</c:v>
                </c:pt>
                <c:pt idx="950">
                  <c:v>7.3464900000000002</c:v>
                </c:pt>
                <c:pt idx="951">
                  <c:v>7.34274</c:v>
                </c:pt>
                <c:pt idx="952">
                  <c:v>7.3441200000000002</c:v>
                </c:pt>
                <c:pt idx="953">
                  <c:v>7.3259299999999996</c:v>
                </c:pt>
                <c:pt idx="954">
                  <c:v>7.3206499999999997</c:v>
                </c:pt>
                <c:pt idx="955">
                  <c:v>7.3218800000000002</c:v>
                </c:pt>
                <c:pt idx="956">
                  <c:v>7.3214100000000002</c:v>
                </c:pt>
                <c:pt idx="957">
                  <c:v>7.32273</c:v>
                </c:pt>
                <c:pt idx="958">
                  <c:v>7.3244600000000002</c:v>
                </c:pt>
                <c:pt idx="959">
                  <c:v>7.3163099999999996</c:v>
                </c:pt>
                <c:pt idx="960">
                  <c:v>7.3168499999999996</c:v>
                </c:pt>
                <c:pt idx="961">
                  <c:v>7.3189700000000002</c:v>
                </c:pt>
                <c:pt idx="962">
                  <c:v>7.3118699999999999</c:v>
                </c:pt>
                <c:pt idx="963">
                  <c:v>7.3096300000000003</c:v>
                </c:pt>
                <c:pt idx="964">
                  <c:v>7.3063500000000001</c:v>
                </c:pt>
                <c:pt idx="965">
                  <c:v>7.2880399999999996</c:v>
                </c:pt>
                <c:pt idx="966">
                  <c:v>7.2724700000000002</c:v>
                </c:pt>
                <c:pt idx="967">
                  <c:v>7.2751900000000003</c:v>
                </c:pt>
                <c:pt idx="968">
                  <c:v>7.2740299999999998</c:v>
                </c:pt>
                <c:pt idx="969">
                  <c:v>7.27393</c:v>
                </c:pt>
                <c:pt idx="970">
                  <c:v>7.26762</c:v>
                </c:pt>
                <c:pt idx="971">
                  <c:v>7.2625000000000002</c:v>
                </c:pt>
                <c:pt idx="972">
                  <c:v>7.2628899999999996</c:v>
                </c:pt>
                <c:pt idx="973">
                  <c:v>7.2599200000000002</c:v>
                </c:pt>
                <c:pt idx="974">
                  <c:v>7.2557999999999998</c:v>
                </c:pt>
                <c:pt idx="975">
                  <c:v>7.2615999999999996</c:v>
                </c:pt>
                <c:pt idx="976">
                  <c:v>7.2575900000000004</c:v>
                </c:pt>
                <c:pt idx="977">
                  <c:v>7.2525199999999996</c:v>
                </c:pt>
                <c:pt idx="978">
                  <c:v>7.2543899999999999</c:v>
                </c:pt>
                <c:pt idx="979">
                  <c:v>7.1802599999999996</c:v>
                </c:pt>
                <c:pt idx="980">
                  <c:v>7.1084199999999997</c:v>
                </c:pt>
                <c:pt idx="981">
                  <c:v>7.12195</c:v>
                </c:pt>
                <c:pt idx="982">
                  <c:v>7.1227</c:v>
                </c:pt>
                <c:pt idx="983">
                  <c:v>7.1317000000000004</c:v>
                </c:pt>
                <c:pt idx="984">
                  <c:v>7.1385199999999998</c:v>
                </c:pt>
                <c:pt idx="985">
                  <c:v>7.1382899999999996</c:v>
                </c:pt>
                <c:pt idx="986">
                  <c:v>7.1437999999999997</c:v>
                </c:pt>
                <c:pt idx="987">
                  <c:v>7.1426299999999996</c:v>
                </c:pt>
                <c:pt idx="988">
                  <c:v>7.0174500000000002</c:v>
                </c:pt>
                <c:pt idx="989">
                  <c:v>6.9994899999999998</c:v>
                </c:pt>
                <c:pt idx="990">
                  <c:v>7.0002500000000003</c:v>
                </c:pt>
                <c:pt idx="991">
                  <c:v>6.9998899999999997</c:v>
                </c:pt>
                <c:pt idx="992">
                  <c:v>7.0061099999999996</c:v>
                </c:pt>
                <c:pt idx="993">
                  <c:v>7.0065299999999997</c:v>
                </c:pt>
                <c:pt idx="994">
                  <c:v>7.0088299999999997</c:v>
                </c:pt>
                <c:pt idx="995">
                  <c:v>7.0143000000000004</c:v>
                </c:pt>
                <c:pt idx="996">
                  <c:v>7.0129400000000004</c:v>
                </c:pt>
                <c:pt idx="997">
                  <c:v>7.0156999999999998</c:v>
                </c:pt>
                <c:pt idx="998">
                  <c:v>7.0244299999999997</c:v>
                </c:pt>
                <c:pt idx="999">
                  <c:v>7.0116199999999997</c:v>
                </c:pt>
                <c:pt idx="1000">
                  <c:v>7.00265</c:v>
                </c:pt>
                <c:pt idx="1001">
                  <c:v>7.0075700000000003</c:v>
                </c:pt>
                <c:pt idx="1002">
                  <c:v>7.0061</c:v>
                </c:pt>
                <c:pt idx="1003">
                  <c:v>7.0107999999999997</c:v>
                </c:pt>
                <c:pt idx="1004">
                  <c:v>7.0149999999999997</c:v>
                </c:pt>
                <c:pt idx="1005">
                  <c:v>7.0098599999999998</c:v>
                </c:pt>
                <c:pt idx="1006">
                  <c:v>7.0122099999999996</c:v>
                </c:pt>
                <c:pt idx="1007">
                  <c:v>7.0088699999999999</c:v>
                </c:pt>
                <c:pt idx="1008">
                  <c:v>7.0046799999999996</c:v>
                </c:pt>
                <c:pt idx="1009">
                  <c:v>7.0108199999999998</c:v>
                </c:pt>
                <c:pt idx="1010">
                  <c:v>7.00847</c:v>
                </c:pt>
                <c:pt idx="1011">
                  <c:v>7.0030799999999997</c:v>
                </c:pt>
                <c:pt idx="1012">
                  <c:v>7.0038200000000002</c:v>
                </c:pt>
                <c:pt idx="1013">
                  <c:v>7.0057700000000001</c:v>
                </c:pt>
                <c:pt idx="1014">
                  <c:v>7.00223</c:v>
                </c:pt>
                <c:pt idx="1015">
                  <c:v>7.0092499999999998</c:v>
                </c:pt>
                <c:pt idx="1016">
                  <c:v>7.0000200000000001</c:v>
                </c:pt>
                <c:pt idx="1017">
                  <c:v>6.9940800000000003</c:v>
                </c:pt>
                <c:pt idx="1018">
                  <c:v>6.9919799999999999</c:v>
                </c:pt>
                <c:pt idx="1019">
                  <c:v>6.9876500000000004</c:v>
                </c:pt>
                <c:pt idx="1020">
                  <c:v>6.9895800000000001</c:v>
                </c:pt>
                <c:pt idx="1021">
                  <c:v>6.9932499999999997</c:v>
                </c:pt>
                <c:pt idx="1022">
                  <c:v>6.9865199999999996</c:v>
                </c:pt>
                <c:pt idx="1023">
                  <c:v>6.9831599999999998</c:v>
                </c:pt>
                <c:pt idx="1024">
                  <c:v>6.98529</c:v>
                </c:pt>
                <c:pt idx="1025">
                  <c:v>6.9813000000000001</c:v>
                </c:pt>
                <c:pt idx="1026">
                  <c:v>6.9830399999999999</c:v>
                </c:pt>
                <c:pt idx="1027">
                  <c:v>6.9847000000000001</c:v>
                </c:pt>
                <c:pt idx="1028">
                  <c:v>6.97654</c:v>
                </c:pt>
                <c:pt idx="1029">
                  <c:v>6.9783900000000001</c:v>
                </c:pt>
                <c:pt idx="1030">
                  <c:v>6.9739100000000001</c:v>
                </c:pt>
                <c:pt idx="1031">
                  <c:v>6.9678899999999997</c:v>
                </c:pt>
                <c:pt idx="1032">
                  <c:v>6.9327300000000003</c:v>
                </c:pt>
                <c:pt idx="1033">
                  <c:v>6.9358300000000002</c:v>
                </c:pt>
                <c:pt idx="1034">
                  <c:v>6.9279500000000001</c:v>
                </c:pt>
                <c:pt idx="1035">
                  <c:v>6.9305599999999998</c:v>
                </c:pt>
                <c:pt idx="1036">
                  <c:v>6.9295099999999996</c:v>
                </c:pt>
                <c:pt idx="1037">
                  <c:v>6.9287799999999997</c:v>
                </c:pt>
                <c:pt idx="1038">
                  <c:v>6.9312399999999998</c:v>
                </c:pt>
                <c:pt idx="1039">
                  <c:v>6.9275500000000001</c:v>
                </c:pt>
                <c:pt idx="1040">
                  <c:v>6.9258100000000002</c:v>
                </c:pt>
                <c:pt idx="1041">
                  <c:v>6.9262800000000002</c:v>
                </c:pt>
                <c:pt idx="1042">
                  <c:v>6.9184999999999999</c:v>
                </c:pt>
                <c:pt idx="1043">
                  <c:v>6.8918999999999997</c:v>
                </c:pt>
                <c:pt idx="1044">
                  <c:v>6.8784000000000001</c:v>
                </c:pt>
                <c:pt idx="1045">
                  <c:v>6.8731999999999998</c:v>
                </c:pt>
                <c:pt idx="1046">
                  <c:v>6.8702800000000002</c:v>
                </c:pt>
                <c:pt idx="1047">
                  <c:v>6.8747400000000001</c:v>
                </c:pt>
                <c:pt idx="1048">
                  <c:v>6.8636200000000001</c:v>
                </c:pt>
                <c:pt idx="1049">
                  <c:v>6.8642500000000002</c:v>
                </c:pt>
                <c:pt idx="1050">
                  <c:v>6.8648499999999997</c:v>
                </c:pt>
                <c:pt idx="1051">
                  <c:v>6.8587999999999996</c:v>
                </c:pt>
                <c:pt idx="1052">
                  <c:v>6.8587199999999999</c:v>
                </c:pt>
                <c:pt idx="1053">
                  <c:v>6.85168</c:v>
                </c:pt>
                <c:pt idx="1054">
                  <c:v>6.8435699999999997</c:v>
                </c:pt>
                <c:pt idx="1055">
                  <c:v>6.84659</c:v>
                </c:pt>
                <c:pt idx="1056">
                  <c:v>6.8426099999999996</c:v>
                </c:pt>
                <c:pt idx="1057">
                  <c:v>6.8328199999999999</c:v>
                </c:pt>
                <c:pt idx="1058">
                  <c:v>6.8324199999999999</c:v>
                </c:pt>
                <c:pt idx="1059">
                  <c:v>6.8303099999999999</c:v>
                </c:pt>
                <c:pt idx="1060">
                  <c:v>6.82864</c:v>
                </c:pt>
                <c:pt idx="1061">
                  <c:v>6.8302500000000004</c:v>
                </c:pt>
                <c:pt idx="1062">
                  <c:v>6.8246200000000004</c:v>
                </c:pt>
                <c:pt idx="1063">
                  <c:v>6.82179</c:v>
                </c:pt>
                <c:pt idx="1064">
                  <c:v>6.8205400000000003</c:v>
                </c:pt>
                <c:pt idx="1065">
                  <c:v>6.8136200000000002</c:v>
                </c:pt>
                <c:pt idx="1066">
                  <c:v>6.8133999999999997</c:v>
                </c:pt>
                <c:pt idx="1067">
                  <c:v>6.8169500000000003</c:v>
                </c:pt>
                <c:pt idx="1068">
                  <c:v>6.73231</c:v>
                </c:pt>
                <c:pt idx="1069">
                  <c:v>6.7125000000000004</c:v>
                </c:pt>
                <c:pt idx="1070">
                  <c:v>6.7171799999999999</c:v>
                </c:pt>
                <c:pt idx="1071">
                  <c:v>6.7120899999999999</c:v>
                </c:pt>
                <c:pt idx="1072">
                  <c:v>6.70695</c:v>
                </c:pt>
                <c:pt idx="1073">
                  <c:v>6.70716</c:v>
                </c:pt>
                <c:pt idx="1074">
                  <c:v>6.6997</c:v>
                </c:pt>
                <c:pt idx="1075">
                  <c:v>6.7012999999999998</c:v>
                </c:pt>
                <c:pt idx="1076">
                  <c:v>6.6978200000000001</c:v>
                </c:pt>
                <c:pt idx="1077">
                  <c:v>6.6896500000000003</c:v>
                </c:pt>
                <c:pt idx="1078">
                  <c:v>6.6890000000000001</c:v>
                </c:pt>
                <c:pt idx="1079">
                  <c:v>6.6796499999999996</c:v>
                </c:pt>
                <c:pt idx="1080">
                  <c:v>6.6687000000000003</c:v>
                </c:pt>
                <c:pt idx="1081">
                  <c:v>6.6684700000000001</c:v>
                </c:pt>
                <c:pt idx="1082">
                  <c:v>6.6668399999999997</c:v>
                </c:pt>
                <c:pt idx="1083">
                  <c:v>6.6338900000000001</c:v>
                </c:pt>
                <c:pt idx="1084">
                  <c:v>6.6357799999999996</c:v>
                </c:pt>
                <c:pt idx="1085">
                  <c:v>6.6307999999999998</c:v>
                </c:pt>
                <c:pt idx="1086">
                  <c:v>6.62873</c:v>
                </c:pt>
                <c:pt idx="1087">
                  <c:v>6.6283300000000001</c:v>
                </c:pt>
                <c:pt idx="1088">
                  <c:v>6.6247100000000003</c:v>
                </c:pt>
                <c:pt idx="1089">
                  <c:v>6.6254</c:v>
                </c:pt>
                <c:pt idx="1090">
                  <c:v>6.6309500000000003</c:v>
                </c:pt>
                <c:pt idx="1091">
                  <c:v>6.6229199999999997</c:v>
                </c:pt>
                <c:pt idx="1092">
                  <c:v>6.6198499999999996</c:v>
                </c:pt>
                <c:pt idx="1093">
                  <c:v>6.6229899999999997</c:v>
                </c:pt>
                <c:pt idx="1094">
                  <c:v>6.6190899999999999</c:v>
                </c:pt>
                <c:pt idx="1095">
                  <c:v>6.6188599999999997</c:v>
                </c:pt>
                <c:pt idx="1096">
                  <c:v>6.6137100000000002</c:v>
                </c:pt>
                <c:pt idx="1097">
                  <c:v>6.2459699999999998</c:v>
                </c:pt>
                <c:pt idx="1098">
                  <c:v>6.10649</c:v>
                </c:pt>
                <c:pt idx="1099">
                  <c:v>6.1102600000000002</c:v>
                </c:pt>
                <c:pt idx="1100">
                  <c:v>6.1171100000000003</c:v>
                </c:pt>
                <c:pt idx="1101">
                  <c:v>6.1359000000000004</c:v>
                </c:pt>
                <c:pt idx="1102">
                  <c:v>6.1489900000000004</c:v>
                </c:pt>
                <c:pt idx="1103">
                  <c:v>6.15219</c:v>
                </c:pt>
                <c:pt idx="1104">
                  <c:v>6.1657900000000003</c:v>
                </c:pt>
                <c:pt idx="1105">
                  <c:v>6.1755000000000004</c:v>
                </c:pt>
                <c:pt idx="1106">
                  <c:v>6.1853400000000001</c:v>
                </c:pt>
                <c:pt idx="1107">
                  <c:v>6.1964699999999997</c:v>
                </c:pt>
                <c:pt idx="1108">
                  <c:v>6.1983499999999996</c:v>
                </c:pt>
                <c:pt idx="1109">
                  <c:v>6.2006899999999998</c:v>
                </c:pt>
                <c:pt idx="1110">
                  <c:v>6.2072200000000004</c:v>
                </c:pt>
                <c:pt idx="1111">
                  <c:v>6.2098300000000002</c:v>
                </c:pt>
                <c:pt idx="1112">
                  <c:v>6.2141900000000003</c:v>
                </c:pt>
                <c:pt idx="1113">
                  <c:v>6.2231399999999999</c:v>
                </c:pt>
                <c:pt idx="1114">
                  <c:v>6.2188999999999997</c:v>
                </c:pt>
                <c:pt idx="1115">
                  <c:v>6.2191599999999996</c:v>
                </c:pt>
                <c:pt idx="1116">
                  <c:v>6.2182000000000004</c:v>
                </c:pt>
                <c:pt idx="1117">
                  <c:v>6.2134600000000004</c:v>
                </c:pt>
                <c:pt idx="1118">
                  <c:v>6.2153400000000003</c:v>
                </c:pt>
                <c:pt idx="1119">
                  <c:v>6.2148199999999996</c:v>
                </c:pt>
                <c:pt idx="1120">
                  <c:v>6.2075199999999997</c:v>
                </c:pt>
                <c:pt idx="1121">
                  <c:v>6.2082199999999998</c:v>
                </c:pt>
                <c:pt idx="1122">
                  <c:v>6.2090199999999998</c:v>
                </c:pt>
                <c:pt idx="1123">
                  <c:v>6.2095099999999999</c:v>
                </c:pt>
                <c:pt idx="1124">
                  <c:v>6.21502</c:v>
                </c:pt>
                <c:pt idx="1125">
                  <c:v>6.2140599999999999</c:v>
                </c:pt>
                <c:pt idx="1126">
                  <c:v>6.2086899999999998</c:v>
                </c:pt>
                <c:pt idx="1127">
                  <c:v>6.2103200000000003</c:v>
                </c:pt>
                <c:pt idx="1128">
                  <c:v>6.2105499999999996</c:v>
                </c:pt>
                <c:pt idx="1129">
                  <c:v>6.2064500000000002</c:v>
                </c:pt>
                <c:pt idx="1130">
                  <c:v>6.2086600000000001</c:v>
                </c:pt>
                <c:pt idx="1131">
                  <c:v>6.1989299999999998</c:v>
                </c:pt>
                <c:pt idx="1132">
                  <c:v>6.1880300000000004</c:v>
                </c:pt>
                <c:pt idx="1133">
                  <c:v>6.1816599999999999</c:v>
                </c:pt>
                <c:pt idx="1134">
                  <c:v>6.1698899999999997</c:v>
                </c:pt>
                <c:pt idx="1135">
                  <c:v>6.1636600000000001</c:v>
                </c:pt>
                <c:pt idx="1136">
                  <c:v>6.1643100000000004</c:v>
                </c:pt>
                <c:pt idx="1137">
                  <c:v>6.1523899999999996</c:v>
                </c:pt>
                <c:pt idx="1138">
                  <c:v>6.1463299999999998</c:v>
                </c:pt>
                <c:pt idx="1139">
                  <c:v>6.1379999999999999</c:v>
                </c:pt>
                <c:pt idx="1140">
                  <c:v>6.12446</c:v>
                </c:pt>
                <c:pt idx="1141">
                  <c:v>6.1092700000000004</c:v>
                </c:pt>
                <c:pt idx="1142">
                  <c:v>5.9693100000000001</c:v>
                </c:pt>
                <c:pt idx="1143">
                  <c:v>5.9428900000000002</c:v>
                </c:pt>
                <c:pt idx="1144">
                  <c:v>5.9343899999999996</c:v>
                </c:pt>
                <c:pt idx="1145">
                  <c:v>5.9333600000000004</c:v>
                </c:pt>
                <c:pt idx="1146">
                  <c:v>5.9242999999999997</c:v>
                </c:pt>
                <c:pt idx="1147">
                  <c:v>5.9306299999999998</c:v>
                </c:pt>
                <c:pt idx="1148">
                  <c:v>5.9305399999999997</c:v>
                </c:pt>
                <c:pt idx="1149">
                  <c:v>5.9268299999999998</c:v>
                </c:pt>
                <c:pt idx="1150">
                  <c:v>5.9294900000000004</c:v>
                </c:pt>
                <c:pt idx="1151">
                  <c:v>5.9310700000000001</c:v>
                </c:pt>
                <c:pt idx="1152">
                  <c:v>5.9339300000000001</c:v>
                </c:pt>
                <c:pt idx="1153">
                  <c:v>5.93818</c:v>
                </c:pt>
                <c:pt idx="1154">
                  <c:v>5.9360999999999997</c:v>
                </c:pt>
                <c:pt idx="1155">
                  <c:v>5.9361800000000002</c:v>
                </c:pt>
                <c:pt idx="1156">
                  <c:v>5.9344799999999998</c:v>
                </c:pt>
                <c:pt idx="1157">
                  <c:v>5.9325400000000004</c:v>
                </c:pt>
                <c:pt idx="1158">
                  <c:v>5.9328099999999999</c:v>
                </c:pt>
                <c:pt idx="1159">
                  <c:v>5.8733000000000004</c:v>
                </c:pt>
                <c:pt idx="1160">
                  <c:v>5.86517</c:v>
                </c:pt>
                <c:pt idx="1161">
                  <c:v>5.8646700000000003</c:v>
                </c:pt>
                <c:pt idx="1162">
                  <c:v>5.86815</c:v>
                </c:pt>
                <c:pt idx="1163">
                  <c:v>5.8685900000000002</c:v>
                </c:pt>
                <c:pt idx="1164">
                  <c:v>5.8722899999999996</c:v>
                </c:pt>
                <c:pt idx="1165">
                  <c:v>5.8715599999999997</c:v>
                </c:pt>
                <c:pt idx="1166">
                  <c:v>5.8647</c:v>
                </c:pt>
                <c:pt idx="1167">
                  <c:v>5.8692799999999998</c:v>
                </c:pt>
                <c:pt idx="1168">
                  <c:v>5.8661799999999999</c:v>
                </c:pt>
                <c:pt idx="1169">
                  <c:v>5.8650099999999998</c:v>
                </c:pt>
                <c:pt idx="1170">
                  <c:v>5.8720699999999999</c:v>
                </c:pt>
                <c:pt idx="1171">
                  <c:v>5.8712999999999997</c:v>
                </c:pt>
                <c:pt idx="1172">
                  <c:v>5.8662000000000001</c:v>
                </c:pt>
                <c:pt idx="1173">
                  <c:v>5.8687899999999997</c:v>
                </c:pt>
                <c:pt idx="1174">
                  <c:v>5.8696099999999998</c:v>
                </c:pt>
                <c:pt idx="1175">
                  <c:v>5.8712400000000002</c:v>
                </c:pt>
                <c:pt idx="1176">
                  <c:v>5.8726799999999999</c:v>
                </c:pt>
                <c:pt idx="1177">
                  <c:v>5.8643099999999997</c:v>
                </c:pt>
                <c:pt idx="1178">
                  <c:v>5.8628400000000003</c:v>
                </c:pt>
                <c:pt idx="1179">
                  <c:v>5.8616900000000003</c:v>
                </c:pt>
                <c:pt idx="1180">
                  <c:v>5.8490700000000002</c:v>
                </c:pt>
                <c:pt idx="1181">
                  <c:v>5.8469899999999999</c:v>
                </c:pt>
                <c:pt idx="1182">
                  <c:v>5.8499100000000004</c:v>
                </c:pt>
                <c:pt idx="1183">
                  <c:v>5.84199</c:v>
                </c:pt>
              </c:numCache>
            </c:numRef>
          </c:yVal>
          <c:smooth val="1"/>
          <c:extLst>
            <c:ext xmlns:c16="http://schemas.microsoft.com/office/drawing/2014/chart" uri="{C3380CC4-5D6E-409C-BE32-E72D297353CC}">
              <c16:uniqueId val="{00000001-C35A-4B53-889C-084D283F1987}"/>
            </c:ext>
          </c:extLst>
        </c:ser>
        <c:ser>
          <c:idx val="2"/>
          <c:order val="2"/>
          <c:tx>
            <c:v>15T SA1</c:v>
          </c:tx>
          <c:spPr>
            <a:ln w="19050" cap="rnd">
              <a:solidFill>
                <a:schemeClr val="accent3"/>
              </a:solidFill>
              <a:prstDash val="sysDash"/>
              <a:round/>
            </a:ln>
            <a:effectLst/>
          </c:spPr>
          <c:marker>
            <c:symbol val="none"/>
          </c:marker>
          <c:xVal>
            <c:numRef>
              <c:f>'15T SA1'!$B$9:$B$929</c:f>
              <c:numCache>
                <c:formatCode>General</c:formatCode>
                <c:ptCount val="921"/>
                <c:pt idx="0">
                  <c:v>0</c:v>
                </c:pt>
                <c:pt idx="1">
                  <c:v>2.299999999999993E-4</c:v>
                </c:pt>
                <c:pt idx="2">
                  <c:v>1.1299999999999991E-3</c:v>
                </c:pt>
                <c:pt idx="3">
                  <c:v>3.6699999999999997E-3</c:v>
                </c:pt>
                <c:pt idx="4">
                  <c:v>5.62E-3</c:v>
                </c:pt>
                <c:pt idx="5">
                  <c:v>7.1599999999999997E-3</c:v>
                </c:pt>
                <c:pt idx="6">
                  <c:v>8.8999999999999982E-3</c:v>
                </c:pt>
                <c:pt idx="7">
                  <c:v>1.0509999999999999E-2</c:v>
                </c:pt>
                <c:pt idx="8">
                  <c:v>1.226E-2</c:v>
                </c:pt>
                <c:pt idx="9">
                  <c:v>1.4069999999999999E-2</c:v>
                </c:pt>
                <c:pt idx="10">
                  <c:v>1.5629999999999998E-2</c:v>
                </c:pt>
                <c:pt idx="11">
                  <c:v>1.7309999999999999E-2</c:v>
                </c:pt>
                <c:pt idx="12">
                  <c:v>1.8970000000000001E-2</c:v>
                </c:pt>
                <c:pt idx="13">
                  <c:v>2.0490000000000001E-2</c:v>
                </c:pt>
                <c:pt idx="14">
                  <c:v>2.232E-2</c:v>
                </c:pt>
                <c:pt idx="15">
                  <c:v>2.4030000000000003E-2</c:v>
                </c:pt>
                <c:pt idx="16">
                  <c:v>2.5579999999999999E-2</c:v>
                </c:pt>
                <c:pt idx="17">
                  <c:v>2.7209999999999998E-2</c:v>
                </c:pt>
                <c:pt idx="18">
                  <c:v>2.887E-2</c:v>
                </c:pt>
                <c:pt idx="19">
                  <c:v>3.0539999999999998E-2</c:v>
                </c:pt>
                <c:pt idx="20">
                  <c:v>3.2349999999999997E-2</c:v>
                </c:pt>
                <c:pt idx="21">
                  <c:v>3.4029999999999998E-2</c:v>
                </c:pt>
                <c:pt idx="22">
                  <c:v>3.567E-2</c:v>
                </c:pt>
                <c:pt idx="23">
                  <c:v>3.7359999999999997E-2</c:v>
                </c:pt>
                <c:pt idx="24">
                  <c:v>3.8919999999999996E-2</c:v>
                </c:pt>
                <c:pt idx="25">
                  <c:v>4.0550000000000003E-2</c:v>
                </c:pt>
                <c:pt idx="26">
                  <c:v>4.2349999999999999E-2</c:v>
                </c:pt>
                <c:pt idx="27">
                  <c:v>4.3949999999999996E-2</c:v>
                </c:pt>
                <c:pt idx="28">
                  <c:v>4.546E-2</c:v>
                </c:pt>
                <c:pt idx="29">
                  <c:v>4.725E-2</c:v>
                </c:pt>
                <c:pt idx="30">
                  <c:v>4.8810000000000006E-2</c:v>
                </c:pt>
                <c:pt idx="31">
                  <c:v>5.0619999999999998E-2</c:v>
                </c:pt>
                <c:pt idx="32">
                  <c:v>5.2430000000000004E-2</c:v>
                </c:pt>
                <c:pt idx="33">
                  <c:v>5.398E-2</c:v>
                </c:pt>
                <c:pt idx="34">
                  <c:v>5.5660000000000001E-2</c:v>
                </c:pt>
                <c:pt idx="35">
                  <c:v>5.7270000000000001E-2</c:v>
                </c:pt>
                <c:pt idx="36">
                  <c:v>5.8859999999999996E-2</c:v>
                </c:pt>
                <c:pt idx="37">
                  <c:v>6.0639999999999999E-2</c:v>
                </c:pt>
                <c:pt idx="38">
                  <c:v>6.2369999999999995E-2</c:v>
                </c:pt>
                <c:pt idx="39">
                  <c:v>6.3920000000000005E-2</c:v>
                </c:pt>
                <c:pt idx="40">
                  <c:v>6.5559999999999993E-2</c:v>
                </c:pt>
                <c:pt idx="41">
                  <c:v>6.7210000000000006E-2</c:v>
                </c:pt>
                <c:pt idx="42">
                  <c:v>6.8860000000000005E-2</c:v>
                </c:pt>
                <c:pt idx="43">
                  <c:v>7.0660000000000001E-2</c:v>
                </c:pt>
                <c:pt idx="44">
                  <c:v>7.2349999999999998E-2</c:v>
                </c:pt>
                <c:pt idx="45">
                  <c:v>7.399E-2</c:v>
                </c:pt>
                <c:pt idx="46">
                  <c:v>7.5689999999999993E-2</c:v>
                </c:pt>
                <c:pt idx="47">
                  <c:v>7.7259999999999995E-2</c:v>
                </c:pt>
                <c:pt idx="48">
                  <c:v>7.8890000000000002E-2</c:v>
                </c:pt>
                <c:pt idx="49">
                  <c:v>8.0729999999999996E-2</c:v>
                </c:pt>
                <c:pt idx="50">
                  <c:v>8.2299999999999998E-2</c:v>
                </c:pt>
                <c:pt idx="51">
                  <c:v>8.3849999999999994E-2</c:v>
                </c:pt>
                <c:pt idx="52">
                  <c:v>8.5569999999999993E-2</c:v>
                </c:pt>
                <c:pt idx="53">
                  <c:v>8.7179999999999994E-2</c:v>
                </c:pt>
                <c:pt idx="54">
                  <c:v>8.8919999999999999E-2</c:v>
                </c:pt>
                <c:pt idx="55">
                  <c:v>9.0709999999999999E-2</c:v>
                </c:pt>
                <c:pt idx="56">
                  <c:v>9.2299999999999993E-2</c:v>
                </c:pt>
                <c:pt idx="57">
                  <c:v>9.4009999999999996E-2</c:v>
                </c:pt>
                <c:pt idx="58">
                  <c:v>9.5610000000000001E-2</c:v>
                </c:pt>
                <c:pt idx="59">
                  <c:v>9.715E-2</c:v>
                </c:pt>
                <c:pt idx="60">
                  <c:v>9.8979999999999999E-2</c:v>
                </c:pt>
                <c:pt idx="61">
                  <c:v>0.10070999999999999</c:v>
                </c:pt>
                <c:pt idx="62">
                  <c:v>0.10226</c:v>
                </c:pt>
                <c:pt idx="63">
                  <c:v>0.10384</c:v>
                </c:pt>
                <c:pt idx="64">
                  <c:v>0.10552</c:v>
                </c:pt>
                <c:pt idx="65">
                  <c:v>0.10721</c:v>
                </c:pt>
                <c:pt idx="66">
                  <c:v>0.10899</c:v>
                </c:pt>
                <c:pt idx="67">
                  <c:v>0.11067</c:v>
                </c:pt>
                <c:pt idx="68">
                  <c:v>0.11234000000000001</c:v>
                </c:pt>
                <c:pt idx="69">
                  <c:v>0.114</c:v>
                </c:pt>
                <c:pt idx="70">
                  <c:v>0.11552</c:v>
                </c:pt>
                <c:pt idx="71">
                  <c:v>0.11720999999999999</c:v>
                </c:pt>
                <c:pt idx="72">
                  <c:v>0.11907</c:v>
                </c:pt>
                <c:pt idx="73">
                  <c:v>0.12064000000000001</c:v>
                </c:pt>
                <c:pt idx="74">
                  <c:v>0.12218</c:v>
                </c:pt>
                <c:pt idx="75">
                  <c:v>0.12388999999999999</c:v>
                </c:pt>
                <c:pt idx="76">
                  <c:v>0.12554999999999999</c:v>
                </c:pt>
                <c:pt idx="77">
                  <c:v>0.12728</c:v>
                </c:pt>
                <c:pt idx="78">
                  <c:v>0.12902999999999998</c:v>
                </c:pt>
                <c:pt idx="79">
                  <c:v>0.13058999999999998</c:v>
                </c:pt>
                <c:pt idx="80">
                  <c:v>0.13230999999999998</c:v>
                </c:pt>
                <c:pt idx="81">
                  <c:v>0.13396999999999998</c:v>
                </c:pt>
                <c:pt idx="82">
                  <c:v>0.13549</c:v>
                </c:pt>
                <c:pt idx="83">
                  <c:v>0.13734000000000002</c:v>
                </c:pt>
                <c:pt idx="84">
                  <c:v>0.13904</c:v>
                </c:pt>
                <c:pt idx="85">
                  <c:v>0.14056000000000002</c:v>
                </c:pt>
                <c:pt idx="86">
                  <c:v>0.14219999999999999</c:v>
                </c:pt>
                <c:pt idx="87">
                  <c:v>0.14387</c:v>
                </c:pt>
                <c:pt idx="88">
                  <c:v>0.14552999999999999</c:v>
                </c:pt>
                <c:pt idx="89">
                  <c:v>0.14732000000000001</c:v>
                </c:pt>
                <c:pt idx="90">
                  <c:v>0.14898</c:v>
                </c:pt>
                <c:pt idx="91">
                  <c:v>0.15061999999999998</c:v>
                </c:pt>
                <c:pt idx="92">
                  <c:v>0.15233999999999998</c:v>
                </c:pt>
                <c:pt idx="93">
                  <c:v>0.15390999999999999</c:v>
                </c:pt>
                <c:pt idx="94">
                  <c:v>0.15558</c:v>
                </c:pt>
                <c:pt idx="95">
                  <c:v>0.15740999999999999</c:v>
                </c:pt>
                <c:pt idx="96">
                  <c:v>0.15898000000000001</c:v>
                </c:pt>
                <c:pt idx="97">
                  <c:v>0.16052</c:v>
                </c:pt>
                <c:pt idx="98">
                  <c:v>0.16227999999999998</c:v>
                </c:pt>
                <c:pt idx="99">
                  <c:v>0.16385</c:v>
                </c:pt>
                <c:pt idx="100">
                  <c:v>0.16565000000000002</c:v>
                </c:pt>
                <c:pt idx="101">
                  <c:v>0.16743000000000002</c:v>
                </c:pt>
                <c:pt idx="102">
                  <c:v>0.16898000000000002</c:v>
                </c:pt>
                <c:pt idx="103">
                  <c:v>0.17068</c:v>
                </c:pt>
                <c:pt idx="104">
                  <c:v>0.17231000000000002</c:v>
                </c:pt>
                <c:pt idx="105">
                  <c:v>0.17387999999999998</c:v>
                </c:pt>
                <c:pt idx="106">
                  <c:v>0.17564000000000002</c:v>
                </c:pt>
                <c:pt idx="107">
                  <c:v>0.17735000000000001</c:v>
                </c:pt>
                <c:pt idx="108">
                  <c:v>0.17886999999999997</c:v>
                </c:pt>
                <c:pt idx="109">
                  <c:v>0.18054999999999999</c:v>
                </c:pt>
                <c:pt idx="110">
                  <c:v>0.18221999999999999</c:v>
                </c:pt>
                <c:pt idx="111">
                  <c:v>0.18389</c:v>
                </c:pt>
                <c:pt idx="112">
                  <c:v>0.18575000000000003</c:v>
                </c:pt>
                <c:pt idx="113">
                  <c:v>0.18736000000000003</c:v>
                </c:pt>
                <c:pt idx="114">
                  <c:v>0.18897000000000003</c:v>
                </c:pt>
                <c:pt idx="115">
                  <c:v>0.19066</c:v>
                </c:pt>
                <c:pt idx="116">
                  <c:v>0.19147999999999998</c:v>
                </c:pt>
                <c:pt idx="117">
                  <c:v>0.19301000000000001</c:v>
                </c:pt>
                <c:pt idx="118">
                  <c:v>0.19477</c:v>
                </c:pt>
                <c:pt idx="119">
                  <c:v>0.19650000000000001</c:v>
                </c:pt>
                <c:pt idx="120">
                  <c:v>0.19803999999999999</c:v>
                </c:pt>
                <c:pt idx="121">
                  <c:v>0.19972000000000001</c:v>
                </c:pt>
                <c:pt idx="122">
                  <c:v>0.20138</c:v>
                </c:pt>
                <c:pt idx="123">
                  <c:v>0.20306000000000002</c:v>
                </c:pt>
                <c:pt idx="124">
                  <c:v>0.20483000000000001</c:v>
                </c:pt>
                <c:pt idx="125">
                  <c:v>0.20649000000000001</c:v>
                </c:pt>
                <c:pt idx="126">
                  <c:v>0.20811999999999997</c:v>
                </c:pt>
                <c:pt idx="127">
                  <c:v>0.20979999999999999</c:v>
                </c:pt>
                <c:pt idx="128">
                  <c:v>0.21139999999999998</c:v>
                </c:pt>
                <c:pt idx="129">
                  <c:v>0.21306000000000003</c:v>
                </c:pt>
                <c:pt idx="130">
                  <c:v>0.21489999999999998</c:v>
                </c:pt>
                <c:pt idx="131">
                  <c:v>0.21645999999999999</c:v>
                </c:pt>
                <c:pt idx="132">
                  <c:v>0.21801999999999999</c:v>
                </c:pt>
                <c:pt idx="133">
                  <c:v>0.21969</c:v>
                </c:pt>
                <c:pt idx="134">
                  <c:v>0.22134999999999999</c:v>
                </c:pt>
                <c:pt idx="135">
                  <c:v>0.22310999999999998</c:v>
                </c:pt>
                <c:pt idx="136">
                  <c:v>0.22489999999999999</c:v>
                </c:pt>
                <c:pt idx="137">
                  <c:v>0.22643999999999997</c:v>
                </c:pt>
                <c:pt idx="138">
                  <c:v>0.22809000000000001</c:v>
                </c:pt>
                <c:pt idx="139">
                  <c:v>0.22974</c:v>
                </c:pt>
                <c:pt idx="140">
                  <c:v>0.23131000000000002</c:v>
                </c:pt>
                <c:pt idx="141">
                  <c:v>0.23311999999999999</c:v>
                </c:pt>
                <c:pt idx="142">
                  <c:v>0.23482999999999998</c:v>
                </c:pt>
                <c:pt idx="143">
                  <c:v>0.23636999999999997</c:v>
                </c:pt>
                <c:pt idx="144">
                  <c:v>0.23802999999999996</c:v>
                </c:pt>
                <c:pt idx="145">
                  <c:v>0.23968999999999996</c:v>
                </c:pt>
                <c:pt idx="146">
                  <c:v>0.24137999999999998</c:v>
                </c:pt>
                <c:pt idx="147">
                  <c:v>0.24324000000000001</c:v>
                </c:pt>
                <c:pt idx="148">
                  <c:v>0.24482999999999999</c:v>
                </c:pt>
                <c:pt idx="149">
                  <c:v>0.24645</c:v>
                </c:pt>
                <c:pt idx="150">
                  <c:v>0.24812000000000001</c:v>
                </c:pt>
                <c:pt idx="151">
                  <c:v>0.24967</c:v>
                </c:pt>
                <c:pt idx="152">
                  <c:v>0.25140000000000001</c:v>
                </c:pt>
                <c:pt idx="153">
                  <c:v>0.25323999999999997</c:v>
                </c:pt>
                <c:pt idx="154">
                  <c:v>0.25477</c:v>
                </c:pt>
                <c:pt idx="155">
                  <c:v>0.25634000000000001</c:v>
                </c:pt>
                <c:pt idx="156">
                  <c:v>0.25803999999999999</c:v>
                </c:pt>
                <c:pt idx="157">
                  <c:v>0.25972999999999996</c:v>
                </c:pt>
                <c:pt idx="158">
                  <c:v>0.26146999999999998</c:v>
                </c:pt>
                <c:pt idx="159">
                  <c:v>0.26322999999999996</c:v>
                </c:pt>
                <c:pt idx="160">
                  <c:v>0.26478999999999997</c:v>
                </c:pt>
                <c:pt idx="161">
                  <c:v>0.26647999999999999</c:v>
                </c:pt>
                <c:pt idx="162">
                  <c:v>0.26810999999999996</c:v>
                </c:pt>
                <c:pt idx="163">
                  <c:v>0.26965</c:v>
                </c:pt>
                <c:pt idx="164">
                  <c:v>0.27149000000000001</c:v>
                </c:pt>
                <c:pt idx="165">
                  <c:v>0.27316999999999997</c:v>
                </c:pt>
                <c:pt idx="166">
                  <c:v>0.27471999999999996</c:v>
                </c:pt>
                <c:pt idx="167">
                  <c:v>0.27637999999999996</c:v>
                </c:pt>
                <c:pt idx="168">
                  <c:v>0.27803</c:v>
                </c:pt>
                <c:pt idx="169">
                  <c:v>0.27973999999999999</c:v>
                </c:pt>
                <c:pt idx="170">
                  <c:v>0.28148999999999996</c:v>
                </c:pt>
                <c:pt idx="171">
                  <c:v>0.28311999999999998</c:v>
                </c:pt>
                <c:pt idx="172">
                  <c:v>0.28476000000000001</c:v>
                </c:pt>
                <c:pt idx="173">
                  <c:v>0.28648000000000001</c:v>
                </c:pt>
                <c:pt idx="174">
                  <c:v>0.28809000000000001</c:v>
                </c:pt>
                <c:pt idx="175">
                  <c:v>0.28975999999999996</c:v>
                </c:pt>
                <c:pt idx="176">
                  <c:v>0.29154999999999998</c:v>
                </c:pt>
                <c:pt idx="177">
                  <c:v>0.29308000000000001</c:v>
                </c:pt>
                <c:pt idx="178">
                  <c:v>0.29464999999999997</c:v>
                </c:pt>
                <c:pt idx="179">
                  <c:v>0.29636999999999997</c:v>
                </c:pt>
                <c:pt idx="180">
                  <c:v>0.29803999999999997</c:v>
                </c:pt>
                <c:pt idx="181">
                  <c:v>0.29981999999999998</c:v>
                </c:pt>
                <c:pt idx="182">
                  <c:v>0.30158999999999997</c:v>
                </c:pt>
                <c:pt idx="183">
                  <c:v>0.30309999999999998</c:v>
                </c:pt>
                <c:pt idx="184">
                  <c:v>0.30484</c:v>
                </c:pt>
                <c:pt idx="185">
                  <c:v>0.30646000000000001</c:v>
                </c:pt>
                <c:pt idx="186">
                  <c:v>0.30801999999999996</c:v>
                </c:pt>
                <c:pt idx="187">
                  <c:v>0.30979000000000001</c:v>
                </c:pt>
                <c:pt idx="188">
                  <c:v>0.31148999999999999</c:v>
                </c:pt>
                <c:pt idx="189">
                  <c:v>0.31301999999999996</c:v>
                </c:pt>
                <c:pt idx="190">
                  <c:v>0.31468999999999997</c:v>
                </c:pt>
                <c:pt idx="191">
                  <c:v>0.31634999999999996</c:v>
                </c:pt>
                <c:pt idx="192">
                  <c:v>0.31806000000000001</c:v>
                </c:pt>
                <c:pt idx="193">
                  <c:v>0.31989999999999996</c:v>
                </c:pt>
                <c:pt idx="194">
                  <c:v>0.32144999999999996</c:v>
                </c:pt>
                <c:pt idx="195">
                  <c:v>0.32306999999999997</c:v>
                </c:pt>
                <c:pt idx="196">
                  <c:v>0.32477</c:v>
                </c:pt>
                <c:pt idx="197">
                  <c:v>0.32638</c:v>
                </c:pt>
                <c:pt idx="198">
                  <c:v>0.32805000000000001</c:v>
                </c:pt>
                <c:pt idx="199">
                  <c:v>0.32987</c:v>
                </c:pt>
                <c:pt idx="200">
                  <c:v>0.33138999999999996</c:v>
                </c:pt>
                <c:pt idx="201">
                  <c:v>0.33300999999999997</c:v>
                </c:pt>
                <c:pt idx="202">
                  <c:v>0.33471000000000001</c:v>
                </c:pt>
                <c:pt idx="203">
                  <c:v>0.33637</c:v>
                </c:pt>
                <c:pt idx="204">
                  <c:v>0.3382</c:v>
                </c:pt>
                <c:pt idx="205">
                  <c:v>0.33989999999999998</c:v>
                </c:pt>
                <c:pt idx="206">
                  <c:v>0.34139999999999998</c:v>
                </c:pt>
                <c:pt idx="207">
                  <c:v>0.34308</c:v>
                </c:pt>
                <c:pt idx="208">
                  <c:v>0.34476999999999997</c:v>
                </c:pt>
                <c:pt idx="209">
                  <c:v>0.34634999999999999</c:v>
                </c:pt>
                <c:pt idx="210">
                  <c:v>0.34819</c:v>
                </c:pt>
                <c:pt idx="211">
                  <c:v>0.34983999999999998</c:v>
                </c:pt>
                <c:pt idx="212">
                  <c:v>0.35136999999999996</c:v>
                </c:pt>
                <c:pt idx="213">
                  <c:v>0.35303999999999996</c:v>
                </c:pt>
                <c:pt idx="214">
                  <c:v>0.35469000000000001</c:v>
                </c:pt>
                <c:pt idx="215">
                  <c:v>0.35641999999999996</c:v>
                </c:pt>
                <c:pt idx="216">
                  <c:v>0.35820999999999997</c:v>
                </c:pt>
                <c:pt idx="217">
                  <c:v>0.35976999999999998</c:v>
                </c:pt>
                <c:pt idx="218">
                  <c:v>0.36142999999999997</c:v>
                </c:pt>
                <c:pt idx="219">
                  <c:v>0.36314999999999997</c:v>
                </c:pt>
                <c:pt idx="220">
                  <c:v>0.36474000000000001</c:v>
                </c:pt>
                <c:pt idx="221">
                  <c:v>0.36642999999999998</c:v>
                </c:pt>
                <c:pt idx="222">
                  <c:v>0.36818000000000001</c:v>
                </c:pt>
                <c:pt idx="223">
                  <c:v>0.36974000000000001</c:v>
                </c:pt>
                <c:pt idx="224">
                  <c:v>0.37130999999999997</c:v>
                </c:pt>
                <c:pt idx="225">
                  <c:v>0.37303999999999998</c:v>
                </c:pt>
                <c:pt idx="226">
                  <c:v>0.37473999999999996</c:v>
                </c:pt>
                <c:pt idx="227">
                  <c:v>0.37653999999999999</c:v>
                </c:pt>
                <c:pt idx="228">
                  <c:v>0.37820999999999999</c:v>
                </c:pt>
                <c:pt idx="229">
                  <c:v>0.37978000000000001</c:v>
                </c:pt>
                <c:pt idx="230">
                  <c:v>0.38147999999999999</c:v>
                </c:pt>
                <c:pt idx="231">
                  <c:v>0.38311999999999996</c:v>
                </c:pt>
                <c:pt idx="232">
                  <c:v>0.38467000000000001</c:v>
                </c:pt>
                <c:pt idx="233">
                  <c:v>0.38650999999999996</c:v>
                </c:pt>
                <c:pt idx="234">
                  <c:v>0.38816000000000001</c:v>
                </c:pt>
                <c:pt idx="235">
                  <c:v>0.38971</c:v>
                </c:pt>
                <c:pt idx="236">
                  <c:v>0.39138999999999996</c:v>
                </c:pt>
                <c:pt idx="237">
                  <c:v>0.39300999999999997</c:v>
                </c:pt>
                <c:pt idx="238">
                  <c:v>0.39476</c:v>
                </c:pt>
                <c:pt idx="239">
                  <c:v>0.39655999999999997</c:v>
                </c:pt>
                <c:pt idx="240">
                  <c:v>0.39811999999999997</c:v>
                </c:pt>
                <c:pt idx="241">
                  <c:v>0.39979999999999999</c:v>
                </c:pt>
                <c:pt idx="242">
                  <c:v>0.40148999999999996</c:v>
                </c:pt>
                <c:pt idx="243">
                  <c:v>0.40304999999999996</c:v>
                </c:pt>
                <c:pt idx="244">
                  <c:v>0.40476999999999996</c:v>
                </c:pt>
                <c:pt idx="245">
                  <c:v>0.40649999999999997</c:v>
                </c:pt>
                <c:pt idx="246">
                  <c:v>0.40803</c:v>
                </c:pt>
                <c:pt idx="247">
                  <c:v>0.40969</c:v>
                </c:pt>
                <c:pt idx="248">
                  <c:v>0.41136</c:v>
                </c:pt>
                <c:pt idx="249">
                  <c:v>0.41302</c:v>
                </c:pt>
                <c:pt idx="250">
                  <c:v>0.41483999999999999</c:v>
                </c:pt>
                <c:pt idx="251">
                  <c:v>0.41649999999999998</c:v>
                </c:pt>
                <c:pt idx="252">
                  <c:v>0.41809999999999997</c:v>
                </c:pt>
                <c:pt idx="253">
                  <c:v>0.41980000000000001</c:v>
                </c:pt>
                <c:pt idx="254">
                  <c:v>0.42143999999999998</c:v>
                </c:pt>
                <c:pt idx="255">
                  <c:v>0.42302000000000001</c:v>
                </c:pt>
                <c:pt idx="256">
                  <c:v>0.42486999999999997</c:v>
                </c:pt>
                <c:pt idx="257">
                  <c:v>0.42646999999999996</c:v>
                </c:pt>
                <c:pt idx="258">
                  <c:v>0.42802000000000001</c:v>
                </c:pt>
                <c:pt idx="259">
                  <c:v>0.42971999999999999</c:v>
                </c:pt>
                <c:pt idx="260">
                  <c:v>0.43131999999999998</c:v>
                </c:pt>
                <c:pt idx="261">
                  <c:v>0.43306</c:v>
                </c:pt>
                <c:pt idx="262">
                  <c:v>0.43490000000000001</c:v>
                </c:pt>
                <c:pt idx="263">
                  <c:v>0.43646999999999997</c:v>
                </c:pt>
                <c:pt idx="264">
                  <c:v>0.43815999999999999</c:v>
                </c:pt>
                <c:pt idx="265">
                  <c:v>0.43983</c:v>
                </c:pt>
                <c:pt idx="266">
                  <c:v>0.44135999999999997</c:v>
                </c:pt>
                <c:pt idx="267">
                  <c:v>0.44309999999999999</c:v>
                </c:pt>
                <c:pt idx="268">
                  <c:v>0.44481999999999999</c:v>
                </c:pt>
                <c:pt idx="269">
                  <c:v>0.44634999999999997</c:v>
                </c:pt>
                <c:pt idx="270">
                  <c:v>0.44797999999999999</c:v>
                </c:pt>
                <c:pt idx="271">
                  <c:v>0.44972000000000001</c:v>
                </c:pt>
                <c:pt idx="272">
                  <c:v>0.45132</c:v>
                </c:pt>
                <c:pt idx="273">
                  <c:v>0.45322000000000001</c:v>
                </c:pt>
                <c:pt idx="274">
                  <c:v>0.45484999999999998</c:v>
                </c:pt>
                <c:pt idx="275">
                  <c:v>0.45646999999999999</c:v>
                </c:pt>
                <c:pt idx="276">
                  <c:v>0.45813999999999999</c:v>
                </c:pt>
                <c:pt idx="277">
                  <c:v>0.45968999999999999</c:v>
                </c:pt>
                <c:pt idx="278">
                  <c:v>0.46137</c:v>
                </c:pt>
                <c:pt idx="279">
                  <c:v>0.46317999999999998</c:v>
                </c:pt>
                <c:pt idx="280">
                  <c:v>0.46479999999999999</c:v>
                </c:pt>
                <c:pt idx="281">
                  <c:v>0.46636</c:v>
                </c:pt>
                <c:pt idx="282">
                  <c:v>0.46808</c:v>
                </c:pt>
                <c:pt idx="283">
                  <c:v>0.46969</c:v>
                </c:pt>
                <c:pt idx="284">
                  <c:v>0.47142000000000001</c:v>
                </c:pt>
                <c:pt idx="285">
                  <c:v>0.47321999999999997</c:v>
                </c:pt>
                <c:pt idx="286">
                  <c:v>0.47478999999999999</c:v>
                </c:pt>
                <c:pt idx="287">
                  <c:v>0.47649999999999998</c:v>
                </c:pt>
                <c:pt idx="288">
                  <c:v>0.47814000000000001</c:v>
                </c:pt>
                <c:pt idx="289">
                  <c:v>0.47972999999999999</c:v>
                </c:pt>
                <c:pt idx="290">
                  <c:v>0.48142999999999997</c:v>
                </c:pt>
                <c:pt idx="291">
                  <c:v>0.48319999999999996</c:v>
                </c:pt>
                <c:pt idx="292">
                  <c:v>0.48471999999999998</c:v>
                </c:pt>
                <c:pt idx="293">
                  <c:v>0.48636000000000001</c:v>
                </c:pt>
                <c:pt idx="294">
                  <c:v>0.48804000000000003</c:v>
                </c:pt>
                <c:pt idx="295">
                  <c:v>0.48968</c:v>
                </c:pt>
                <c:pt idx="296">
                  <c:v>0.49148000000000003</c:v>
                </c:pt>
                <c:pt idx="297">
                  <c:v>0.49314999999999998</c:v>
                </c:pt>
                <c:pt idx="298">
                  <c:v>0.49480999999999997</c:v>
                </c:pt>
                <c:pt idx="299">
                  <c:v>0.49648999999999999</c:v>
                </c:pt>
                <c:pt idx="300">
                  <c:v>0.49805999999999995</c:v>
                </c:pt>
                <c:pt idx="301">
                  <c:v>0.49970000000000003</c:v>
                </c:pt>
                <c:pt idx="302">
                  <c:v>0.50154999999999994</c:v>
                </c:pt>
                <c:pt idx="303">
                  <c:v>0.50315999999999994</c:v>
                </c:pt>
                <c:pt idx="304">
                  <c:v>0.50468000000000002</c:v>
                </c:pt>
                <c:pt idx="305">
                  <c:v>0.50636000000000003</c:v>
                </c:pt>
                <c:pt idx="306">
                  <c:v>0.50800000000000001</c:v>
                </c:pt>
                <c:pt idx="307">
                  <c:v>0.50973000000000002</c:v>
                </c:pt>
                <c:pt idx="308">
                  <c:v>0.51153999999999999</c:v>
                </c:pt>
                <c:pt idx="309">
                  <c:v>0.51314000000000004</c:v>
                </c:pt>
                <c:pt idx="310">
                  <c:v>0.51483000000000001</c:v>
                </c:pt>
                <c:pt idx="311">
                  <c:v>0.51646000000000003</c:v>
                </c:pt>
                <c:pt idx="312">
                  <c:v>0.51798</c:v>
                </c:pt>
                <c:pt idx="313">
                  <c:v>0.51980000000000004</c:v>
                </c:pt>
                <c:pt idx="314">
                  <c:v>0.52151999999999998</c:v>
                </c:pt>
                <c:pt idx="315">
                  <c:v>0.52307000000000003</c:v>
                </c:pt>
                <c:pt idx="316">
                  <c:v>0.52469999999999994</c:v>
                </c:pt>
                <c:pt idx="317">
                  <c:v>0.52637999999999996</c:v>
                </c:pt>
                <c:pt idx="318">
                  <c:v>0.52805000000000002</c:v>
                </c:pt>
                <c:pt idx="319">
                  <c:v>0.52983000000000002</c:v>
                </c:pt>
                <c:pt idx="320">
                  <c:v>0.53147999999999995</c:v>
                </c:pt>
                <c:pt idx="321">
                  <c:v>0.53310000000000002</c:v>
                </c:pt>
                <c:pt idx="322">
                  <c:v>0.53481000000000001</c:v>
                </c:pt>
                <c:pt idx="323">
                  <c:v>0.53639000000000003</c:v>
                </c:pt>
                <c:pt idx="324">
                  <c:v>0.53800999999999999</c:v>
                </c:pt>
                <c:pt idx="325">
                  <c:v>0.53991</c:v>
                </c:pt>
                <c:pt idx="326">
                  <c:v>0.54147000000000001</c:v>
                </c:pt>
                <c:pt idx="327">
                  <c:v>0.54301999999999995</c:v>
                </c:pt>
                <c:pt idx="328">
                  <c:v>0.54471000000000003</c:v>
                </c:pt>
                <c:pt idx="329">
                  <c:v>0.54632999999999998</c:v>
                </c:pt>
                <c:pt idx="330">
                  <c:v>0.54806999999999995</c:v>
                </c:pt>
                <c:pt idx="331">
                  <c:v>0.54986999999999997</c:v>
                </c:pt>
                <c:pt idx="332">
                  <c:v>0.55140999999999996</c:v>
                </c:pt>
                <c:pt idx="333">
                  <c:v>0.55311999999999995</c:v>
                </c:pt>
                <c:pt idx="334">
                  <c:v>0.55481000000000003</c:v>
                </c:pt>
                <c:pt idx="335">
                  <c:v>0.55635000000000001</c:v>
                </c:pt>
                <c:pt idx="336">
                  <c:v>0.55815999999999999</c:v>
                </c:pt>
                <c:pt idx="337">
                  <c:v>0.55989</c:v>
                </c:pt>
                <c:pt idx="338">
                  <c:v>0.56138999999999994</c:v>
                </c:pt>
                <c:pt idx="339">
                  <c:v>0.56303000000000003</c:v>
                </c:pt>
                <c:pt idx="340">
                  <c:v>0.56470999999999993</c:v>
                </c:pt>
                <c:pt idx="341">
                  <c:v>0.56633999999999995</c:v>
                </c:pt>
                <c:pt idx="342">
                  <c:v>0.56820000000000004</c:v>
                </c:pt>
                <c:pt idx="343">
                  <c:v>0.56986999999999999</c:v>
                </c:pt>
                <c:pt idx="344">
                  <c:v>0.57148999999999994</c:v>
                </c:pt>
                <c:pt idx="345">
                  <c:v>0.57316</c:v>
                </c:pt>
                <c:pt idx="346">
                  <c:v>0.57474999999999998</c:v>
                </c:pt>
                <c:pt idx="347">
                  <c:v>0.57638999999999996</c:v>
                </c:pt>
                <c:pt idx="348">
                  <c:v>0.57818999999999998</c:v>
                </c:pt>
                <c:pt idx="349">
                  <c:v>0.57977999999999996</c:v>
                </c:pt>
                <c:pt idx="350">
                  <c:v>0.58131999999999995</c:v>
                </c:pt>
                <c:pt idx="351">
                  <c:v>0.58304999999999996</c:v>
                </c:pt>
                <c:pt idx="352">
                  <c:v>0.58468999999999993</c:v>
                </c:pt>
                <c:pt idx="353">
                  <c:v>0.58643000000000001</c:v>
                </c:pt>
                <c:pt idx="354">
                  <c:v>0.58824999999999994</c:v>
                </c:pt>
                <c:pt idx="355">
                  <c:v>0.58979000000000004</c:v>
                </c:pt>
                <c:pt idx="356">
                  <c:v>0.59145999999999999</c:v>
                </c:pt>
                <c:pt idx="357">
                  <c:v>0.59311999999999998</c:v>
                </c:pt>
                <c:pt idx="358">
                  <c:v>0.59467000000000003</c:v>
                </c:pt>
                <c:pt idx="359">
                  <c:v>0.59643999999999997</c:v>
                </c:pt>
                <c:pt idx="360">
                  <c:v>0.59819</c:v>
                </c:pt>
                <c:pt idx="361">
                  <c:v>0.59972999999999999</c:v>
                </c:pt>
                <c:pt idx="362">
                  <c:v>0.60138999999999998</c:v>
                </c:pt>
                <c:pt idx="363">
                  <c:v>0.60306000000000004</c:v>
                </c:pt>
                <c:pt idx="364">
                  <c:v>0.60472999999999999</c:v>
                </c:pt>
                <c:pt idx="365">
                  <c:v>0.60648000000000002</c:v>
                </c:pt>
                <c:pt idx="366">
                  <c:v>0.60816000000000003</c:v>
                </c:pt>
                <c:pt idx="367">
                  <c:v>0.60977000000000003</c:v>
                </c:pt>
                <c:pt idx="368">
                  <c:v>0.61146</c:v>
                </c:pt>
                <c:pt idx="369">
                  <c:v>0.61307</c:v>
                </c:pt>
                <c:pt idx="370">
                  <c:v>0.61471999999999993</c:v>
                </c:pt>
                <c:pt idx="371">
                  <c:v>0.61656</c:v>
                </c:pt>
                <c:pt idx="372">
                  <c:v>0.61814000000000002</c:v>
                </c:pt>
                <c:pt idx="373">
                  <c:v>0.61966999999999994</c:v>
                </c:pt>
                <c:pt idx="374">
                  <c:v>0.62136000000000002</c:v>
                </c:pt>
                <c:pt idx="375">
                  <c:v>0.62300999999999995</c:v>
                </c:pt>
                <c:pt idx="376">
                  <c:v>0.62475999999999998</c:v>
                </c:pt>
                <c:pt idx="377">
                  <c:v>0.62656000000000001</c:v>
                </c:pt>
                <c:pt idx="378">
                  <c:v>0.62809999999999999</c:v>
                </c:pt>
                <c:pt idx="379">
                  <c:v>0.62973999999999997</c:v>
                </c:pt>
                <c:pt idx="380">
                  <c:v>0.63141000000000003</c:v>
                </c:pt>
                <c:pt idx="381">
                  <c:v>0.63298999999999994</c:v>
                </c:pt>
                <c:pt idx="382">
                  <c:v>0.63478999999999997</c:v>
                </c:pt>
                <c:pt idx="383">
                  <c:v>0.63649999999999995</c:v>
                </c:pt>
                <c:pt idx="384">
                  <c:v>0.63805000000000001</c:v>
                </c:pt>
                <c:pt idx="385">
                  <c:v>0.63971</c:v>
                </c:pt>
                <c:pt idx="386">
                  <c:v>0.64135999999999993</c:v>
                </c:pt>
                <c:pt idx="387">
                  <c:v>0.64303999999999994</c:v>
                </c:pt>
                <c:pt idx="388">
                  <c:v>0.64490000000000003</c:v>
                </c:pt>
                <c:pt idx="389">
                  <c:v>0.64651000000000003</c:v>
                </c:pt>
                <c:pt idx="390">
                  <c:v>0.64810000000000001</c:v>
                </c:pt>
                <c:pt idx="391">
                  <c:v>0.64976999999999996</c:v>
                </c:pt>
                <c:pt idx="392">
                  <c:v>0.65134999999999998</c:v>
                </c:pt>
                <c:pt idx="393">
                  <c:v>0.65305000000000002</c:v>
                </c:pt>
                <c:pt idx="394">
                  <c:v>0.65488000000000002</c:v>
                </c:pt>
                <c:pt idx="395">
                  <c:v>0.65644000000000002</c:v>
                </c:pt>
                <c:pt idx="396">
                  <c:v>0.65800999999999998</c:v>
                </c:pt>
                <c:pt idx="397">
                  <c:v>0.65971999999999997</c:v>
                </c:pt>
                <c:pt idx="398">
                  <c:v>0.66139000000000003</c:v>
                </c:pt>
                <c:pt idx="399">
                  <c:v>0.66313999999999995</c:v>
                </c:pt>
                <c:pt idx="400">
                  <c:v>0.66489999999999994</c:v>
                </c:pt>
                <c:pt idx="401">
                  <c:v>0.66644999999999999</c:v>
                </c:pt>
                <c:pt idx="402">
                  <c:v>0.66811999999999994</c:v>
                </c:pt>
                <c:pt idx="403">
                  <c:v>0.66903999999999997</c:v>
                </c:pt>
                <c:pt idx="404">
                  <c:v>0.67059999999999997</c:v>
                </c:pt>
                <c:pt idx="405">
                  <c:v>0.67223999999999995</c:v>
                </c:pt>
                <c:pt idx="406">
                  <c:v>0.67405999999999999</c:v>
                </c:pt>
                <c:pt idx="407">
                  <c:v>0.67566000000000004</c:v>
                </c:pt>
                <c:pt idx="408">
                  <c:v>0.67721999999999993</c:v>
                </c:pt>
                <c:pt idx="409">
                  <c:v>0.67891000000000001</c:v>
                </c:pt>
                <c:pt idx="410">
                  <c:v>0.68059000000000003</c:v>
                </c:pt>
                <c:pt idx="411">
                  <c:v>0.68228</c:v>
                </c:pt>
                <c:pt idx="412">
                  <c:v>0.68404999999999994</c:v>
                </c:pt>
                <c:pt idx="413">
                  <c:v>0.68562999999999996</c:v>
                </c:pt>
                <c:pt idx="414">
                  <c:v>0.68730999999999998</c:v>
                </c:pt>
                <c:pt idx="415">
                  <c:v>0.68899999999999995</c:v>
                </c:pt>
                <c:pt idx="416">
                  <c:v>0.69059999999999999</c:v>
                </c:pt>
                <c:pt idx="417">
                  <c:v>0.69238</c:v>
                </c:pt>
                <c:pt idx="418">
                  <c:v>0.69403000000000004</c:v>
                </c:pt>
                <c:pt idx="419">
                  <c:v>0.69555</c:v>
                </c:pt>
                <c:pt idx="420">
                  <c:v>0.69723000000000002</c:v>
                </c:pt>
                <c:pt idx="421">
                  <c:v>0.69889999999999997</c:v>
                </c:pt>
                <c:pt idx="422">
                  <c:v>0.70060999999999996</c:v>
                </c:pt>
                <c:pt idx="423">
                  <c:v>0.70243999999999995</c:v>
                </c:pt>
                <c:pt idx="424">
                  <c:v>0.70404</c:v>
                </c:pt>
                <c:pt idx="425">
                  <c:v>0.70567000000000002</c:v>
                </c:pt>
                <c:pt idx="426">
                  <c:v>0.70738000000000001</c:v>
                </c:pt>
                <c:pt idx="427">
                  <c:v>0.70892999999999995</c:v>
                </c:pt>
                <c:pt idx="428">
                  <c:v>0.71057999999999999</c:v>
                </c:pt>
                <c:pt idx="429">
                  <c:v>0.71240000000000003</c:v>
                </c:pt>
                <c:pt idx="430">
                  <c:v>0.71396000000000004</c:v>
                </c:pt>
                <c:pt idx="431">
                  <c:v>0.71551999999999993</c:v>
                </c:pt>
                <c:pt idx="432">
                  <c:v>0.71723999999999999</c:v>
                </c:pt>
                <c:pt idx="433">
                  <c:v>0.71887999999999996</c:v>
                </c:pt>
                <c:pt idx="434">
                  <c:v>0.72067000000000003</c:v>
                </c:pt>
                <c:pt idx="435">
                  <c:v>0.72241</c:v>
                </c:pt>
                <c:pt idx="436">
                  <c:v>0.72394999999999998</c:v>
                </c:pt>
                <c:pt idx="437">
                  <c:v>0.72563</c:v>
                </c:pt>
                <c:pt idx="438">
                  <c:v>0.72731999999999997</c:v>
                </c:pt>
                <c:pt idx="439">
                  <c:v>0.72887999999999997</c:v>
                </c:pt>
                <c:pt idx="440">
                  <c:v>0.73065999999999998</c:v>
                </c:pt>
                <c:pt idx="441">
                  <c:v>0.73236000000000001</c:v>
                </c:pt>
                <c:pt idx="442">
                  <c:v>0.73387999999999998</c:v>
                </c:pt>
                <c:pt idx="443">
                  <c:v>0.73558000000000001</c:v>
                </c:pt>
                <c:pt idx="444">
                  <c:v>0.73722999999999994</c:v>
                </c:pt>
                <c:pt idx="445">
                  <c:v>0.73895</c:v>
                </c:pt>
                <c:pt idx="446">
                  <c:v>0.74080000000000001</c:v>
                </c:pt>
                <c:pt idx="447">
                  <c:v>0.74231000000000003</c:v>
                </c:pt>
                <c:pt idx="448">
                  <c:v>0.74393999999999993</c:v>
                </c:pt>
                <c:pt idx="449">
                  <c:v>0.74565999999999999</c:v>
                </c:pt>
                <c:pt idx="450">
                  <c:v>0.74727999999999994</c:v>
                </c:pt>
                <c:pt idx="451">
                  <c:v>0.74895</c:v>
                </c:pt>
                <c:pt idx="452">
                  <c:v>0.75073999999999996</c:v>
                </c:pt>
                <c:pt idx="453">
                  <c:v>0.75226999999999999</c:v>
                </c:pt>
                <c:pt idx="454">
                  <c:v>0.75387000000000004</c:v>
                </c:pt>
                <c:pt idx="455">
                  <c:v>0.75554999999999994</c:v>
                </c:pt>
                <c:pt idx="456">
                  <c:v>0.75724999999999998</c:v>
                </c:pt>
                <c:pt idx="457">
                  <c:v>0.75902000000000003</c:v>
                </c:pt>
                <c:pt idx="458">
                  <c:v>0.76071999999999995</c:v>
                </c:pt>
                <c:pt idx="459">
                  <c:v>0.76229000000000002</c:v>
                </c:pt>
                <c:pt idx="460">
                  <c:v>0.76397999999999999</c:v>
                </c:pt>
                <c:pt idx="461">
                  <c:v>0.76566000000000001</c:v>
                </c:pt>
                <c:pt idx="462">
                  <c:v>0.76724000000000003</c:v>
                </c:pt>
                <c:pt idx="463">
                  <c:v>0.76902000000000004</c:v>
                </c:pt>
                <c:pt idx="464">
                  <c:v>0.77068000000000003</c:v>
                </c:pt>
                <c:pt idx="465">
                  <c:v>0.7722</c:v>
                </c:pt>
                <c:pt idx="466">
                  <c:v>0.77390999999999999</c:v>
                </c:pt>
                <c:pt idx="467">
                  <c:v>0.77556000000000003</c:v>
                </c:pt>
                <c:pt idx="468">
                  <c:v>0.77732000000000001</c:v>
                </c:pt>
                <c:pt idx="469">
                  <c:v>0.77912000000000003</c:v>
                </c:pt>
                <c:pt idx="470">
                  <c:v>0.78066999999999998</c:v>
                </c:pt>
                <c:pt idx="471">
                  <c:v>0.78232000000000002</c:v>
                </c:pt>
                <c:pt idx="472">
                  <c:v>0.78403</c:v>
                </c:pt>
                <c:pt idx="473">
                  <c:v>0.78557999999999995</c:v>
                </c:pt>
                <c:pt idx="474">
                  <c:v>0.78728999999999993</c:v>
                </c:pt>
                <c:pt idx="475">
                  <c:v>0.78908</c:v>
                </c:pt>
                <c:pt idx="476">
                  <c:v>0.79064000000000001</c:v>
                </c:pt>
                <c:pt idx="477">
                  <c:v>0.79222000000000004</c:v>
                </c:pt>
                <c:pt idx="478">
                  <c:v>0.79391999999999996</c:v>
                </c:pt>
                <c:pt idx="479">
                  <c:v>0.79555999999999993</c:v>
                </c:pt>
                <c:pt idx="480">
                  <c:v>0.79735</c:v>
                </c:pt>
                <c:pt idx="481">
                  <c:v>0.79906999999999995</c:v>
                </c:pt>
                <c:pt idx="482">
                  <c:v>0.80066999999999999</c:v>
                </c:pt>
                <c:pt idx="483">
                  <c:v>0.80237000000000003</c:v>
                </c:pt>
                <c:pt idx="484">
                  <c:v>0.80398000000000003</c:v>
                </c:pt>
                <c:pt idx="485">
                  <c:v>0.80557999999999996</c:v>
                </c:pt>
                <c:pt idx="486">
                  <c:v>0.80735999999999997</c:v>
                </c:pt>
                <c:pt idx="487">
                  <c:v>0.80898000000000003</c:v>
                </c:pt>
                <c:pt idx="488">
                  <c:v>0.8105</c:v>
                </c:pt>
                <c:pt idx="489">
                  <c:v>0.81226999999999994</c:v>
                </c:pt>
                <c:pt idx="490">
                  <c:v>0.81386000000000003</c:v>
                </c:pt>
                <c:pt idx="491">
                  <c:v>0.81562000000000001</c:v>
                </c:pt>
                <c:pt idx="492">
                  <c:v>0.81745000000000001</c:v>
                </c:pt>
                <c:pt idx="493">
                  <c:v>0.81899</c:v>
                </c:pt>
                <c:pt idx="494">
                  <c:v>0.82067000000000001</c:v>
                </c:pt>
                <c:pt idx="495">
                  <c:v>0.82233999999999996</c:v>
                </c:pt>
                <c:pt idx="496">
                  <c:v>0.82386999999999999</c:v>
                </c:pt>
                <c:pt idx="497">
                  <c:v>0.82565</c:v>
                </c:pt>
                <c:pt idx="498">
                  <c:v>0.82740999999999998</c:v>
                </c:pt>
                <c:pt idx="499">
                  <c:v>0.82894000000000001</c:v>
                </c:pt>
                <c:pt idx="500">
                  <c:v>0.83053999999999994</c:v>
                </c:pt>
                <c:pt idx="501">
                  <c:v>0.83223000000000003</c:v>
                </c:pt>
                <c:pt idx="502">
                  <c:v>0.83389000000000002</c:v>
                </c:pt>
                <c:pt idx="503">
                  <c:v>0.83567000000000002</c:v>
                </c:pt>
                <c:pt idx="504">
                  <c:v>0.83740999999999999</c:v>
                </c:pt>
                <c:pt idx="505">
                  <c:v>0.83902999999999994</c:v>
                </c:pt>
                <c:pt idx="506">
                  <c:v>0.84072000000000002</c:v>
                </c:pt>
                <c:pt idx="507">
                  <c:v>0.84229999999999994</c:v>
                </c:pt>
                <c:pt idx="508">
                  <c:v>0.84389000000000003</c:v>
                </c:pt>
                <c:pt idx="509">
                  <c:v>0.84570999999999996</c:v>
                </c:pt>
                <c:pt idx="510">
                  <c:v>0.84731999999999996</c:v>
                </c:pt>
                <c:pt idx="511">
                  <c:v>0.84880999999999995</c:v>
                </c:pt>
                <c:pt idx="512">
                  <c:v>0.85058</c:v>
                </c:pt>
                <c:pt idx="513">
                  <c:v>0.85217999999999994</c:v>
                </c:pt>
                <c:pt idx="514">
                  <c:v>0.85395999999999994</c:v>
                </c:pt>
                <c:pt idx="515">
                  <c:v>0.85578999999999994</c:v>
                </c:pt>
                <c:pt idx="516">
                  <c:v>0.85733999999999999</c:v>
                </c:pt>
                <c:pt idx="517">
                  <c:v>0.85902000000000001</c:v>
                </c:pt>
                <c:pt idx="518">
                  <c:v>0.86063999999999996</c:v>
                </c:pt>
                <c:pt idx="519">
                  <c:v>0.86219999999999997</c:v>
                </c:pt>
                <c:pt idx="520">
                  <c:v>0.86397000000000002</c:v>
                </c:pt>
                <c:pt idx="521">
                  <c:v>0.86573999999999995</c:v>
                </c:pt>
                <c:pt idx="522">
                  <c:v>0.86726999999999999</c:v>
                </c:pt>
                <c:pt idx="523">
                  <c:v>0.86890000000000001</c:v>
                </c:pt>
                <c:pt idx="524">
                  <c:v>0.87060000000000004</c:v>
                </c:pt>
                <c:pt idx="525">
                  <c:v>0.87222</c:v>
                </c:pt>
                <c:pt idx="526">
                  <c:v>0.87400999999999995</c:v>
                </c:pt>
                <c:pt idx="527">
                  <c:v>0.87573000000000001</c:v>
                </c:pt>
                <c:pt idx="528">
                  <c:v>0.87734999999999996</c:v>
                </c:pt>
                <c:pt idx="529">
                  <c:v>0.87905</c:v>
                </c:pt>
                <c:pt idx="530">
                  <c:v>0.88063000000000002</c:v>
                </c:pt>
                <c:pt idx="531">
                  <c:v>0.88224999999999998</c:v>
                </c:pt>
                <c:pt idx="532">
                  <c:v>0.88405</c:v>
                </c:pt>
                <c:pt idx="533">
                  <c:v>0.88566999999999996</c:v>
                </c:pt>
                <c:pt idx="534">
                  <c:v>0.88720999999999994</c:v>
                </c:pt>
                <c:pt idx="535">
                  <c:v>0.88893</c:v>
                </c:pt>
                <c:pt idx="536">
                  <c:v>0.89052999999999993</c:v>
                </c:pt>
                <c:pt idx="537">
                  <c:v>0.89224999999999999</c:v>
                </c:pt>
                <c:pt idx="538">
                  <c:v>0.89407000000000003</c:v>
                </c:pt>
                <c:pt idx="539">
                  <c:v>0.89566000000000001</c:v>
                </c:pt>
                <c:pt idx="540">
                  <c:v>0.89735999999999994</c:v>
                </c:pt>
                <c:pt idx="541">
                  <c:v>0.89900000000000002</c:v>
                </c:pt>
                <c:pt idx="542">
                  <c:v>0.90052999999999994</c:v>
                </c:pt>
                <c:pt idx="543">
                  <c:v>0.90230999999999995</c:v>
                </c:pt>
                <c:pt idx="544">
                  <c:v>0.90407999999999999</c:v>
                </c:pt>
                <c:pt idx="545">
                  <c:v>0.90564</c:v>
                </c:pt>
                <c:pt idx="546">
                  <c:v>0.90718999999999994</c:v>
                </c:pt>
                <c:pt idx="547">
                  <c:v>0.90888000000000002</c:v>
                </c:pt>
                <c:pt idx="548">
                  <c:v>0.91054999999999997</c:v>
                </c:pt>
                <c:pt idx="549">
                  <c:v>0.91232999999999997</c:v>
                </c:pt>
                <c:pt idx="550">
                  <c:v>0.91405000000000003</c:v>
                </c:pt>
                <c:pt idx="551">
                  <c:v>0.91569999999999996</c:v>
                </c:pt>
                <c:pt idx="552">
                  <c:v>0.91737000000000002</c:v>
                </c:pt>
                <c:pt idx="553">
                  <c:v>0.91891999999999996</c:v>
                </c:pt>
                <c:pt idx="554">
                  <c:v>0.92052999999999996</c:v>
                </c:pt>
                <c:pt idx="555">
                  <c:v>0.92242000000000002</c:v>
                </c:pt>
                <c:pt idx="556">
                  <c:v>0.92401</c:v>
                </c:pt>
                <c:pt idx="557">
                  <c:v>0.92554999999999998</c:v>
                </c:pt>
                <c:pt idx="558">
                  <c:v>0.92725000000000002</c:v>
                </c:pt>
                <c:pt idx="559">
                  <c:v>0.92888999999999999</c:v>
                </c:pt>
                <c:pt idx="560">
                  <c:v>0.93062</c:v>
                </c:pt>
                <c:pt idx="561">
                  <c:v>0.93242000000000003</c:v>
                </c:pt>
                <c:pt idx="562">
                  <c:v>0.93396000000000001</c:v>
                </c:pt>
                <c:pt idx="563">
                  <c:v>0.93567999999999996</c:v>
                </c:pt>
                <c:pt idx="564">
                  <c:v>0.93731999999999993</c:v>
                </c:pt>
                <c:pt idx="565">
                  <c:v>0.93882999999999994</c:v>
                </c:pt>
                <c:pt idx="566">
                  <c:v>0.94067000000000001</c:v>
                </c:pt>
                <c:pt idx="567">
                  <c:v>0.94242000000000004</c:v>
                </c:pt>
                <c:pt idx="568">
                  <c:v>0.94391999999999998</c:v>
                </c:pt>
                <c:pt idx="569">
                  <c:v>0.94553999999999994</c:v>
                </c:pt>
                <c:pt idx="570">
                  <c:v>0.94723999999999997</c:v>
                </c:pt>
                <c:pt idx="571">
                  <c:v>0.94889999999999997</c:v>
                </c:pt>
                <c:pt idx="572">
                  <c:v>0.95065</c:v>
                </c:pt>
                <c:pt idx="573">
                  <c:v>0.95236999999999994</c:v>
                </c:pt>
                <c:pt idx="574">
                  <c:v>0.95396999999999998</c:v>
                </c:pt>
                <c:pt idx="575">
                  <c:v>0.95569000000000004</c:v>
                </c:pt>
                <c:pt idx="576">
                  <c:v>0.95728999999999997</c:v>
                </c:pt>
                <c:pt idx="577">
                  <c:v>0.95889999999999997</c:v>
                </c:pt>
                <c:pt idx="578">
                  <c:v>0.96074000000000004</c:v>
                </c:pt>
                <c:pt idx="579">
                  <c:v>0.96236999999999995</c:v>
                </c:pt>
                <c:pt idx="580">
                  <c:v>0.96385999999999994</c:v>
                </c:pt>
                <c:pt idx="581">
                  <c:v>0.96560999999999997</c:v>
                </c:pt>
                <c:pt idx="582">
                  <c:v>0.96719999999999995</c:v>
                </c:pt>
                <c:pt idx="583">
                  <c:v>0.96895999999999993</c:v>
                </c:pt>
                <c:pt idx="584">
                  <c:v>0.97077999999999998</c:v>
                </c:pt>
                <c:pt idx="585">
                  <c:v>0.97233999999999998</c:v>
                </c:pt>
                <c:pt idx="586">
                  <c:v>0.97404000000000002</c:v>
                </c:pt>
                <c:pt idx="587">
                  <c:v>0.97567000000000004</c:v>
                </c:pt>
                <c:pt idx="588">
                  <c:v>0.97724</c:v>
                </c:pt>
                <c:pt idx="589">
                  <c:v>0.97897999999999996</c:v>
                </c:pt>
                <c:pt idx="590">
                  <c:v>0.98072000000000004</c:v>
                </c:pt>
                <c:pt idx="591">
                  <c:v>0.98224</c:v>
                </c:pt>
                <c:pt idx="592">
                  <c:v>0.98387999999999998</c:v>
                </c:pt>
                <c:pt idx="593">
                  <c:v>0.98556999999999995</c:v>
                </c:pt>
                <c:pt idx="594">
                  <c:v>0.98721999999999988</c:v>
                </c:pt>
                <c:pt idx="595">
                  <c:v>0.9890199999999999</c:v>
                </c:pt>
                <c:pt idx="596">
                  <c:v>0.99073</c:v>
                </c:pt>
                <c:pt idx="597">
                  <c:v>0.99230000000000007</c:v>
                </c:pt>
                <c:pt idx="598">
                  <c:v>0.99397999999999997</c:v>
                </c:pt>
                <c:pt idx="599">
                  <c:v>0.99553999999999998</c:v>
                </c:pt>
                <c:pt idx="600">
                  <c:v>0.99719999999999998</c:v>
                </c:pt>
                <c:pt idx="601">
                  <c:v>0.99901999999999991</c:v>
                </c:pt>
                <c:pt idx="602">
                  <c:v>1.00065</c:v>
                </c:pt>
                <c:pt idx="603">
                  <c:v>1.00221</c:v>
                </c:pt>
                <c:pt idx="604">
                  <c:v>1.00393</c:v>
                </c:pt>
                <c:pt idx="605">
                  <c:v>1.00556</c:v>
                </c:pt>
                <c:pt idx="606">
                  <c:v>1.0072800000000002</c:v>
                </c:pt>
                <c:pt idx="607">
                  <c:v>1.00909</c:v>
                </c:pt>
                <c:pt idx="608">
                  <c:v>1.01065</c:v>
                </c:pt>
                <c:pt idx="609">
                  <c:v>1.01231</c:v>
                </c:pt>
                <c:pt idx="610">
                  <c:v>1.0139900000000002</c:v>
                </c:pt>
                <c:pt idx="611">
                  <c:v>1.01556</c:v>
                </c:pt>
                <c:pt idx="612">
                  <c:v>1.0173300000000001</c:v>
                </c:pt>
                <c:pt idx="613">
                  <c:v>1.0191000000000001</c:v>
                </c:pt>
                <c:pt idx="614">
                  <c:v>1.0206200000000001</c:v>
                </c:pt>
                <c:pt idx="615">
                  <c:v>1.0222100000000001</c:v>
                </c:pt>
                <c:pt idx="616">
                  <c:v>1.0239</c:v>
                </c:pt>
                <c:pt idx="617">
                  <c:v>1.0255700000000001</c:v>
                </c:pt>
                <c:pt idx="618">
                  <c:v>1.0273600000000001</c:v>
                </c:pt>
                <c:pt idx="619">
                  <c:v>1.0290600000000001</c:v>
                </c:pt>
                <c:pt idx="620">
                  <c:v>1.0306200000000001</c:v>
                </c:pt>
                <c:pt idx="621">
                  <c:v>1.0322800000000001</c:v>
                </c:pt>
                <c:pt idx="622">
                  <c:v>1.0338900000000002</c:v>
                </c:pt>
                <c:pt idx="623">
                  <c:v>1.0355700000000001</c:v>
                </c:pt>
                <c:pt idx="624">
                  <c:v>1.0373800000000002</c:v>
                </c:pt>
                <c:pt idx="625">
                  <c:v>1.03898</c:v>
                </c:pt>
                <c:pt idx="626">
                  <c:v>1.04054</c:v>
                </c:pt>
                <c:pt idx="627">
                  <c:v>1.0422500000000001</c:v>
                </c:pt>
                <c:pt idx="628">
                  <c:v>1.0438500000000002</c:v>
                </c:pt>
                <c:pt idx="629">
                  <c:v>1.04566</c:v>
                </c:pt>
                <c:pt idx="630">
                  <c:v>1.0474600000000001</c:v>
                </c:pt>
                <c:pt idx="631">
                  <c:v>1.0490000000000002</c:v>
                </c:pt>
                <c:pt idx="632">
                  <c:v>1.0506600000000001</c:v>
                </c:pt>
                <c:pt idx="633">
                  <c:v>1.05233</c:v>
                </c:pt>
                <c:pt idx="634">
                  <c:v>1.0538700000000001</c:v>
                </c:pt>
                <c:pt idx="635">
                  <c:v>1.0556800000000002</c:v>
                </c:pt>
                <c:pt idx="636">
                  <c:v>1.05738</c:v>
                </c:pt>
                <c:pt idx="637">
                  <c:v>1.0589200000000001</c:v>
                </c:pt>
                <c:pt idx="638">
                  <c:v>1.0605600000000002</c:v>
                </c:pt>
                <c:pt idx="639">
                  <c:v>1.0622500000000001</c:v>
                </c:pt>
                <c:pt idx="640">
                  <c:v>1.0639500000000002</c:v>
                </c:pt>
                <c:pt idx="641">
                  <c:v>1.0657500000000002</c:v>
                </c:pt>
                <c:pt idx="642">
                  <c:v>1.06738</c:v>
                </c:pt>
                <c:pt idx="643">
                  <c:v>1.06898</c:v>
                </c:pt>
                <c:pt idx="644">
                  <c:v>1.07067</c:v>
                </c:pt>
                <c:pt idx="645">
                  <c:v>1.0722700000000001</c:v>
                </c:pt>
                <c:pt idx="646">
                  <c:v>1.07389</c:v>
                </c:pt>
                <c:pt idx="647">
                  <c:v>1.07572</c:v>
                </c:pt>
                <c:pt idx="648">
                  <c:v>1.0773300000000001</c:v>
                </c:pt>
                <c:pt idx="649">
                  <c:v>1.0788900000000001</c:v>
                </c:pt>
                <c:pt idx="650">
                  <c:v>1.0805800000000001</c:v>
                </c:pt>
                <c:pt idx="651">
                  <c:v>1.08226</c:v>
                </c:pt>
                <c:pt idx="652">
                  <c:v>1.0839500000000002</c:v>
                </c:pt>
                <c:pt idx="653">
                  <c:v>1.08572</c:v>
                </c:pt>
                <c:pt idx="654">
                  <c:v>1.0873000000000002</c:v>
                </c:pt>
                <c:pt idx="655">
                  <c:v>1.0889600000000002</c:v>
                </c:pt>
                <c:pt idx="656">
                  <c:v>1.0906500000000001</c:v>
                </c:pt>
                <c:pt idx="657">
                  <c:v>1.0922500000000002</c:v>
                </c:pt>
                <c:pt idx="658">
                  <c:v>1.0940300000000001</c:v>
                </c:pt>
                <c:pt idx="659">
                  <c:v>1.09572</c:v>
                </c:pt>
                <c:pt idx="660">
                  <c:v>1.0972300000000001</c:v>
                </c:pt>
                <c:pt idx="661">
                  <c:v>1.0988900000000001</c:v>
                </c:pt>
                <c:pt idx="662">
                  <c:v>1.10057</c:v>
                </c:pt>
                <c:pt idx="663">
                  <c:v>1.10226</c:v>
                </c:pt>
                <c:pt idx="664">
                  <c:v>1.10409</c:v>
                </c:pt>
                <c:pt idx="665">
                  <c:v>1.1057100000000002</c:v>
                </c:pt>
                <c:pt idx="666">
                  <c:v>1.10731</c:v>
                </c:pt>
                <c:pt idx="667">
                  <c:v>1.1090500000000001</c:v>
                </c:pt>
                <c:pt idx="668">
                  <c:v>1.1106</c:v>
                </c:pt>
                <c:pt idx="669">
                  <c:v>1.1122300000000001</c:v>
                </c:pt>
                <c:pt idx="670">
                  <c:v>1.1140600000000001</c:v>
                </c:pt>
                <c:pt idx="671">
                  <c:v>1.1156400000000002</c:v>
                </c:pt>
                <c:pt idx="672">
                  <c:v>1.1171800000000001</c:v>
                </c:pt>
                <c:pt idx="673">
                  <c:v>1.1189100000000001</c:v>
                </c:pt>
                <c:pt idx="674">
                  <c:v>1.1205400000000001</c:v>
                </c:pt>
                <c:pt idx="675">
                  <c:v>1.12233</c:v>
                </c:pt>
                <c:pt idx="676">
                  <c:v>1.1240800000000002</c:v>
                </c:pt>
                <c:pt idx="677">
                  <c:v>1.12561</c:v>
                </c:pt>
                <c:pt idx="678">
                  <c:v>1.1272600000000002</c:v>
                </c:pt>
                <c:pt idx="679">
                  <c:v>1.1289500000000001</c:v>
                </c:pt>
                <c:pt idx="680">
                  <c:v>1.1305400000000001</c:v>
                </c:pt>
                <c:pt idx="681">
                  <c:v>1.13232</c:v>
                </c:pt>
                <c:pt idx="682">
                  <c:v>1.1340300000000001</c:v>
                </c:pt>
                <c:pt idx="683">
                  <c:v>1.1355600000000001</c:v>
                </c:pt>
                <c:pt idx="684">
                  <c:v>1.1372500000000001</c:v>
                </c:pt>
                <c:pt idx="685">
                  <c:v>1.1389</c:v>
                </c:pt>
                <c:pt idx="686">
                  <c:v>1.1406100000000001</c:v>
                </c:pt>
                <c:pt idx="687">
                  <c:v>1.1424700000000001</c:v>
                </c:pt>
                <c:pt idx="688">
                  <c:v>1.1440000000000001</c:v>
                </c:pt>
                <c:pt idx="689">
                  <c:v>1.1455900000000001</c:v>
                </c:pt>
                <c:pt idx="690">
                  <c:v>1.1473100000000001</c:v>
                </c:pt>
                <c:pt idx="691">
                  <c:v>1.1489500000000001</c:v>
                </c:pt>
                <c:pt idx="692">
                  <c:v>1.1506000000000001</c:v>
                </c:pt>
                <c:pt idx="693">
                  <c:v>1.1524100000000002</c:v>
                </c:pt>
                <c:pt idx="694">
                  <c:v>1.1539600000000001</c:v>
                </c:pt>
                <c:pt idx="695">
                  <c:v>1.1555300000000002</c:v>
                </c:pt>
                <c:pt idx="696">
                  <c:v>1.1572200000000001</c:v>
                </c:pt>
                <c:pt idx="697">
                  <c:v>1.1589200000000002</c:v>
                </c:pt>
                <c:pt idx="698">
                  <c:v>1.16066</c:v>
                </c:pt>
                <c:pt idx="699">
                  <c:v>1.16239</c:v>
                </c:pt>
                <c:pt idx="700">
                  <c:v>1.1639600000000001</c:v>
                </c:pt>
                <c:pt idx="701">
                  <c:v>1.1656500000000001</c:v>
                </c:pt>
                <c:pt idx="702">
                  <c:v>1.1673300000000002</c:v>
                </c:pt>
                <c:pt idx="703">
                  <c:v>1.1689100000000001</c:v>
                </c:pt>
                <c:pt idx="704">
                  <c:v>1.1706800000000002</c:v>
                </c:pt>
                <c:pt idx="705">
                  <c:v>1.1723600000000001</c:v>
                </c:pt>
                <c:pt idx="706">
                  <c:v>1.1738700000000002</c:v>
                </c:pt>
                <c:pt idx="707">
                  <c:v>1.1755600000000002</c:v>
                </c:pt>
                <c:pt idx="708">
                  <c:v>1.1772200000000002</c:v>
                </c:pt>
                <c:pt idx="709">
                  <c:v>1.1789700000000001</c:v>
                </c:pt>
                <c:pt idx="710">
                  <c:v>1.1807800000000002</c:v>
                </c:pt>
                <c:pt idx="711">
                  <c:v>1.18235</c:v>
                </c:pt>
                <c:pt idx="712">
                  <c:v>1.1840000000000002</c:v>
                </c:pt>
                <c:pt idx="713">
                  <c:v>1.1857000000000002</c:v>
                </c:pt>
                <c:pt idx="714">
                  <c:v>1.18727</c:v>
                </c:pt>
                <c:pt idx="715">
                  <c:v>1.1889400000000001</c:v>
                </c:pt>
                <c:pt idx="716">
                  <c:v>1.1907400000000001</c:v>
                </c:pt>
                <c:pt idx="717">
                  <c:v>1.19232</c:v>
                </c:pt>
                <c:pt idx="718">
                  <c:v>1.1938900000000001</c:v>
                </c:pt>
                <c:pt idx="719">
                  <c:v>1.1955800000000001</c:v>
                </c:pt>
                <c:pt idx="720">
                  <c:v>1.19723</c:v>
                </c:pt>
                <c:pt idx="721">
                  <c:v>1.1990100000000001</c:v>
                </c:pt>
                <c:pt idx="722">
                  <c:v>1.2007400000000001</c:v>
                </c:pt>
                <c:pt idx="723">
                  <c:v>1.2023300000000001</c:v>
                </c:pt>
                <c:pt idx="724">
                  <c:v>1.2040200000000001</c:v>
                </c:pt>
                <c:pt idx="725">
                  <c:v>1.2056500000000001</c:v>
                </c:pt>
                <c:pt idx="726">
                  <c:v>1.20723</c:v>
                </c:pt>
                <c:pt idx="727">
                  <c:v>1.2090100000000001</c:v>
                </c:pt>
                <c:pt idx="728">
                  <c:v>1.21065</c:v>
                </c:pt>
                <c:pt idx="729">
                  <c:v>1.2121700000000002</c:v>
                </c:pt>
                <c:pt idx="730">
                  <c:v>1.2139300000000002</c:v>
                </c:pt>
                <c:pt idx="731">
                  <c:v>1.21553</c:v>
                </c:pt>
                <c:pt idx="732">
                  <c:v>1.2172700000000001</c:v>
                </c:pt>
                <c:pt idx="733">
                  <c:v>1.2190800000000002</c:v>
                </c:pt>
                <c:pt idx="734">
                  <c:v>1.2206400000000002</c:v>
                </c:pt>
                <c:pt idx="735">
                  <c:v>1.22231</c:v>
                </c:pt>
                <c:pt idx="736">
                  <c:v>1.22401</c:v>
                </c:pt>
                <c:pt idx="737">
                  <c:v>1.2255600000000002</c:v>
                </c:pt>
                <c:pt idx="738">
                  <c:v>1.2273000000000001</c:v>
                </c:pt>
                <c:pt idx="739">
                  <c:v>1.22909</c:v>
                </c:pt>
                <c:pt idx="740">
                  <c:v>1.23062</c:v>
                </c:pt>
                <c:pt idx="741">
                  <c:v>1.2322200000000001</c:v>
                </c:pt>
                <c:pt idx="742">
                  <c:v>1.2338900000000002</c:v>
                </c:pt>
                <c:pt idx="743">
                  <c:v>1.2355500000000001</c:v>
                </c:pt>
                <c:pt idx="744">
                  <c:v>1.23733</c:v>
                </c:pt>
                <c:pt idx="745">
                  <c:v>1.2390700000000001</c:v>
                </c:pt>
                <c:pt idx="746">
                  <c:v>1.2407000000000001</c:v>
                </c:pt>
                <c:pt idx="747">
                  <c:v>1.24238</c:v>
                </c:pt>
                <c:pt idx="748">
                  <c:v>1.2439800000000001</c:v>
                </c:pt>
                <c:pt idx="749">
                  <c:v>1.2455400000000001</c:v>
                </c:pt>
                <c:pt idx="750">
                  <c:v>1.24736</c:v>
                </c:pt>
                <c:pt idx="751">
                  <c:v>1.24899</c:v>
                </c:pt>
                <c:pt idx="752">
                  <c:v>1.25048</c:v>
                </c:pt>
                <c:pt idx="753">
                  <c:v>1.25224</c:v>
                </c:pt>
                <c:pt idx="754">
                  <c:v>1.2538500000000001</c:v>
                </c:pt>
                <c:pt idx="755">
                  <c:v>1.2556</c:v>
                </c:pt>
                <c:pt idx="756">
                  <c:v>1.25746</c:v>
                </c:pt>
                <c:pt idx="757">
                  <c:v>1.2590000000000001</c:v>
                </c:pt>
                <c:pt idx="758">
                  <c:v>1.2606900000000001</c:v>
                </c:pt>
                <c:pt idx="759">
                  <c:v>1.2623200000000001</c:v>
                </c:pt>
                <c:pt idx="760">
                  <c:v>1.26387</c:v>
                </c:pt>
                <c:pt idx="761">
                  <c:v>1.2656200000000002</c:v>
                </c:pt>
                <c:pt idx="762">
                  <c:v>1.26739</c:v>
                </c:pt>
                <c:pt idx="763">
                  <c:v>1.26895</c:v>
                </c:pt>
                <c:pt idx="764">
                  <c:v>1.2705700000000002</c:v>
                </c:pt>
                <c:pt idx="765">
                  <c:v>1.2722500000000001</c:v>
                </c:pt>
                <c:pt idx="766">
                  <c:v>1.2739</c:v>
                </c:pt>
                <c:pt idx="767">
                  <c:v>1.2756700000000001</c:v>
                </c:pt>
                <c:pt idx="768">
                  <c:v>1.2774100000000002</c:v>
                </c:pt>
                <c:pt idx="769">
                  <c:v>1.2790100000000002</c:v>
                </c:pt>
                <c:pt idx="770">
                  <c:v>1.2807000000000002</c:v>
                </c:pt>
                <c:pt idx="771">
                  <c:v>1.2823</c:v>
                </c:pt>
                <c:pt idx="772">
                  <c:v>1.2839</c:v>
                </c:pt>
                <c:pt idx="773">
                  <c:v>1.28573</c:v>
                </c:pt>
                <c:pt idx="774">
                  <c:v>1.2873600000000001</c:v>
                </c:pt>
                <c:pt idx="775">
                  <c:v>1.2888700000000002</c:v>
                </c:pt>
                <c:pt idx="776">
                  <c:v>1.2905900000000001</c:v>
                </c:pt>
                <c:pt idx="777">
                  <c:v>1.2922200000000001</c:v>
                </c:pt>
                <c:pt idx="778">
                  <c:v>1.2939100000000001</c:v>
                </c:pt>
                <c:pt idx="779">
                  <c:v>1.2957200000000002</c:v>
                </c:pt>
                <c:pt idx="780">
                  <c:v>1.29732</c:v>
                </c:pt>
                <c:pt idx="781">
                  <c:v>1.2990300000000001</c:v>
                </c:pt>
                <c:pt idx="782">
                  <c:v>1.30067</c:v>
                </c:pt>
                <c:pt idx="783">
                  <c:v>1.3021900000000002</c:v>
                </c:pt>
                <c:pt idx="784">
                  <c:v>1.30396</c:v>
                </c:pt>
                <c:pt idx="785">
                  <c:v>1.30576</c:v>
                </c:pt>
                <c:pt idx="786">
                  <c:v>1.3073100000000002</c:v>
                </c:pt>
                <c:pt idx="787">
                  <c:v>1.30884</c:v>
                </c:pt>
                <c:pt idx="788">
                  <c:v>1.3105500000000001</c:v>
                </c:pt>
                <c:pt idx="789">
                  <c:v>1.31223</c:v>
                </c:pt>
                <c:pt idx="790">
                  <c:v>1.31399</c:v>
                </c:pt>
                <c:pt idx="791">
                  <c:v>1.31572</c:v>
                </c:pt>
                <c:pt idx="792">
                  <c:v>1.3173700000000002</c:v>
                </c:pt>
                <c:pt idx="793">
                  <c:v>1.31904</c:v>
                </c:pt>
                <c:pt idx="794">
                  <c:v>1.3206</c:v>
                </c:pt>
                <c:pt idx="795">
                  <c:v>1.3222100000000001</c:v>
                </c:pt>
                <c:pt idx="796">
                  <c:v>1.3240700000000001</c:v>
                </c:pt>
                <c:pt idx="797">
                  <c:v>1.3257000000000001</c:v>
                </c:pt>
                <c:pt idx="798">
                  <c:v>1.3272200000000001</c:v>
                </c:pt>
                <c:pt idx="799">
                  <c:v>1.3289200000000001</c:v>
                </c:pt>
                <c:pt idx="800">
                  <c:v>1.3305600000000002</c:v>
                </c:pt>
                <c:pt idx="801">
                  <c:v>1.3322700000000001</c:v>
                </c:pt>
                <c:pt idx="802">
                  <c:v>1.33406</c:v>
                </c:pt>
                <c:pt idx="803">
                  <c:v>1.3356300000000001</c:v>
                </c:pt>
                <c:pt idx="804">
                  <c:v>1.3373300000000001</c:v>
                </c:pt>
                <c:pt idx="805">
                  <c:v>1.3390000000000002</c:v>
                </c:pt>
                <c:pt idx="806">
                  <c:v>1.3405100000000001</c:v>
                </c:pt>
                <c:pt idx="807">
                  <c:v>1.3423100000000001</c:v>
                </c:pt>
                <c:pt idx="808">
                  <c:v>1.3440800000000002</c:v>
                </c:pt>
                <c:pt idx="809">
                  <c:v>1.3456000000000001</c:v>
                </c:pt>
                <c:pt idx="810">
                  <c:v>1.3472200000000001</c:v>
                </c:pt>
                <c:pt idx="811">
                  <c:v>1.3489100000000001</c:v>
                </c:pt>
                <c:pt idx="812">
                  <c:v>1.3505500000000001</c:v>
                </c:pt>
                <c:pt idx="813">
                  <c:v>1.3523200000000002</c:v>
                </c:pt>
                <c:pt idx="814">
                  <c:v>1.3540400000000001</c:v>
                </c:pt>
                <c:pt idx="815">
                  <c:v>1.35562</c:v>
                </c:pt>
                <c:pt idx="816">
                  <c:v>1.35734</c:v>
                </c:pt>
                <c:pt idx="817">
                  <c:v>1.35897</c:v>
                </c:pt>
                <c:pt idx="818">
                  <c:v>1.36056</c:v>
                </c:pt>
                <c:pt idx="819">
                  <c:v>1.3624100000000001</c:v>
                </c:pt>
                <c:pt idx="820">
                  <c:v>1.3640500000000002</c:v>
                </c:pt>
                <c:pt idx="821">
                  <c:v>1.36555</c:v>
                </c:pt>
                <c:pt idx="822">
                  <c:v>1.3672800000000001</c:v>
                </c:pt>
                <c:pt idx="823">
                  <c:v>1.36887</c:v>
                </c:pt>
                <c:pt idx="824">
                  <c:v>1.3706</c:v>
                </c:pt>
                <c:pt idx="825">
                  <c:v>1.3724400000000001</c:v>
                </c:pt>
                <c:pt idx="826">
                  <c:v>1.3740000000000001</c:v>
                </c:pt>
                <c:pt idx="827">
                  <c:v>1.3757000000000001</c:v>
                </c:pt>
                <c:pt idx="828">
                  <c:v>1.3773500000000001</c:v>
                </c:pt>
                <c:pt idx="829">
                  <c:v>1.3789100000000001</c:v>
                </c:pt>
                <c:pt idx="830">
                  <c:v>1.38063</c:v>
                </c:pt>
                <c:pt idx="831">
                  <c:v>1.3824000000000001</c:v>
                </c:pt>
                <c:pt idx="832">
                  <c:v>1.3839100000000002</c:v>
                </c:pt>
                <c:pt idx="833">
                  <c:v>1.38554</c:v>
                </c:pt>
                <c:pt idx="834">
                  <c:v>1.38724</c:v>
                </c:pt>
                <c:pt idx="835">
                  <c:v>1.3889</c:v>
                </c:pt>
                <c:pt idx="836">
                  <c:v>1.3907</c:v>
                </c:pt>
                <c:pt idx="837">
                  <c:v>1.39242</c:v>
                </c:pt>
                <c:pt idx="838">
                  <c:v>1.3939900000000001</c:v>
                </c:pt>
                <c:pt idx="839">
                  <c:v>1.39568</c:v>
                </c:pt>
                <c:pt idx="840">
                  <c:v>1.3972600000000002</c:v>
                </c:pt>
                <c:pt idx="841">
                  <c:v>1.3988700000000001</c:v>
                </c:pt>
                <c:pt idx="842">
                  <c:v>1.40069</c:v>
                </c:pt>
                <c:pt idx="843">
                  <c:v>1.4023300000000001</c:v>
                </c:pt>
                <c:pt idx="844">
                  <c:v>1.4038900000000001</c:v>
                </c:pt>
                <c:pt idx="845">
                  <c:v>1.40561</c:v>
                </c:pt>
                <c:pt idx="846">
                  <c:v>1.4072500000000001</c:v>
                </c:pt>
                <c:pt idx="847">
                  <c:v>1.40896</c:v>
                </c:pt>
                <c:pt idx="848">
                  <c:v>1.41076</c:v>
                </c:pt>
                <c:pt idx="849">
                  <c:v>1.41232</c:v>
                </c:pt>
                <c:pt idx="850">
                  <c:v>1.4139700000000002</c:v>
                </c:pt>
                <c:pt idx="851">
                  <c:v>1.4156500000000001</c:v>
                </c:pt>
                <c:pt idx="852">
                  <c:v>1.4172200000000001</c:v>
                </c:pt>
                <c:pt idx="853">
                  <c:v>1.4189700000000001</c:v>
                </c:pt>
                <c:pt idx="854">
                  <c:v>1.42076</c:v>
                </c:pt>
                <c:pt idx="855">
                  <c:v>1.4223100000000002</c:v>
                </c:pt>
                <c:pt idx="856">
                  <c:v>1.42388</c:v>
                </c:pt>
                <c:pt idx="857">
                  <c:v>1.4255600000000002</c:v>
                </c:pt>
                <c:pt idx="858">
                  <c:v>1.4272200000000002</c:v>
                </c:pt>
                <c:pt idx="859">
                  <c:v>1.42903</c:v>
                </c:pt>
                <c:pt idx="860">
                  <c:v>1.4307400000000001</c:v>
                </c:pt>
                <c:pt idx="861">
                  <c:v>1.4322900000000001</c:v>
                </c:pt>
                <c:pt idx="862">
                  <c:v>1.43394</c:v>
                </c:pt>
                <c:pt idx="863">
                  <c:v>1.4355600000000002</c:v>
                </c:pt>
                <c:pt idx="864">
                  <c:v>1.43723</c:v>
                </c:pt>
                <c:pt idx="865">
                  <c:v>1.4390400000000001</c:v>
                </c:pt>
                <c:pt idx="866">
                  <c:v>1.44065</c:v>
                </c:pt>
                <c:pt idx="867">
                  <c:v>1.44221</c:v>
                </c:pt>
                <c:pt idx="868">
                  <c:v>1.44391</c:v>
                </c:pt>
                <c:pt idx="869">
                  <c:v>1.4455200000000001</c:v>
                </c:pt>
                <c:pt idx="870">
                  <c:v>1.4473100000000001</c:v>
                </c:pt>
                <c:pt idx="871">
                  <c:v>1.4491400000000001</c:v>
                </c:pt>
                <c:pt idx="872">
                  <c:v>1.4506600000000001</c:v>
                </c:pt>
                <c:pt idx="873">
                  <c:v>1.4523300000000001</c:v>
                </c:pt>
                <c:pt idx="874">
                  <c:v>1.4540000000000002</c:v>
                </c:pt>
                <c:pt idx="875">
                  <c:v>1.4555400000000001</c:v>
                </c:pt>
                <c:pt idx="876">
                  <c:v>1.4573400000000001</c:v>
                </c:pt>
                <c:pt idx="877">
                  <c:v>1.45906</c:v>
                </c:pt>
                <c:pt idx="878">
                  <c:v>1.4606000000000001</c:v>
                </c:pt>
                <c:pt idx="879">
                  <c:v>1.4622300000000001</c:v>
                </c:pt>
                <c:pt idx="880">
                  <c:v>1.4639200000000001</c:v>
                </c:pt>
                <c:pt idx="881">
                  <c:v>1.4656100000000001</c:v>
                </c:pt>
                <c:pt idx="882">
                  <c:v>1.4674100000000001</c:v>
                </c:pt>
                <c:pt idx="883">
                  <c:v>1.4690500000000002</c:v>
                </c:pt>
                <c:pt idx="884">
                  <c:v>1.4706300000000001</c:v>
                </c:pt>
                <c:pt idx="885">
                  <c:v>1.4723000000000002</c:v>
                </c:pt>
                <c:pt idx="886">
                  <c:v>1.4739200000000001</c:v>
                </c:pt>
                <c:pt idx="887">
                  <c:v>1.4755400000000001</c:v>
                </c:pt>
                <c:pt idx="888">
                  <c:v>1.4773800000000001</c:v>
                </c:pt>
                <c:pt idx="889">
                  <c:v>1.4790000000000001</c:v>
                </c:pt>
                <c:pt idx="890">
                  <c:v>1.4805700000000002</c:v>
                </c:pt>
                <c:pt idx="891">
                  <c:v>1.4822600000000001</c:v>
                </c:pt>
                <c:pt idx="892">
                  <c:v>1.4839200000000001</c:v>
                </c:pt>
                <c:pt idx="893">
                  <c:v>1.4856</c:v>
                </c:pt>
                <c:pt idx="894">
                  <c:v>1.48736</c:v>
                </c:pt>
                <c:pt idx="895">
                  <c:v>1.4889700000000001</c:v>
                </c:pt>
                <c:pt idx="896">
                  <c:v>1.4906200000000001</c:v>
                </c:pt>
                <c:pt idx="897">
                  <c:v>1.4923300000000002</c:v>
                </c:pt>
                <c:pt idx="898">
                  <c:v>1.4939300000000002</c:v>
                </c:pt>
                <c:pt idx="899">
                  <c:v>1.4956900000000002</c:v>
                </c:pt>
                <c:pt idx="900">
                  <c:v>1.4974100000000001</c:v>
                </c:pt>
                <c:pt idx="901">
                  <c:v>1.49892</c:v>
                </c:pt>
                <c:pt idx="902">
                  <c:v>1.5005500000000001</c:v>
                </c:pt>
                <c:pt idx="903">
                  <c:v>1.5022300000000002</c:v>
                </c:pt>
                <c:pt idx="904">
                  <c:v>1.5039200000000001</c:v>
                </c:pt>
                <c:pt idx="905">
                  <c:v>1.5057500000000001</c:v>
                </c:pt>
                <c:pt idx="906">
                  <c:v>1.5074000000000001</c:v>
                </c:pt>
                <c:pt idx="907">
                  <c:v>1.5089900000000001</c:v>
                </c:pt>
                <c:pt idx="908">
                  <c:v>1.5107300000000001</c:v>
                </c:pt>
                <c:pt idx="909">
                  <c:v>1.5122900000000001</c:v>
                </c:pt>
                <c:pt idx="910">
                  <c:v>1.5138900000000002</c:v>
                </c:pt>
                <c:pt idx="911">
                  <c:v>1.5157100000000001</c:v>
                </c:pt>
                <c:pt idx="912">
                  <c:v>1.5173000000000001</c:v>
                </c:pt>
                <c:pt idx="913">
                  <c:v>1.5188400000000002</c:v>
                </c:pt>
                <c:pt idx="914">
                  <c:v>1.5205500000000001</c:v>
                </c:pt>
                <c:pt idx="915">
                  <c:v>1.5221900000000002</c:v>
                </c:pt>
                <c:pt idx="916">
                  <c:v>1.5239800000000001</c:v>
                </c:pt>
                <c:pt idx="917">
                  <c:v>1.52576</c:v>
                </c:pt>
                <c:pt idx="918">
                  <c:v>1.52729</c:v>
                </c:pt>
                <c:pt idx="919">
                  <c:v>1.52895</c:v>
                </c:pt>
                <c:pt idx="920">
                  <c:v>1.52925</c:v>
                </c:pt>
              </c:numCache>
            </c:numRef>
          </c:xVal>
          <c:yVal>
            <c:numRef>
              <c:f>'15T SA1'!$D$9:$D$929</c:f>
              <c:numCache>
                <c:formatCode>General</c:formatCode>
                <c:ptCount val="921"/>
                <c:pt idx="0">
                  <c:v>0.21673000000000001</c:v>
                </c:pt>
                <c:pt idx="1">
                  <c:v>0.21823000000000001</c:v>
                </c:pt>
                <c:pt idx="2">
                  <c:v>0.23169999999999999</c:v>
                </c:pt>
                <c:pt idx="3">
                  <c:v>0.27437</c:v>
                </c:pt>
                <c:pt idx="4">
                  <c:v>0.28804000000000002</c:v>
                </c:pt>
                <c:pt idx="5">
                  <c:v>0.30085000000000001</c:v>
                </c:pt>
                <c:pt idx="6">
                  <c:v>0.31568000000000002</c:v>
                </c:pt>
                <c:pt idx="7">
                  <c:v>0.32762999999999998</c:v>
                </c:pt>
                <c:pt idx="8">
                  <c:v>0.34194999999999998</c:v>
                </c:pt>
                <c:pt idx="9">
                  <c:v>0.35592000000000001</c:v>
                </c:pt>
                <c:pt idx="10">
                  <c:v>0.3679</c:v>
                </c:pt>
                <c:pt idx="11">
                  <c:v>0.38114999999999999</c:v>
                </c:pt>
                <c:pt idx="12">
                  <c:v>0.39352999999999999</c:v>
                </c:pt>
                <c:pt idx="13">
                  <c:v>0.40577000000000002</c:v>
                </c:pt>
                <c:pt idx="14">
                  <c:v>0.42147000000000001</c:v>
                </c:pt>
                <c:pt idx="15">
                  <c:v>0.43359999999999999</c:v>
                </c:pt>
                <c:pt idx="16">
                  <c:v>0.44647999999999999</c:v>
                </c:pt>
                <c:pt idx="17">
                  <c:v>0.45977000000000001</c:v>
                </c:pt>
                <c:pt idx="18">
                  <c:v>0.47369</c:v>
                </c:pt>
                <c:pt idx="19">
                  <c:v>0.48737000000000003</c:v>
                </c:pt>
                <c:pt idx="20">
                  <c:v>0.50261</c:v>
                </c:pt>
                <c:pt idx="21">
                  <c:v>0.51468999999999998</c:v>
                </c:pt>
                <c:pt idx="22">
                  <c:v>0.52919000000000005</c:v>
                </c:pt>
                <c:pt idx="23">
                  <c:v>0.54322999999999999</c:v>
                </c:pt>
                <c:pt idx="24">
                  <c:v>0.55603999999999998</c:v>
                </c:pt>
                <c:pt idx="25">
                  <c:v>0.57130000000000003</c:v>
                </c:pt>
                <c:pt idx="26">
                  <c:v>0.58808000000000005</c:v>
                </c:pt>
                <c:pt idx="27">
                  <c:v>0.60152000000000005</c:v>
                </c:pt>
                <c:pt idx="28">
                  <c:v>0.61533000000000004</c:v>
                </c:pt>
                <c:pt idx="29">
                  <c:v>0.63314999999999999</c:v>
                </c:pt>
                <c:pt idx="30">
                  <c:v>0.64649000000000001</c:v>
                </c:pt>
                <c:pt idx="31">
                  <c:v>0.66625999999999996</c:v>
                </c:pt>
                <c:pt idx="32">
                  <c:v>0.72294999999999998</c:v>
                </c:pt>
                <c:pt idx="33">
                  <c:v>0.79452999999999996</c:v>
                </c:pt>
                <c:pt idx="34">
                  <c:v>0.87426999999999999</c:v>
                </c:pt>
                <c:pt idx="35">
                  <c:v>0.94967000000000001</c:v>
                </c:pt>
                <c:pt idx="36">
                  <c:v>1.03139</c:v>
                </c:pt>
                <c:pt idx="37">
                  <c:v>1.1268100000000001</c:v>
                </c:pt>
                <c:pt idx="38">
                  <c:v>1.2174700000000001</c:v>
                </c:pt>
                <c:pt idx="39">
                  <c:v>1.3045599999999999</c:v>
                </c:pt>
                <c:pt idx="40">
                  <c:v>1.3997599999999999</c:v>
                </c:pt>
                <c:pt idx="41">
                  <c:v>1.4957800000000001</c:v>
                </c:pt>
                <c:pt idx="42">
                  <c:v>1.59535</c:v>
                </c:pt>
                <c:pt idx="43">
                  <c:v>1.7108300000000001</c:v>
                </c:pt>
                <c:pt idx="44">
                  <c:v>1.81931</c:v>
                </c:pt>
                <c:pt idx="45">
                  <c:v>1.9299200000000001</c:v>
                </c:pt>
                <c:pt idx="46">
                  <c:v>2.0464000000000002</c:v>
                </c:pt>
                <c:pt idx="47">
                  <c:v>2.15476</c:v>
                </c:pt>
                <c:pt idx="48">
                  <c:v>2.27074</c:v>
                </c:pt>
                <c:pt idx="49">
                  <c:v>2.4068100000000001</c:v>
                </c:pt>
                <c:pt idx="50">
                  <c:v>2.51973</c:v>
                </c:pt>
                <c:pt idx="51">
                  <c:v>2.6355200000000001</c:v>
                </c:pt>
                <c:pt idx="52">
                  <c:v>2.76918</c:v>
                </c:pt>
                <c:pt idx="53">
                  <c:v>2.89392</c:v>
                </c:pt>
                <c:pt idx="54">
                  <c:v>3.0333800000000002</c:v>
                </c:pt>
                <c:pt idx="55">
                  <c:v>3.1775899999999999</c:v>
                </c:pt>
                <c:pt idx="56">
                  <c:v>3.3055699999999999</c:v>
                </c:pt>
                <c:pt idx="57">
                  <c:v>3.44692</c:v>
                </c:pt>
                <c:pt idx="58">
                  <c:v>3.5749599999999999</c:v>
                </c:pt>
                <c:pt idx="59">
                  <c:v>3.70282</c:v>
                </c:pt>
                <c:pt idx="60">
                  <c:v>3.8641299999999998</c:v>
                </c:pt>
                <c:pt idx="61">
                  <c:v>4.0161899999999999</c:v>
                </c:pt>
                <c:pt idx="62">
                  <c:v>4.1544100000000004</c:v>
                </c:pt>
                <c:pt idx="63">
                  <c:v>4.2965299999999997</c:v>
                </c:pt>
                <c:pt idx="64">
                  <c:v>4.4458799999999998</c:v>
                </c:pt>
                <c:pt idx="65">
                  <c:v>4.6029499999999999</c:v>
                </c:pt>
                <c:pt idx="66">
                  <c:v>4.7716700000000003</c:v>
                </c:pt>
                <c:pt idx="67">
                  <c:v>4.92903</c:v>
                </c:pt>
                <c:pt idx="68">
                  <c:v>5.0891000000000002</c:v>
                </c:pt>
                <c:pt idx="69">
                  <c:v>5.2479699999999996</c:v>
                </c:pt>
                <c:pt idx="70">
                  <c:v>5.3916000000000004</c:v>
                </c:pt>
                <c:pt idx="71">
                  <c:v>5.5582399999999996</c:v>
                </c:pt>
                <c:pt idx="72">
                  <c:v>5.7414800000000001</c:v>
                </c:pt>
                <c:pt idx="73">
                  <c:v>5.8920300000000001</c:v>
                </c:pt>
                <c:pt idx="74">
                  <c:v>6.0411599999999996</c:v>
                </c:pt>
                <c:pt idx="75">
                  <c:v>6.21014</c:v>
                </c:pt>
                <c:pt idx="76">
                  <c:v>6.3692599999999997</c:v>
                </c:pt>
                <c:pt idx="77">
                  <c:v>6.5366200000000001</c:v>
                </c:pt>
                <c:pt idx="78">
                  <c:v>6.7058200000000001</c:v>
                </c:pt>
                <c:pt idx="79">
                  <c:v>6.8491999999999997</c:v>
                </c:pt>
                <c:pt idx="80">
                  <c:v>7.0133200000000002</c:v>
                </c:pt>
                <c:pt idx="81">
                  <c:v>7.1670100000000003</c:v>
                </c:pt>
                <c:pt idx="82">
                  <c:v>7.3050600000000001</c:v>
                </c:pt>
                <c:pt idx="83">
                  <c:v>7.4768100000000004</c:v>
                </c:pt>
                <c:pt idx="84">
                  <c:v>7.6276599999999997</c:v>
                </c:pt>
                <c:pt idx="85">
                  <c:v>7.7611999999999997</c:v>
                </c:pt>
                <c:pt idx="86">
                  <c:v>7.9093499999999999</c:v>
                </c:pt>
                <c:pt idx="87">
                  <c:v>8.0357299999999992</c:v>
                </c:pt>
                <c:pt idx="88">
                  <c:v>8.1800899999999999</c:v>
                </c:pt>
                <c:pt idx="89">
                  <c:v>8.3254999999999999</c:v>
                </c:pt>
                <c:pt idx="90">
                  <c:v>8.4420400000000004</c:v>
                </c:pt>
                <c:pt idx="91">
                  <c:v>8.5367800000000003</c:v>
                </c:pt>
                <c:pt idx="92">
                  <c:v>8.6174700000000009</c:v>
                </c:pt>
                <c:pt idx="93">
                  <c:v>8.6220599999999994</c:v>
                </c:pt>
                <c:pt idx="94">
                  <c:v>8.6165199999999995</c:v>
                </c:pt>
                <c:pt idx="95">
                  <c:v>8.6184799999999999</c:v>
                </c:pt>
                <c:pt idx="96">
                  <c:v>8.5355299999999996</c:v>
                </c:pt>
                <c:pt idx="97">
                  <c:v>8.2377000000000002</c:v>
                </c:pt>
                <c:pt idx="98">
                  <c:v>8.1608599999999996</c:v>
                </c:pt>
                <c:pt idx="99">
                  <c:v>8.0478299999999994</c:v>
                </c:pt>
                <c:pt idx="100">
                  <c:v>7.9835799999999999</c:v>
                </c:pt>
                <c:pt idx="101">
                  <c:v>7.9902100000000003</c:v>
                </c:pt>
                <c:pt idx="102">
                  <c:v>7.9651500000000004</c:v>
                </c:pt>
                <c:pt idx="103">
                  <c:v>8.0015800000000006</c:v>
                </c:pt>
                <c:pt idx="104">
                  <c:v>8.0424000000000007</c:v>
                </c:pt>
                <c:pt idx="105">
                  <c:v>8.0548400000000004</c:v>
                </c:pt>
                <c:pt idx="106">
                  <c:v>8.0479000000000003</c:v>
                </c:pt>
                <c:pt idx="107">
                  <c:v>8.0969099999999994</c:v>
                </c:pt>
                <c:pt idx="108">
                  <c:v>8.1386099999999999</c:v>
                </c:pt>
                <c:pt idx="109">
                  <c:v>8.18811</c:v>
                </c:pt>
                <c:pt idx="110">
                  <c:v>8.2153700000000001</c:v>
                </c:pt>
                <c:pt idx="111">
                  <c:v>8.0233100000000004</c:v>
                </c:pt>
                <c:pt idx="112">
                  <c:v>7.9995000000000003</c:v>
                </c:pt>
                <c:pt idx="113">
                  <c:v>7.9622000000000002</c:v>
                </c:pt>
                <c:pt idx="114">
                  <c:v>7.9829999999999997</c:v>
                </c:pt>
                <c:pt idx="115">
                  <c:v>7.9506199999999998</c:v>
                </c:pt>
                <c:pt idx="116">
                  <c:v>7.3544499999999999</c:v>
                </c:pt>
                <c:pt idx="117">
                  <c:v>7.3044200000000004</c:v>
                </c:pt>
                <c:pt idx="118">
                  <c:v>7.3508100000000001</c:v>
                </c:pt>
                <c:pt idx="119">
                  <c:v>7.391</c:v>
                </c:pt>
                <c:pt idx="120">
                  <c:v>7.4347399999999997</c:v>
                </c:pt>
                <c:pt idx="121">
                  <c:v>7.4976599999999998</c:v>
                </c:pt>
                <c:pt idx="122">
                  <c:v>7.54725</c:v>
                </c:pt>
                <c:pt idx="123">
                  <c:v>7.5970300000000002</c:v>
                </c:pt>
                <c:pt idx="124">
                  <c:v>7.6416899999999996</c:v>
                </c:pt>
                <c:pt idx="125">
                  <c:v>7.6664399999999997</c:v>
                </c:pt>
                <c:pt idx="126">
                  <c:v>7.6932900000000002</c:v>
                </c:pt>
                <c:pt idx="127">
                  <c:v>7.7233900000000002</c:v>
                </c:pt>
                <c:pt idx="128">
                  <c:v>7.7436999999999996</c:v>
                </c:pt>
                <c:pt idx="129">
                  <c:v>7.7657800000000003</c:v>
                </c:pt>
                <c:pt idx="130">
                  <c:v>7.7518599999999998</c:v>
                </c:pt>
                <c:pt idx="131">
                  <c:v>7.7291400000000001</c:v>
                </c:pt>
                <c:pt idx="132">
                  <c:v>7.7359</c:v>
                </c:pt>
                <c:pt idx="133">
                  <c:v>7.7641400000000003</c:v>
                </c:pt>
                <c:pt idx="134">
                  <c:v>7.7672400000000001</c:v>
                </c:pt>
                <c:pt idx="135">
                  <c:v>7.7606599999999997</c:v>
                </c:pt>
                <c:pt idx="136">
                  <c:v>7.7752600000000003</c:v>
                </c:pt>
                <c:pt idx="137">
                  <c:v>7.7764800000000003</c:v>
                </c:pt>
                <c:pt idx="138">
                  <c:v>7.7939699999999998</c:v>
                </c:pt>
                <c:pt idx="139">
                  <c:v>7.8178000000000001</c:v>
                </c:pt>
                <c:pt idx="140">
                  <c:v>7.8384499999999999</c:v>
                </c:pt>
                <c:pt idx="141">
                  <c:v>7.8783799999999999</c:v>
                </c:pt>
                <c:pt idx="142">
                  <c:v>7.8607800000000001</c:v>
                </c:pt>
                <c:pt idx="143">
                  <c:v>7.84999</c:v>
                </c:pt>
                <c:pt idx="144">
                  <c:v>7.8720499999999998</c:v>
                </c:pt>
                <c:pt idx="145">
                  <c:v>7.8988699999999996</c:v>
                </c:pt>
                <c:pt idx="146">
                  <c:v>7.9238799999999996</c:v>
                </c:pt>
                <c:pt idx="147">
                  <c:v>7.8857699999999999</c:v>
                </c:pt>
                <c:pt idx="148">
                  <c:v>7.8512000000000004</c:v>
                </c:pt>
                <c:pt idx="149">
                  <c:v>7.8645899999999997</c:v>
                </c:pt>
                <c:pt idx="150">
                  <c:v>7.8960999999999997</c:v>
                </c:pt>
                <c:pt idx="151">
                  <c:v>7.9171699999999996</c:v>
                </c:pt>
                <c:pt idx="152">
                  <c:v>7.9402200000000001</c:v>
                </c:pt>
                <c:pt idx="153">
                  <c:v>7.9576200000000004</c:v>
                </c:pt>
                <c:pt idx="154">
                  <c:v>7.9649000000000001</c:v>
                </c:pt>
                <c:pt idx="155">
                  <c:v>7.9808500000000002</c:v>
                </c:pt>
                <c:pt idx="156">
                  <c:v>7.9965299999999999</c:v>
                </c:pt>
                <c:pt idx="157">
                  <c:v>8.0209899999999994</c:v>
                </c:pt>
                <c:pt idx="158">
                  <c:v>8.0356699999999996</c:v>
                </c:pt>
                <c:pt idx="159">
                  <c:v>8.0581499999999995</c:v>
                </c:pt>
                <c:pt idx="160">
                  <c:v>8.0754300000000008</c:v>
                </c:pt>
                <c:pt idx="161">
                  <c:v>8.1046999999999993</c:v>
                </c:pt>
                <c:pt idx="162">
                  <c:v>8.1269600000000004</c:v>
                </c:pt>
                <c:pt idx="163">
                  <c:v>8.1444200000000002</c:v>
                </c:pt>
                <c:pt idx="164">
                  <c:v>8.1779299999999999</c:v>
                </c:pt>
                <c:pt idx="165">
                  <c:v>8.1639300000000006</c:v>
                </c:pt>
                <c:pt idx="166">
                  <c:v>8.1663700000000006</c:v>
                </c:pt>
                <c:pt idx="167">
                  <c:v>8.1878799999999998</c:v>
                </c:pt>
                <c:pt idx="168">
                  <c:v>8.2125900000000005</c:v>
                </c:pt>
                <c:pt idx="169">
                  <c:v>8.2434700000000003</c:v>
                </c:pt>
                <c:pt idx="170">
                  <c:v>8.2689400000000006</c:v>
                </c:pt>
                <c:pt idx="171">
                  <c:v>8.2706800000000005</c:v>
                </c:pt>
                <c:pt idx="172">
                  <c:v>8.2540399999999998</c:v>
                </c:pt>
                <c:pt idx="173">
                  <c:v>8.2718900000000009</c:v>
                </c:pt>
                <c:pt idx="174">
                  <c:v>8.2791499999999996</c:v>
                </c:pt>
                <c:pt idx="175">
                  <c:v>8.2974399999999999</c:v>
                </c:pt>
                <c:pt idx="176">
                  <c:v>8.3103099999999994</c:v>
                </c:pt>
                <c:pt idx="177">
                  <c:v>8.2362099999999998</c:v>
                </c:pt>
                <c:pt idx="178">
                  <c:v>8.2543799999999994</c:v>
                </c:pt>
                <c:pt idx="179">
                  <c:v>8.2750599999999999</c:v>
                </c:pt>
                <c:pt idx="180">
                  <c:v>8.2909699999999997</c:v>
                </c:pt>
                <c:pt idx="181">
                  <c:v>8.2998499999999993</c:v>
                </c:pt>
                <c:pt idx="182">
                  <c:v>8.31203</c:v>
                </c:pt>
                <c:pt idx="183">
                  <c:v>8.31921</c:v>
                </c:pt>
                <c:pt idx="184">
                  <c:v>8.3450500000000005</c:v>
                </c:pt>
                <c:pt idx="185">
                  <c:v>8.3560599999999994</c:v>
                </c:pt>
                <c:pt idx="186">
                  <c:v>8.3589699999999993</c:v>
                </c:pt>
                <c:pt idx="187">
                  <c:v>8.3822200000000002</c:v>
                </c:pt>
                <c:pt idx="188">
                  <c:v>8.3752499999999994</c:v>
                </c:pt>
                <c:pt idx="189">
                  <c:v>8.3726299999999991</c:v>
                </c:pt>
                <c:pt idx="190">
                  <c:v>8.3825599999999998</c:v>
                </c:pt>
                <c:pt idx="191">
                  <c:v>8.3720599999999994</c:v>
                </c:pt>
                <c:pt idx="192">
                  <c:v>8.3800799999999995</c:v>
                </c:pt>
                <c:pt idx="193">
                  <c:v>8.3731899999999992</c:v>
                </c:pt>
                <c:pt idx="194">
                  <c:v>8.3358500000000006</c:v>
                </c:pt>
                <c:pt idx="195">
                  <c:v>8.3297299999999996</c:v>
                </c:pt>
                <c:pt idx="196">
                  <c:v>8.2863199999999999</c:v>
                </c:pt>
                <c:pt idx="197">
                  <c:v>8.2948599999999999</c:v>
                </c:pt>
                <c:pt idx="198">
                  <c:v>8.3075200000000002</c:v>
                </c:pt>
                <c:pt idx="199">
                  <c:v>8.3223599999999998</c:v>
                </c:pt>
                <c:pt idx="200">
                  <c:v>8.3192400000000006</c:v>
                </c:pt>
                <c:pt idx="201">
                  <c:v>8.3128399999999996</c:v>
                </c:pt>
                <c:pt idx="202">
                  <c:v>8.2979000000000003</c:v>
                </c:pt>
                <c:pt idx="203">
                  <c:v>8.2609399999999997</c:v>
                </c:pt>
                <c:pt idx="204">
                  <c:v>8.2676200000000009</c:v>
                </c:pt>
                <c:pt idx="205">
                  <c:v>8.2517800000000001</c:v>
                </c:pt>
                <c:pt idx="206">
                  <c:v>8.2463700000000006</c:v>
                </c:pt>
                <c:pt idx="207">
                  <c:v>8.1453299999999995</c:v>
                </c:pt>
                <c:pt idx="208">
                  <c:v>8.1379999999999999</c:v>
                </c:pt>
                <c:pt idx="209">
                  <c:v>8.0769699999999993</c:v>
                </c:pt>
                <c:pt idx="210">
                  <c:v>8.07104</c:v>
                </c:pt>
                <c:pt idx="211">
                  <c:v>8.0724</c:v>
                </c:pt>
                <c:pt idx="212">
                  <c:v>8.0760000000000005</c:v>
                </c:pt>
                <c:pt idx="213">
                  <c:v>8.0709599999999995</c:v>
                </c:pt>
                <c:pt idx="214">
                  <c:v>8.0309899999999992</c:v>
                </c:pt>
                <c:pt idx="215">
                  <c:v>7.99878</c:v>
                </c:pt>
                <c:pt idx="216">
                  <c:v>8.0088299999999997</c:v>
                </c:pt>
                <c:pt idx="217">
                  <c:v>7.9889000000000001</c:v>
                </c:pt>
                <c:pt idx="218">
                  <c:v>7.9850099999999999</c:v>
                </c:pt>
                <c:pt idx="219">
                  <c:v>8.0063399999999998</c:v>
                </c:pt>
                <c:pt idx="220">
                  <c:v>8.0176200000000009</c:v>
                </c:pt>
                <c:pt idx="221">
                  <c:v>8.0002399999999998</c:v>
                </c:pt>
                <c:pt idx="222">
                  <c:v>8.00047</c:v>
                </c:pt>
                <c:pt idx="223">
                  <c:v>7.9957099999999999</c:v>
                </c:pt>
                <c:pt idx="224">
                  <c:v>8.0094700000000003</c:v>
                </c:pt>
                <c:pt idx="225">
                  <c:v>8.0133500000000009</c:v>
                </c:pt>
                <c:pt idx="226">
                  <c:v>8.0261099999999992</c:v>
                </c:pt>
                <c:pt idx="227">
                  <c:v>8.0287400000000009</c:v>
                </c:pt>
                <c:pt idx="228">
                  <c:v>7.9990399999999999</c:v>
                </c:pt>
                <c:pt idx="229">
                  <c:v>8.0062999999999995</c:v>
                </c:pt>
                <c:pt idx="230">
                  <c:v>8.0137599999999996</c:v>
                </c:pt>
                <c:pt idx="231">
                  <c:v>8.0218399999999992</c:v>
                </c:pt>
                <c:pt idx="232">
                  <c:v>8.0335300000000007</c:v>
                </c:pt>
                <c:pt idx="233">
                  <c:v>8.0236999999999998</c:v>
                </c:pt>
                <c:pt idx="234">
                  <c:v>8.0238200000000006</c:v>
                </c:pt>
                <c:pt idx="235">
                  <c:v>7.9865000000000004</c:v>
                </c:pt>
                <c:pt idx="236">
                  <c:v>7.9248799999999999</c:v>
                </c:pt>
                <c:pt idx="237">
                  <c:v>7.9043400000000004</c:v>
                </c:pt>
                <c:pt idx="238">
                  <c:v>7.9205899999999998</c:v>
                </c:pt>
                <c:pt idx="239">
                  <c:v>7.9296100000000003</c:v>
                </c:pt>
                <c:pt idx="240">
                  <c:v>7.86538</c:v>
                </c:pt>
                <c:pt idx="241">
                  <c:v>7.8882599999999998</c:v>
                </c:pt>
                <c:pt idx="242">
                  <c:v>7.91106</c:v>
                </c:pt>
                <c:pt idx="243">
                  <c:v>7.8995100000000003</c:v>
                </c:pt>
                <c:pt idx="244">
                  <c:v>7.8543900000000004</c:v>
                </c:pt>
                <c:pt idx="245">
                  <c:v>7.8240600000000002</c:v>
                </c:pt>
                <c:pt idx="246">
                  <c:v>7.82728</c:v>
                </c:pt>
                <c:pt idx="247">
                  <c:v>7.8312299999999997</c:v>
                </c:pt>
                <c:pt idx="248">
                  <c:v>7.81799</c:v>
                </c:pt>
                <c:pt idx="249">
                  <c:v>7.8240699999999999</c:v>
                </c:pt>
                <c:pt idx="250">
                  <c:v>7.8414799999999998</c:v>
                </c:pt>
                <c:pt idx="251">
                  <c:v>7.8403700000000001</c:v>
                </c:pt>
                <c:pt idx="252">
                  <c:v>7.8420199999999998</c:v>
                </c:pt>
                <c:pt idx="253">
                  <c:v>7.8517400000000004</c:v>
                </c:pt>
                <c:pt idx="254">
                  <c:v>7.7439499999999999</c:v>
                </c:pt>
                <c:pt idx="255">
                  <c:v>7.7463600000000001</c:v>
                </c:pt>
                <c:pt idx="256">
                  <c:v>7.7423599999999997</c:v>
                </c:pt>
                <c:pt idx="257">
                  <c:v>7.7519200000000001</c:v>
                </c:pt>
                <c:pt idx="258">
                  <c:v>7.7597699999999996</c:v>
                </c:pt>
                <c:pt idx="259">
                  <c:v>7.7780199999999997</c:v>
                </c:pt>
                <c:pt idx="260">
                  <c:v>7.7909600000000001</c:v>
                </c:pt>
                <c:pt idx="261">
                  <c:v>7.8111499999999996</c:v>
                </c:pt>
                <c:pt idx="262">
                  <c:v>7.80572</c:v>
                </c:pt>
                <c:pt idx="263">
                  <c:v>7.7884799999999998</c:v>
                </c:pt>
                <c:pt idx="264">
                  <c:v>7.7915400000000004</c:v>
                </c:pt>
                <c:pt idx="265">
                  <c:v>7.5783899999999997</c:v>
                </c:pt>
                <c:pt idx="266">
                  <c:v>7.5731599999999997</c:v>
                </c:pt>
                <c:pt idx="267">
                  <c:v>7.5950300000000004</c:v>
                </c:pt>
                <c:pt idx="268">
                  <c:v>7.6150799999999998</c:v>
                </c:pt>
                <c:pt idx="269">
                  <c:v>7.6242900000000002</c:v>
                </c:pt>
                <c:pt idx="270">
                  <c:v>7.6441100000000004</c:v>
                </c:pt>
                <c:pt idx="271">
                  <c:v>7.6606399999999999</c:v>
                </c:pt>
                <c:pt idx="272">
                  <c:v>7.61435</c:v>
                </c:pt>
                <c:pt idx="273">
                  <c:v>7.6228600000000002</c:v>
                </c:pt>
                <c:pt idx="274">
                  <c:v>7.6240800000000002</c:v>
                </c:pt>
                <c:pt idx="275">
                  <c:v>7.6322400000000004</c:v>
                </c:pt>
                <c:pt idx="276">
                  <c:v>7.6510499999999997</c:v>
                </c:pt>
                <c:pt idx="277">
                  <c:v>7.6612999999999998</c:v>
                </c:pt>
                <c:pt idx="278">
                  <c:v>7.6824300000000001</c:v>
                </c:pt>
                <c:pt idx="279">
                  <c:v>7.6961500000000003</c:v>
                </c:pt>
                <c:pt idx="280">
                  <c:v>7.6996399999999996</c:v>
                </c:pt>
                <c:pt idx="281">
                  <c:v>7.6843300000000001</c:v>
                </c:pt>
                <c:pt idx="282">
                  <c:v>7.6933100000000003</c:v>
                </c:pt>
                <c:pt idx="283">
                  <c:v>7.7027799999999997</c:v>
                </c:pt>
                <c:pt idx="284">
                  <c:v>7.7222200000000001</c:v>
                </c:pt>
                <c:pt idx="285">
                  <c:v>7.7420400000000003</c:v>
                </c:pt>
                <c:pt idx="286">
                  <c:v>7.7522200000000003</c:v>
                </c:pt>
                <c:pt idx="287">
                  <c:v>7.7713400000000004</c:v>
                </c:pt>
                <c:pt idx="288">
                  <c:v>7.7731199999999996</c:v>
                </c:pt>
                <c:pt idx="289">
                  <c:v>7.6417299999999999</c:v>
                </c:pt>
                <c:pt idx="290">
                  <c:v>7.6602800000000002</c:v>
                </c:pt>
                <c:pt idx="291">
                  <c:v>7.6385399999999999</c:v>
                </c:pt>
                <c:pt idx="292">
                  <c:v>7.6452799999999996</c:v>
                </c:pt>
                <c:pt idx="293">
                  <c:v>7.6633199999999997</c:v>
                </c:pt>
                <c:pt idx="294">
                  <c:v>7.6673400000000003</c:v>
                </c:pt>
                <c:pt idx="295">
                  <c:v>7.68309</c:v>
                </c:pt>
                <c:pt idx="296">
                  <c:v>7.7043999999999997</c:v>
                </c:pt>
                <c:pt idx="297">
                  <c:v>7.7152200000000004</c:v>
                </c:pt>
                <c:pt idx="298">
                  <c:v>7.7337400000000001</c:v>
                </c:pt>
                <c:pt idx="299">
                  <c:v>7.7426399999999997</c:v>
                </c:pt>
                <c:pt idx="300">
                  <c:v>7.7535299999999996</c:v>
                </c:pt>
                <c:pt idx="301">
                  <c:v>7.6607700000000003</c:v>
                </c:pt>
                <c:pt idx="302">
                  <c:v>7.6064800000000004</c:v>
                </c:pt>
                <c:pt idx="303">
                  <c:v>7.6189</c:v>
                </c:pt>
                <c:pt idx="304">
                  <c:v>7.6178600000000003</c:v>
                </c:pt>
                <c:pt idx="305">
                  <c:v>7.6448299999999998</c:v>
                </c:pt>
                <c:pt idx="306">
                  <c:v>7.6368799999999997</c:v>
                </c:pt>
                <c:pt idx="307">
                  <c:v>7.6598600000000001</c:v>
                </c:pt>
                <c:pt idx="308">
                  <c:v>7.6832700000000003</c:v>
                </c:pt>
                <c:pt idx="309">
                  <c:v>7.6922800000000002</c:v>
                </c:pt>
                <c:pt idx="310">
                  <c:v>7.7080799999999998</c:v>
                </c:pt>
                <c:pt idx="311">
                  <c:v>7.7191999999999998</c:v>
                </c:pt>
                <c:pt idx="312">
                  <c:v>7.7293099999999999</c:v>
                </c:pt>
                <c:pt idx="313">
                  <c:v>7.7555500000000004</c:v>
                </c:pt>
                <c:pt idx="314">
                  <c:v>7.7655900000000004</c:v>
                </c:pt>
                <c:pt idx="315">
                  <c:v>7.7695699999999999</c:v>
                </c:pt>
                <c:pt idx="316">
                  <c:v>7.7796399999999997</c:v>
                </c:pt>
                <c:pt idx="317">
                  <c:v>7.7877299999999998</c:v>
                </c:pt>
                <c:pt idx="318">
                  <c:v>7.80037</c:v>
                </c:pt>
                <c:pt idx="319">
                  <c:v>7.81778</c:v>
                </c:pt>
                <c:pt idx="320">
                  <c:v>7.8251900000000001</c:v>
                </c:pt>
                <c:pt idx="321">
                  <c:v>7.8318599999999998</c:v>
                </c:pt>
                <c:pt idx="322">
                  <c:v>7.8422700000000001</c:v>
                </c:pt>
                <c:pt idx="323">
                  <c:v>7.8486099999999999</c:v>
                </c:pt>
                <c:pt idx="324">
                  <c:v>7.8617900000000001</c:v>
                </c:pt>
                <c:pt idx="325">
                  <c:v>7.86449</c:v>
                </c:pt>
                <c:pt idx="326">
                  <c:v>7.8658799999999998</c:v>
                </c:pt>
                <c:pt idx="327">
                  <c:v>7.8523699999999996</c:v>
                </c:pt>
                <c:pt idx="328">
                  <c:v>7.8642899999999996</c:v>
                </c:pt>
                <c:pt idx="329">
                  <c:v>7.80863</c:v>
                </c:pt>
                <c:pt idx="330">
                  <c:v>7.7307600000000001</c:v>
                </c:pt>
                <c:pt idx="331">
                  <c:v>7.72844</c:v>
                </c:pt>
                <c:pt idx="332">
                  <c:v>7.7308700000000004</c:v>
                </c:pt>
                <c:pt idx="333">
                  <c:v>7.7467600000000001</c:v>
                </c:pt>
                <c:pt idx="334">
                  <c:v>7.7605599999999999</c:v>
                </c:pt>
                <c:pt idx="335">
                  <c:v>7.7668600000000003</c:v>
                </c:pt>
                <c:pt idx="336">
                  <c:v>7.7860100000000001</c:v>
                </c:pt>
                <c:pt idx="337">
                  <c:v>7.7901899999999999</c:v>
                </c:pt>
                <c:pt idx="338">
                  <c:v>7.7856300000000003</c:v>
                </c:pt>
                <c:pt idx="339">
                  <c:v>7.7824099999999996</c:v>
                </c:pt>
                <c:pt idx="340">
                  <c:v>7.7884700000000002</c:v>
                </c:pt>
                <c:pt idx="341">
                  <c:v>7.8021599999999998</c:v>
                </c:pt>
                <c:pt idx="342">
                  <c:v>7.8224</c:v>
                </c:pt>
                <c:pt idx="343">
                  <c:v>7.8250400000000004</c:v>
                </c:pt>
                <c:pt idx="344">
                  <c:v>7.8269000000000002</c:v>
                </c:pt>
                <c:pt idx="345">
                  <c:v>7.8342400000000003</c:v>
                </c:pt>
                <c:pt idx="346">
                  <c:v>7.8308999999999997</c:v>
                </c:pt>
                <c:pt idx="347">
                  <c:v>7.8375500000000002</c:v>
                </c:pt>
                <c:pt idx="348">
                  <c:v>7.8421399999999997</c:v>
                </c:pt>
                <c:pt idx="349">
                  <c:v>7.8443899999999998</c:v>
                </c:pt>
                <c:pt idx="350">
                  <c:v>7.8466199999999997</c:v>
                </c:pt>
                <c:pt idx="351">
                  <c:v>7.8533499999999998</c:v>
                </c:pt>
                <c:pt idx="352">
                  <c:v>7.8444700000000003</c:v>
                </c:pt>
                <c:pt idx="353">
                  <c:v>7.8571099999999996</c:v>
                </c:pt>
                <c:pt idx="354">
                  <c:v>7.8583999999999996</c:v>
                </c:pt>
                <c:pt idx="355">
                  <c:v>7.8545299999999996</c:v>
                </c:pt>
                <c:pt idx="356">
                  <c:v>7.8619700000000003</c:v>
                </c:pt>
                <c:pt idx="357">
                  <c:v>7.8526899999999999</c:v>
                </c:pt>
                <c:pt idx="358">
                  <c:v>7.8331099999999996</c:v>
                </c:pt>
                <c:pt idx="359">
                  <c:v>7.8386100000000001</c:v>
                </c:pt>
                <c:pt idx="360">
                  <c:v>7.8380299999999998</c:v>
                </c:pt>
                <c:pt idx="361">
                  <c:v>7.8137299999999996</c:v>
                </c:pt>
                <c:pt idx="362">
                  <c:v>7.80166</c:v>
                </c:pt>
                <c:pt idx="363">
                  <c:v>7.7940899999999997</c:v>
                </c:pt>
                <c:pt idx="364">
                  <c:v>7.7936300000000003</c:v>
                </c:pt>
                <c:pt idx="365">
                  <c:v>7.8047300000000002</c:v>
                </c:pt>
                <c:pt idx="366">
                  <c:v>7.8075999999999999</c:v>
                </c:pt>
                <c:pt idx="367">
                  <c:v>7.8068900000000001</c:v>
                </c:pt>
                <c:pt idx="368">
                  <c:v>7.6582400000000002</c:v>
                </c:pt>
                <c:pt idx="369">
                  <c:v>7.6391799999999996</c:v>
                </c:pt>
                <c:pt idx="370">
                  <c:v>7.65144</c:v>
                </c:pt>
                <c:pt idx="371">
                  <c:v>7.6563400000000001</c:v>
                </c:pt>
                <c:pt idx="372">
                  <c:v>7.64994</c:v>
                </c:pt>
                <c:pt idx="373">
                  <c:v>7.6437999999999997</c:v>
                </c:pt>
                <c:pt idx="374">
                  <c:v>7.6493700000000002</c:v>
                </c:pt>
                <c:pt idx="375">
                  <c:v>7.6581299999999999</c:v>
                </c:pt>
                <c:pt idx="376">
                  <c:v>7.6740700000000004</c:v>
                </c:pt>
                <c:pt idx="377">
                  <c:v>7.6853600000000002</c:v>
                </c:pt>
                <c:pt idx="378">
                  <c:v>7.6857899999999999</c:v>
                </c:pt>
                <c:pt idx="379">
                  <c:v>7.6909599999999996</c:v>
                </c:pt>
                <c:pt idx="380">
                  <c:v>7.6958200000000003</c:v>
                </c:pt>
                <c:pt idx="381">
                  <c:v>7.7004799999999998</c:v>
                </c:pt>
                <c:pt idx="382">
                  <c:v>7.7164299999999999</c:v>
                </c:pt>
                <c:pt idx="383">
                  <c:v>7.72051</c:v>
                </c:pt>
                <c:pt idx="384">
                  <c:v>7.7223899999999999</c:v>
                </c:pt>
                <c:pt idx="385">
                  <c:v>7.6536200000000001</c:v>
                </c:pt>
                <c:pt idx="386">
                  <c:v>7.6358600000000001</c:v>
                </c:pt>
                <c:pt idx="387">
                  <c:v>7.6452900000000001</c:v>
                </c:pt>
                <c:pt idx="388">
                  <c:v>7.66317</c:v>
                </c:pt>
                <c:pt idx="389">
                  <c:v>7.6650999999999998</c:v>
                </c:pt>
                <c:pt idx="390">
                  <c:v>7.6676099999999998</c:v>
                </c:pt>
                <c:pt idx="391">
                  <c:v>7.6768999999999998</c:v>
                </c:pt>
                <c:pt idx="392">
                  <c:v>7.6772</c:v>
                </c:pt>
                <c:pt idx="393">
                  <c:v>7.6867799999999997</c:v>
                </c:pt>
                <c:pt idx="394">
                  <c:v>7.6905000000000001</c:v>
                </c:pt>
                <c:pt idx="395">
                  <c:v>7.6835699999999996</c:v>
                </c:pt>
                <c:pt idx="396">
                  <c:v>7.6884399999999999</c:v>
                </c:pt>
                <c:pt idx="397">
                  <c:v>7.6978600000000004</c:v>
                </c:pt>
                <c:pt idx="398">
                  <c:v>7.7042000000000002</c:v>
                </c:pt>
                <c:pt idx="399">
                  <c:v>7.7092499999999999</c:v>
                </c:pt>
                <c:pt idx="400">
                  <c:v>7.7130000000000001</c:v>
                </c:pt>
                <c:pt idx="401">
                  <c:v>7.6962599999999997</c:v>
                </c:pt>
                <c:pt idx="402">
                  <c:v>7.4297000000000004</c:v>
                </c:pt>
                <c:pt idx="403">
                  <c:v>6.8341099999999999</c:v>
                </c:pt>
                <c:pt idx="404">
                  <c:v>6.7534400000000003</c:v>
                </c:pt>
                <c:pt idx="405">
                  <c:v>6.7313900000000002</c:v>
                </c:pt>
                <c:pt idx="406">
                  <c:v>6.7520899999999999</c:v>
                </c:pt>
                <c:pt idx="407">
                  <c:v>6.7691400000000002</c:v>
                </c:pt>
                <c:pt idx="408">
                  <c:v>6.7831299999999999</c:v>
                </c:pt>
                <c:pt idx="409">
                  <c:v>6.7537900000000004</c:v>
                </c:pt>
                <c:pt idx="410">
                  <c:v>6.7773599999999998</c:v>
                </c:pt>
                <c:pt idx="411">
                  <c:v>6.7993100000000002</c:v>
                </c:pt>
                <c:pt idx="412">
                  <c:v>6.8235900000000003</c:v>
                </c:pt>
                <c:pt idx="413">
                  <c:v>6.8375199999999996</c:v>
                </c:pt>
                <c:pt idx="414">
                  <c:v>6.8542399999999999</c:v>
                </c:pt>
                <c:pt idx="415">
                  <c:v>6.8700900000000003</c:v>
                </c:pt>
                <c:pt idx="416">
                  <c:v>6.8817599999999999</c:v>
                </c:pt>
                <c:pt idx="417">
                  <c:v>6.9035700000000002</c:v>
                </c:pt>
                <c:pt idx="418">
                  <c:v>6.9145300000000001</c:v>
                </c:pt>
                <c:pt idx="419">
                  <c:v>6.92441</c:v>
                </c:pt>
                <c:pt idx="420">
                  <c:v>6.9442300000000001</c:v>
                </c:pt>
                <c:pt idx="421">
                  <c:v>6.9559800000000003</c:v>
                </c:pt>
                <c:pt idx="422">
                  <c:v>6.97248</c:v>
                </c:pt>
                <c:pt idx="423">
                  <c:v>6.9892399999999997</c:v>
                </c:pt>
                <c:pt idx="424">
                  <c:v>6.94224</c:v>
                </c:pt>
                <c:pt idx="425">
                  <c:v>6.9417799999999996</c:v>
                </c:pt>
                <c:pt idx="426">
                  <c:v>6.9540499999999996</c:v>
                </c:pt>
                <c:pt idx="427">
                  <c:v>6.9588799999999997</c:v>
                </c:pt>
                <c:pt idx="428">
                  <c:v>6.9721299999999999</c:v>
                </c:pt>
                <c:pt idx="429">
                  <c:v>6.9879699999999998</c:v>
                </c:pt>
                <c:pt idx="430">
                  <c:v>6.9912599999999996</c:v>
                </c:pt>
                <c:pt idx="431">
                  <c:v>7.0010399999999997</c:v>
                </c:pt>
                <c:pt idx="432">
                  <c:v>7.0150300000000003</c:v>
                </c:pt>
                <c:pt idx="433">
                  <c:v>7.01877</c:v>
                </c:pt>
                <c:pt idx="434">
                  <c:v>7.0326899999999997</c:v>
                </c:pt>
                <c:pt idx="435">
                  <c:v>7.0392400000000004</c:v>
                </c:pt>
                <c:pt idx="436">
                  <c:v>7.00875</c:v>
                </c:pt>
                <c:pt idx="437">
                  <c:v>6.9596499999999999</c:v>
                </c:pt>
                <c:pt idx="438">
                  <c:v>6.97133</c:v>
                </c:pt>
                <c:pt idx="439">
                  <c:v>6.97743</c:v>
                </c:pt>
                <c:pt idx="440">
                  <c:v>6.9954700000000001</c:v>
                </c:pt>
                <c:pt idx="441">
                  <c:v>7.0045599999999997</c:v>
                </c:pt>
                <c:pt idx="442">
                  <c:v>7.0078399999999998</c:v>
                </c:pt>
                <c:pt idx="443">
                  <c:v>7.0233499999999998</c:v>
                </c:pt>
                <c:pt idx="444">
                  <c:v>7.0292700000000004</c:v>
                </c:pt>
                <c:pt idx="445">
                  <c:v>7.0390199999999998</c:v>
                </c:pt>
                <c:pt idx="446">
                  <c:v>7.0489100000000002</c:v>
                </c:pt>
                <c:pt idx="447">
                  <c:v>7.0457000000000001</c:v>
                </c:pt>
                <c:pt idx="448">
                  <c:v>7.0517099999999999</c:v>
                </c:pt>
                <c:pt idx="449">
                  <c:v>7.0615800000000002</c:v>
                </c:pt>
                <c:pt idx="450">
                  <c:v>7.0659599999999996</c:v>
                </c:pt>
                <c:pt idx="451">
                  <c:v>7.07735</c:v>
                </c:pt>
                <c:pt idx="452">
                  <c:v>7.0835900000000001</c:v>
                </c:pt>
                <c:pt idx="453">
                  <c:v>7.08108</c:v>
                </c:pt>
                <c:pt idx="454">
                  <c:v>7.0890899999999997</c:v>
                </c:pt>
                <c:pt idx="455">
                  <c:v>7.09565</c:v>
                </c:pt>
                <c:pt idx="456">
                  <c:v>7.1050899999999997</c:v>
                </c:pt>
                <c:pt idx="457">
                  <c:v>7.1153000000000004</c:v>
                </c:pt>
                <c:pt idx="458">
                  <c:v>7.1201800000000004</c:v>
                </c:pt>
                <c:pt idx="459">
                  <c:v>7.12364</c:v>
                </c:pt>
                <c:pt idx="460">
                  <c:v>7.1336599999999999</c:v>
                </c:pt>
                <c:pt idx="461">
                  <c:v>7.1391400000000003</c:v>
                </c:pt>
                <c:pt idx="462">
                  <c:v>7.1429900000000002</c:v>
                </c:pt>
                <c:pt idx="463">
                  <c:v>7.1571199999999999</c:v>
                </c:pt>
                <c:pt idx="464">
                  <c:v>7.1618000000000004</c:v>
                </c:pt>
                <c:pt idx="465">
                  <c:v>7.1646099999999997</c:v>
                </c:pt>
                <c:pt idx="466">
                  <c:v>7.1743800000000002</c:v>
                </c:pt>
                <c:pt idx="467">
                  <c:v>7.1774500000000003</c:v>
                </c:pt>
                <c:pt idx="468">
                  <c:v>7.1874099999999999</c:v>
                </c:pt>
                <c:pt idx="469">
                  <c:v>7.1942500000000003</c:v>
                </c:pt>
                <c:pt idx="470">
                  <c:v>7.1852499999999999</c:v>
                </c:pt>
                <c:pt idx="471">
                  <c:v>7.1890200000000002</c:v>
                </c:pt>
                <c:pt idx="472">
                  <c:v>7.1963499999999998</c:v>
                </c:pt>
                <c:pt idx="473">
                  <c:v>7.1952699999999998</c:v>
                </c:pt>
                <c:pt idx="474">
                  <c:v>7.2081999999999997</c:v>
                </c:pt>
                <c:pt idx="475">
                  <c:v>7.2162699999999997</c:v>
                </c:pt>
                <c:pt idx="476">
                  <c:v>7.2168299999999999</c:v>
                </c:pt>
                <c:pt idx="477">
                  <c:v>7.2212500000000004</c:v>
                </c:pt>
                <c:pt idx="478">
                  <c:v>7.2255599999999998</c:v>
                </c:pt>
                <c:pt idx="479">
                  <c:v>7.2313000000000001</c:v>
                </c:pt>
                <c:pt idx="480">
                  <c:v>7.2411099999999999</c:v>
                </c:pt>
                <c:pt idx="481">
                  <c:v>7.2441800000000001</c:v>
                </c:pt>
                <c:pt idx="482">
                  <c:v>7.24817</c:v>
                </c:pt>
                <c:pt idx="483">
                  <c:v>7.2493100000000004</c:v>
                </c:pt>
                <c:pt idx="484">
                  <c:v>7.2472899999999996</c:v>
                </c:pt>
                <c:pt idx="485">
                  <c:v>7.2515700000000001</c:v>
                </c:pt>
                <c:pt idx="486">
                  <c:v>7.2589800000000002</c:v>
                </c:pt>
                <c:pt idx="487">
                  <c:v>7.2538600000000004</c:v>
                </c:pt>
                <c:pt idx="488">
                  <c:v>7.2508400000000002</c:v>
                </c:pt>
                <c:pt idx="489">
                  <c:v>7.2611400000000001</c:v>
                </c:pt>
                <c:pt idx="490">
                  <c:v>7.2618</c:v>
                </c:pt>
                <c:pt idx="491">
                  <c:v>7.2588699999999999</c:v>
                </c:pt>
                <c:pt idx="492">
                  <c:v>7.2662300000000002</c:v>
                </c:pt>
                <c:pt idx="493">
                  <c:v>7.1570099999999996</c:v>
                </c:pt>
                <c:pt idx="494">
                  <c:v>7.1172899999999997</c:v>
                </c:pt>
                <c:pt idx="495">
                  <c:v>7.1237300000000001</c:v>
                </c:pt>
                <c:pt idx="496">
                  <c:v>7.1192200000000003</c:v>
                </c:pt>
                <c:pt idx="497">
                  <c:v>7.1221500000000004</c:v>
                </c:pt>
                <c:pt idx="498">
                  <c:v>7.1163299999999996</c:v>
                </c:pt>
                <c:pt idx="499">
                  <c:v>7.1110499999999996</c:v>
                </c:pt>
                <c:pt idx="500">
                  <c:v>7.11721</c:v>
                </c:pt>
                <c:pt idx="501">
                  <c:v>7.1247600000000002</c:v>
                </c:pt>
                <c:pt idx="502">
                  <c:v>7.1165900000000004</c:v>
                </c:pt>
                <c:pt idx="503">
                  <c:v>7.1253399999999996</c:v>
                </c:pt>
                <c:pt idx="504">
                  <c:v>7.12622</c:v>
                </c:pt>
                <c:pt idx="505">
                  <c:v>6.9915900000000004</c:v>
                </c:pt>
                <c:pt idx="506">
                  <c:v>6.9923000000000002</c:v>
                </c:pt>
                <c:pt idx="507">
                  <c:v>6.9926599999999999</c:v>
                </c:pt>
                <c:pt idx="508">
                  <c:v>6.9959499999999997</c:v>
                </c:pt>
                <c:pt idx="509">
                  <c:v>7.00169</c:v>
                </c:pt>
                <c:pt idx="510">
                  <c:v>7.0004</c:v>
                </c:pt>
                <c:pt idx="511">
                  <c:v>6.9962999999999997</c:v>
                </c:pt>
                <c:pt idx="512">
                  <c:v>7.0007200000000003</c:v>
                </c:pt>
                <c:pt idx="513">
                  <c:v>6.9962</c:v>
                </c:pt>
                <c:pt idx="514">
                  <c:v>7.0011299999999999</c:v>
                </c:pt>
                <c:pt idx="515">
                  <c:v>6.9991300000000001</c:v>
                </c:pt>
                <c:pt idx="516">
                  <c:v>6.9924499999999998</c:v>
                </c:pt>
                <c:pt idx="517">
                  <c:v>6.9974699999999999</c:v>
                </c:pt>
                <c:pt idx="518">
                  <c:v>6.9959699999999998</c:v>
                </c:pt>
                <c:pt idx="519">
                  <c:v>6.99777</c:v>
                </c:pt>
                <c:pt idx="520">
                  <c:v>7.0037700000000003</c:v>
                </c:pt>
                <c:pt idx="521">
                  <c:v>7.0079700000000003</c:v>
                </c:pt>
                <c:pt idx="522">
                  <c:v>7.0041599999999997</c:v>
                </c:pt>
                <c:pt idx="523">
                  <c:v>7.0038099999999996</c:v>
                </c:pt>
                <c:pt idx="524">
                  <c:v>6.9873099999999999</c:v>
                </c:pt>
                <c:pt idx="525">
                  <c:v>6.9852400000000001</c:v>
                </c:pt>
                <c:pt idx="526">
                  <c:v>6.9898199999999999</c:v>
                </c:pt>
                <c:pt idx="527">
                  <c:v>6.9886999999999997</c:v>
                </c:pt>
                <c:pt idx="528">
                  <c:v>6.9855900000000002</c:v>
                </c:pt>
                <c:pt idx="529">
                  <c:v>6.9720199999999997</c:v>
                </c:pt>
                <c:pt idx="530">
                  <c:v>6.9657400000000003</c:v>
                </c:pt>
                <c:pt idx="531">
                  <c:v>6.9652000000000003</c:v>
                </c:pt>
                <c:pt idx="532">
                  <c:v>6.9717700000000002</c:v>
                </c:pt>
                <c:pt idx="533">
                  <c:v>6.9686300000000001</c:v>
                </c:pt>
                <c:pt idx="534">
                  <c:v>6.9673299999999996</c:v>
                </c:pt>
                <c:pt idx="535">
                  <c:v>6.9738300000000004</c:v>
                </c:pt>
                <c:pt idx="536">
                  <c:v>6.9735300000000002</c:v>
                </c:pt>
                <c:pt idx="537">
                  <c:v>6.9812000000000003</c:v>
                </c:pt>
                <c:pt idx="538">
                  <c:v>6.98766</c:v>
                </c:pt>
                <c:pt idx="539">
                  <c:v>6.9839000000000002</c:v>
                </c:pt>
                <c:pt idx="540">
                  <c:v>6.9878</c:v>
                </c:pt>
                <c:pt idx="541">
                  <c:v>6.9896200000000004</c:v>
                </c:pt>
                <c:pt idx="542">
                  <c:v>6.9881099999999998</c:v>
                </c:pt>
                <c:pt idx="543">
                  <c:v>6.9988999999999999</c:v>
                </c:pt>
                <c:pt idx="544">
                  <c:v>7.0008299999999997</c:v>
                </c:pt>
                <c:pt idx="545">
                  <c:v>6.9969299999999999</c:v>
                </c:pt>
                <c:pt idx="546">
                  <c:v>6.9950599999999996</c:v>
                </c:pt>
                <c:pt idx="547">
                  <c:v>6.9984900000000003</c:v>
                </c:pt>
                <c:pt idx="548">
                  <c:v>7.0012100000000004</c:v>
                </c:pt>
                <c:pt idx="549">
                  <c:v>7.0044599999999999</c:v>
                </c:pt>
                <c:pt idx="550">
                  <c:v>7.0032199999999998</c:v>
                </c:pt>
                <c:pt idx="551">
                  <c:v>7.0045299999999999</c:v>
                </c:pt>
                <c:pt idx="552">
                  <c:v>7.00298</c:v>
                </c:pt>
                <c:pt idx="553">
                  <c:v>6.9989499999999998</c:v>
                </c:pt>
                <c:pt idx="554">
                  <c:v>6.9989699999999999</c:v>
                </c:pt>
                <c:pt idx="555">
                  <c:v>6.9786999999999999</c:v>
                </c:pt>
                <c:pt idx="556">
                  <c:v>6.9733999999999998</c:v>
                </c:pt>
                <c:pt idx="557">
                  <c:v>6.97173</c:v>
                </c:pt>
                <c:pt idx="558">
                  <c:v>6.9773300000000003</c:v>
                </c:pt>
                <c:pt idx="559">
                  <c:v>6.9774599999999998</c:v>
                </c:pt>
                <c:pt idx="560">
                  <c:v>6.9823000000000004</c:v>
                </c:pt>
                <c:pt idx="561">
                  <c:v>6.9864499999999996</c:v>
                </c:pt>
                <c:pt idx="562">
                  <c:v>6.9635199999999999</c:v>
                </c:pt>
                <c:pt idx="563">
                  <c:v>6.9311299999999996</c:v>
                </c:pt>
                <c:pt idx="564">
                  <c:v>6.9272799999999997</c:v>
                </c:pt>
                <c:pt idx="565">
                  <c:v>6.9243699999999997</c:v>
                </c:pt>
                <c:pt idx="566">
                  <c:v>6.93771</c:v>
                </c:pt>
                <c:pt idx="567">
                  <c:v>6.9373100000000001</c:v>
                </c:pt>
                <c:pt idx="568">
                  <c:v>6.9337999999999997</c:v>
                </c:pt>
                <c:pt idx="569">
                  <c:v>6.9384399999999999</c:v>
                </c:pt>
                <c:pt idx="570">
                  <c:v>6.9420099999999998</c:v>
                </c:pt>
                <c:pt idx="571">
                  <c:v>6.9466900000000003</c:v>
                </c:pt>
                <c:pt idx="572">
                  <c:v>6.9512299999999998</c:v>
                </c:pt>
                <c:pt idx="573">
                  <c:v>6.9499199999999997</c:v>
                </c:pt>
                <c:pt idx="574">
                  <c:v>6.9467999999999996</c:v>
                </c:pt>
                <c:pt idx="575">
                  <c:v>6.9462299999999999</c:v>
                </c:pt>
                <c:pt idx="576">
                  <c:v>6.94285</c:v>
                </c:pt>
                <c:pt idx="577">
                  <c:v>6.9429699999999999</c:v>
                </c:pt>
                <c:pt idx="578">
                  <c:v>6.9256799999999998</c:v>
                </c:pt>
                <c:pt idx="579">
                  <c:v>6.9202599999999999</c:v>
                </c:pt>
                <c:pt idx="580">
                  <c:v>6.87582</c:v>
                </c:pt>
                <c:pt idx="581">
                  <c:v>6.8739299999999997</c:v>
                </c:pt>
                <c:pt idx="582">
                  <c:v>6.8750600000000004</c:v>
                </c:pt>
                <c:pt idx="583">
                  <c:v>6.8813199999999997</c:v>
                </c:pt>
                <c:pt idx="584">
                  <c:v>6.8855000000000004</c:v>
                </c:pt>
                <c:pt idx="585">
                  <c:v>6.8546699999999996</c:v>
                </c:pt>
                <c:pt idx="586">
                  <c:v>6.8579100000000004</c:v>
                </c:pt>
                <c:pt idx="587">
                  <c:v>6.85745</c:v>
                </c:pt>
                <c:pt idx="588">
                  <c:v>6.8508199999999997</c:v>
                </c:pt>
                <c:pt idx="589">
                  <c:v>6.8593200000000003</c:v>
                </c:pt>
                <c:pt idx="590">
                  <c:v>6.8615300000000001</c:v>
                </c:pt>
                <c:pt idx="591">
                  <c:v>6.8595499999999996</c:v>
                </c:pt>
                <c:pt idx="592">
                  <c:v>6.8657300000000001</c:v>
                </c:pt>
                <c:pt idx="593">
                  <c:v>6.8695000000000004</c:v>
                </c:pt>
                <c:pt idx="594">
                  <c:v>6.8738200000000003</c:v>
                </c:pt>
                <c:pt idx="595">
                  <c:v>6.8831100000000003</c:v>
                </c:pt>
                <c:pt idx="596">
                  <c:v>6.8828300000000002</c:v>
                </c:pt>
                <c:pt idx="597">
                  <c:v>6.88408</c:v>
                </c:pt>
                <c:pt idx="598">
                  <c:v>6.8879299999999999</c:v>
                </c:pt>
                <c:pt idx="599">
                  <c:v>6.8867399999999996</c:v>
                </c:pt>
                <c:pt idx="600">
                  <c:v>6.8924000000000003</c:v>
                </c:pt>
                <c:pt idx="601">
                  <c:v>6.8982700000000001</c:v>
                </c:pt>
                <c:pt idx="602">
                  <c:v>6.8952099999999996</c:v>
                </c:pt>
                <c:pt idx="603">
                  <c:v>6.8952900000000001</c:v>
                </c:pt>
                <c:pt idx="604">
                  <c:v>6.90083</c:v>
                </c:pt>
                <c:pt idx="605">
                  <c:v>6.89839</c:v>
                </c:pt>
                <c:pt idx="606">
                  <c:v>6.9020799999999998</c:v>
                </c:pt>
                <c:pt idx="607">
                  <c:v>6.9048499999999997</c:v>
                </c:pt>
                <c:pt idx="608">
                  <c:v>6.9000399999999997</c:v>
                </c:pt>
                <c:pt idx="609">
                  <c:v>6.9033100000000003</c:v>
                </c:pt>
                <c:pt idx="610">
                  <c:v>6.8838999999999997</c:v>
                </c:pt>
                <c:pt idx="611">
                  <c:v>6.7631600000000001</c:v>
                </c:pt>
                <c:pt idx="612">
                  <c:v>6.7482199999999999</c:v>
                </c:pt>
                <c:pt idx="613">
                  <c:v>6.7471699999999997</c:v>
                </c:pt>
                <c:pt idx="614">
                  <c:v>6.7436499999999997</c:v>
                </c:pt>
                <c:pt idx="615">
                  <c:v>6.7474699999999999</c:v>
                </c:pt>
                <c:pt idx="616">
                  <c:v>6.75352</c:v>
                </c:pt>
                <c:pt idx="617">
                  <c:v>6.7595900000000002</c:v>
                </c:pt>
                <c:pt idx="618">
                  <c:v>6.7693000000000003</c:v>
                </c:pt>
                <c:pt idx="619">
                  <c:v>6.7689300000000001</c:v>
                </c:pt>
                <c:pt idx="620">
                  <c:v>6.7678000000000003</c:v>
                </c:pt>
                <c:pt idx="621">
                  <c:v>6.7668799999999996</c:v>
                </c:pt>
                <c:pt idx="622">
                  <c:v>6.7532399999999999</c:v>
                </c:pt>
                <c:pt idx="623">
                  <c:v>6.7579900000000004</c:v>
                </c:pt>
                <c:pt idx="624">
                  <c:v>6.7619899999999999</c:v>
                </c:pt>
                <c:pt idx="625">
                  <c:v>6.7591400000000004</c:v>
                </c:pt>
                <c:pt idx="626">
                  <c:v>6.7608899999999998</c:v>
                </c:pt>
                <c:pt idx="627">
                  <c:v>6.7669300000000003</c:v>
                </c:pt>
                <c:pt idx="628">
                  <c:v>6.76668</c:v>
                </c:pt>
                <c:pt idx="629">
                  <c:v>6.7741899999999999</c:v>
                </c:pt>
                <c:pt idx="630">
                  <c:v>6.76213</c:v>
                </c:pt>
                <c:pt idx="631">
                  <c:v>6.7573800000000004</c:v>
                </c:pt>
                <c:pt idx="632">
                  <c:v>6.7614099999999997</c:v>
                </c:pt>
                <c:pt idx="633">
                  <c:v>6.7635100000000001</c:v>
                </c:pt>
                <c:pt idx="634">
                  <c:v>6.7608899999999998</c:v>
                </c:pt>
                <c:pt idx="635">
                  <c:v>6.7686999999999999</c:v>
                </c:pt>
                <c:pt idx="636">
                  <c:v>6.7655599999999998</c:v>
                </c:pt>
                <c:pt idx="637">
                  <c:v>6.7635100000000001</c:v>
                </c:pt>
                <c:pt idx="638">
                  <c:v>6.7659599999999998</c:v>
                </c:pt>
                <c:pt idx="639">
                  <c:v>6.7682200000000003</c:v>
                </c:pt>
                <c:pt idx="640">
                  <c:v>6.77102</c:v>
                </c:pt>
                <c:pt idx="641">
                  <c:v>6.7759999999999998</c:v>
                </c:pt>
                <c:pt idx="642">
                  <c:v>6.7685199999999996</c:v>
                </c:pt>
                <c:pt idx="643">
                  <c:v>6.7694299999999998</c:v>
                </c:pt>
                <c:pt idx="644">
                  <c:v>6.7721400000000003</c:v>
                </c:pt>
                <c:pt idx="645">
                  <c:v>6.7698</c:v>
                </c:pt>
                <c:pt idx="646">
                  <c:v>6.7718299999999996</c:v>
                </c:pt>
                <c:pt idx="647">
                  <c:v>6.7767200000000001</c:v>
                </c:pt>
                <c:pt idx="648">
                  <c:v>6.7723699999999996</c:v>
                </c:pt>
                <c:pt idx="649">
                  <c:v>6.7712700000000003</c:v>
                </c:pt>
                <c:pt idx="650">
                  <c:v>6.7108299999999996</c:v>
                </c:pt>
                <c:pt idx="651">
                  <c:v>6.7178300000000002</c:v>
                </c:pt>
                <c:pt idx="652">
                  <c:v>6.7241900000000001</c:v>
                </c:pt>
                <c:pt idx="653">
                  <c:v>6.7306499999999998</c:v>
                </c:pt>
                <c:pt idx="654">
                  <c:v>6.7290000000000001</c:v>
                </c:pt>
                <c:pt idx="655">
                  <c:v>6.7339099999999998</c:v>
                </c:pt>
                <c:pt idx="656">
                  <c:v>6.7252700000000001</c:v>
                </c:pt>
                <c:pt idx="657">
                  <c:v>6.7149400000000004</c:v>
                </c:pt>
                <c:pt idx="658">
                  <c:v>6.72356</c:v>
                </c:pt>
                <c:pt idx="659">
                  <c:v>6.7215199999999999</c:v>
                </c:pt>
                <c:pt idx="660">
                  <c:v>6.7198200000000003</c:v>
                </c:pt>
                <c:pt idx="661">
                  <c:v>6.7244099999999998</c:v>
                </c:pt>
                <c:pt idx="662">
                  <c:v>6.7257899999999999</c:v>
                </c:pt>
                <c:pt idx="663">
                  <c:v>6.7285300000000001</c:v>
                </c:pt>
                <c:pt idx="664">
                  <c:v>6.7329299999999996</c:v>
                </c:pt>
                <c:pt idx="665">
                  <c:v>6.72438</c:v>
                </c:pt>
                <c:pt idx="666">
                  <c:v>6.7259099999999998</c:v>
                </c:pt>
                <c:pt idx="667">
                  <c:v>6.72879</c:v>
                </c:pt>
                <c:pt idx="668">
                  <c:v>6.726</c:v>
                </c:pt>
                <c:pt idx="669">
                  <c:v>6.6896300000000002</c:v>
                </c:pt>
                <c:pt idx="670">
                  <c:v>6.6956600000000002</c:v>
                </c:pt>
                <c:pt idx="671">
                  <c:v>6.6932</c:v>
                </c:pt>
                <c:pt idx="672">
                  <c:v>6.6934500000000003</c:v>
                </c:pt>
                <c:pt idx="673">
                  <c:v>6.6968899999999998</c:v>
                </c:pt>
                <c:pt idx="674">
                  <c:v>6.6795099999999996</c:v>
                </c:pt>
                <c:pt idx="675">
                  <c:v>6.67964</c:v>
                </c:pt>
                <c:pt idx="676">
                  <c:v>6.6790799999999999</c:v>
                </c:pt>
                <c:pt idx="677">
                  <c:v>6.6752200000000004</c:v>
                </c:pt>
                <c:pt idx="678">
                  <c:v>6.6789399999999999</c:v>
                </c:pt>
                <c:pt idx="679">
                  <c:v>6.6815499999999997</c:v>
                </c:pt>
                <c:pt idx="680">
                  <c:v>6.67774</c:v>
                </c:pt>
                <c:pt idx="681">
                  <c:v>6.6855000000000002</c:v>
                </c:pt>
                <c:pt idx="682">
                  <c:v>6.6776799999999996</c:v>
                </c:pt>
                <c:pt idx="683">
                  <c:v>6.6738499999999998</c:v>
                </c:pt>
                <c:pt idx="684">
                  <c:v>6.6786300000000001</c:v>
                </c:pt>
                <c:pt idx="685">
                  <c:v>6.6766899999999998</c:v>
                </c:pt>
                <c:pt idx="686">
                  <c:v>6.6804199999999998</c:v>
                </c:pt>
                <c:pt idx="687">
                  <c:v>6.6839700000000004</c:v>
                </c:pt>
                <c:pt idx="688">
                  <c:v>6.6755100000000001</c:v>
                </c:pt>
                <c:pt idx="689">
                  <c:v>6.6787000000000001</c:v>
                </c:pt>
                <c:pt idx="690">
                  <c:v>6.6818900000000001</c:v>
                </c:pt>
                <c:pt idx="691">
                  <c:v>6.6780099999999996</c:v>
                </c:pt>
                <c:pt idx="692">
                  <c:v>6.67997</c:v>
                </c:pt>
                <c:pt idx="693">
                  <c:v>6.6809799999999999</c:v>
                </c:pt>
                <c:pt idx="694">
                  <c:v>6.6736300000000002</c:v>
                </c:pt>
                <c:pt idx="695">
                  <c:v>6.6736700000000004</c:v>
                </c:pt>
                <c:pt idx="696">
                  <c:v>6.6748399999999997</c:v>
                </c:pt>
                <c:pt idx="697">
                  <c:v>6.6775700000000002</c:v>
                </c:pt>
                <c:pt idx="698">
                  <c:v>6.6787200000000002</c:v>
                </c:pt>
                <c:pt idx="699">
                  <c:v>6.6754199999999999</c:v>
                </c:pt>
                <c:pt idx="700">
                  <c:v>6.6726200000000002</c:v>
                </c:pt>
                <c:pt idx="701">
                  <c:v>6.6738400000000002</c:v>
                </c:pt>
                <c:pt idx="702">
                  <c:v>6.6716300000000004</c:v>
                </c:pt>
                <c:pt idx="703">
                  <c:v>6.6708699999999999</c:v>
                </c:pt>
                <c:pt idx="704">
                  <c:v>6.6762199999999998</c:v>
                </c:pt>
                <c:pt idx="705">
                  <c:v>6.6727499999999997</c:v>
                </c:pt>
                <c:pt idx="706">
                  <c:v>6.6677499999999998</c:v>
                </c:pt>
                <c:pt idx="707">
                  <c:v>6.6727400000000001</c:v>
                </c:pt>
                <c:pt idx="708">
                  <c:v>6.6714700000000002</c:v>
                </c:pt>
                <c:pt idx="709">
                  <c:v>6.6746499999999997</c:v>
                </c:pt>
                <c:pt idx="710">
                  <c:v>6.67591</c:v>
                </c:pt>
                <c:pt idx="711">
                  <c:v>6.6695000000000002</c:v>
                </c:pt>
                <c:pt idx="712">
                  <c:v>6.67096</c:v>
                </c:pt>
                <c:pt idx="713">
                  <c:v>6.6701699999999997</c:v>
                </c:pt>
                <c:pt idx="714">
                  <c:v>6.6652100000000001</c:v>
                </c:pt>
                <c:pt idx="715">
                  <c:v>6.6680999999999999</c:v>
                </c:pt>
                <c:pt idx="716">
                  <c:v>6.6657999999999999</c:v>
                </c:pt>
                <c:pt idx="717">
                  <c:v>6.6607099999999999</c:v>
                </c:pt>
                <c:pt idx="718">
                  <c:v>6.6595300000000002</c:v>
                </c:pt>
                <c:pt idx="719">
                  <c:v>6.66073</c:v>
                </c:pt>
                <c:pt idx="720">
                  <c:v>6.6602699999999997</c:v>
                </c:pt>
                <c:pt idx="721">
                  <c:v>6.6625500000000004</c:v>
                </c:pt>
                <c:pt idx="722">
                  <c:v>6.6591899999999997</c:v>
                </c:pt>
                <c:pt idx="723">
                  <c:v>6.6581200000000003</c:v>
                </c:pt>
                <c:pt idx="724">
                  <c:v>6.6599199999999996</c:v>
                </c:pt>
                <c:pt idx="725">
                  <c:v>6.6569799999999999</c:v>
                </c:pt>
                <c:pt idx="726">
                  <c:v>6.6539799999999998</c:v>
                </c:pt>
                <c:pt idx="727">
                  <c:v>6.6583800000000002</c:v>
                </c:pt>
                <c:pt idx="728">
                  <c:v>6.6547900000000002</c:v>
                </c:pt>
                <c:pt idx="729">
                  <c:v>6.6510800000000003</c:v>
                </c:pt>
                <c:pt idx="730">
                  <c:v>6.6565899999999996</c:v>
                </c:pt>
                <c:pt idx="731">
                  <c:v>6.6521999999999997</c:v>
                </c:pt>
                <c:pt idx="732">
                  <c:v>6.6553699999999996</c:v>
                </c:pt>
                <c:pt idx="733">
                  <c:v>6.6566700000000001</c:v>
                </c:pt>
                <c:pt idx="734">
                  <c:v>6.6497999999999999</c:v>
                </c:pt>
                <c:pt idx="735">
                  <c:v>6.6501099999999997</c:v>
                </c:pt>
                <c:pt idx="736">
                  <c:v>6.6481899999999996</c:v>
                </c:pt>
                <c:pt idx="737">
                  <c:v>6.64276</c:v>
                </c:pt>
                <c:pt idx="738">
                  <c:v>6.6473199999999997</c:v>
                </c:pt>
                <c:pt idx="739">
                  <c:v>6.6463000000000001</c:v>
                </c:pt>
                <c:pt idx="740">
                  <c:v>6.63849</c:v>
                </c:pt>
                <c:pt idx="741">
                  <c:v>6.6380499999999998</c:v>
                </c:pt>
                <c:pt idx="742">
                  <c:v>6.6363300000000001</c:v>
                </c:pt>
                <c:pt idx="743">
                  <c:v>6.6330900000000002</c:v>
                </c:pt>
                <c:pt idx="744">
                  <c:v>6.6359599999999999</c:v>
                </c:pt>
                <c:pt idx="745">
                  <c:v>6.6323100000000004</c:v>
                </c:pt>
                <c:pt idx="746">
                  <c:v>6.6307999999999998</c:v>
                </c:pt>
                <c:pt idx="747">
                  <c:v>6.6286300000000002</c:v>
                </c:pt>
                <c:pt idx="748">
                  <c:v>6.62575</c:v>
                </c:pt>
                <c:pt idx="749">
                  <c:v>6.6234999999999999</c:v>
                </c:pt>
                <c:pt idx="750">
                  <c:v>6.6295700000000002</c:v>
                </c:pt>
                <c:pt idx="751">
                  <c:v>6.6104399999999996</c:v>
                </c:pt>
                <c:pt idx="752">
                  <c:v>6.5983599999999996</c:v>
                </c:pt>
                <c:pt idx="753">
                  <c:v>6.60609</c:v>
                </c:pt>
                <c:pt idx="754">
                  <c:v>6.6000100000000002</c:v>
                </c:pt>
                <c:pt idx="755">
                  <c:v>6.6059799999999997</c:v>
                </c:pt>
                <c:pt idx="756">
                  <c:v>6.60642</c:v>
                </c:pt>
                <c:pt idx="757">
                  <c:v>6.6003100000000003</c:v>
                </c:pt>
                <c:pt idx="758">
                  <c:v>6.6022800000000004</c:v>
                </c:pt>
                <c:pt idx="759">
                  <c:v>6.6006799999999997</c:v>
                </c:pt>
                <c:pt idx="760">
                  <c:v>6.6000300000000003</c:v>
                </c:pt>
                <c:pt idx="761">
                  <c:v>6.6036099999999998</c:v>
                </c:pt>
                <c:pt idx="762">
                  <c:v>6.6034300000000004</c:v>
                </c:pt>
                <c:pt idx="763">
                  <c:v>6.5970899999999997</c:v>
                </c:pt>
                <c:pt idx="764">
                  <c:v>6.5970800000000001</c:v>
                </c:pt>
                <c:pt idx="765">
                  <c:v>6.5962199999999998</c:v>
                </c:pt>
                <c:pt idx="766">
                  <c:v>6.5956099999999998</c:v>
                </c:pt>
                <c:pt idx="767">
                  <c:v>6.5937700000000001</c:v>
                </c:pt>
                <c:pt idx="768">
                  <c:v>6.5901199999999998</c:v>
                </c:pt>
                <c:pt idx="769">
                  <c:v>6.59016</c:v>
                </c:pt>
                <c:pt idx="770">
                  <c:v>6.5897399999999999</c:v>
                </c:pt>
                <c:pt idx="771">
                  <c:v>6.58528</c:v>
                </c:pt>
                <c:pt idx="772">
                  <c:v>6.5842599999999996</c:v>
                </c:pt>
                <c:pt idx="773">
                  <c:v>6.58955</c:v>
                </c:pt>
                <c:pt idx="774">
                  <c:v>6.5835800000000004</c:v>
                </c:pt>
                <c:pt idx="775">
                  <c:v>6.5654700000000004</c:v>
                </c:pt>
                <c:pt idx="776">
                  <c:v>6.5701599999999996</c:v>
                </c:pt>
                <c:pt idx="777">
                  <c:v>6.5679499999999997</c:v>
                </c:pt>
                <c:pt idx="778">
                  <c:v>6.5720000000000001</c:v>
                </c:pt>
                <c:pt idx="779">
                  <c:v>6.5738300000000001</c:v>
                </c:pt>
                <c:pt idx="780">
                  <c:v>6.5680699999999996</c:v>
                </c:pt>
                <c:pt idx="781">
                  <c:v>6.5695899999999998</c:v>
                </c:pt>
                <c:pt idx="782">
                  <c:v>6.5664499999999997</c:v>
                </c:pt>
                <c:pt idx="783">
                  <c:v>6.5615699999999997</c:v>
                </c:pt>
                <c:pt idx="784">
                  <c:v>6.5666200000000003</c:v>
                </c:pt>
                <c:pt idx="785">
                  <c:v>6.5660100000000003</c:v>
                </c:pt>
                <c:pt idx="786">
                  <c:v>6.5599400000000001</c:v>
                </c:pt>
                <c:pt idx="787">
                  <c:v>6.5588100000000003</c:v>
                </c:pt>
                <c:pt idx="788">
                  <c:v>6.5603400000000001</c:v>
                </c:pt>
                <c:pt idx="789">
                  <c:v>6.5591699999999999</c:v>
                </c:pt>
                <c:pt idx="790">
                  <c:v>6.5599100000000004</c:v>
                </c:pt>
                <c:pt idx="791">
                  <c:v>6.5560200000000002</c:v>
                </c:pt>
                <c:pt idx="792">
                  <c:v>6.5545299999999997</c:v>
                </c:pt>
                <c:pt idx="793">
                  <c:v>6.5522299999999998</c:v>
                </c:pt>
                <c:pt idx="794">
                  <c:v>6.5451600000000001</c:v>
                </c:pt>
                <c:pt idx="795">
                  <c:v>6.52278</c:v>
                </c:pt>
                <c:pt idx="796">
                  <c:v>6.50502</c:v>
                </c:pt>
                <c:pt idx="797">
                  <c:v>6.49214</c:v>
                </c:pt>
                <c:pt idx="798">
                  <c:v>6.4878999999999998</c:v>
                </c:pt>
                <c:pt idx="799">
                  <c:v>6.4904000000000002</c:v>
                </c:pt>
                <c:pt idx="800">
                  <c:v>6.4877700000000003</c:v>
                </c:pt>
                <c:pt idx="801">
                  <c:v>6.4870400000000004</c:v>
                </c:pt>
                <c:pt idx="802">
                  <c:v>6.4851200000000002</c:v>
                </c:pt>
                <c:pt idx="803">
                  <c:v>6.47818</c:v>
                </c:pt>
                <c:pt idx="804">
                  <c:v>6.4773800000000001</c:v>
                </c:pt>
                <c:pt idx="805">
                  <c:v>6.4741299999999997</c:v>
                </c:pt>
                <c:pt idx="806">
                  <c:v>6.4419599999999999</c:v>
                </c:pt>
                <c:pt idx="807">
                  <c:v>6.45153</c:v>
                </c:pt>
                <c:pt idx="808">
                  <c:v>6.4474999999999998</c:v>
                </c:pt>
                <c:pt idx="809">
                  <c:v>6.4414800000000003</c:v>
                </c:pt>
                <c:pt idx="810">
                  <c:v>6.4420999999999999</c:v>
                </c:pt>
                <c:pt idx="811">
                  <c:v>6.4394799999999996</c:v>
                </c:pt>
                <c:pt idx="812">
                  <c:v>6.4392699999999996</c:v>
                </c:pt>
                <c:pt idx="813">
                  <c:v>6.4395899999999999</c:v>
                </c:pt>
                <c:pt idx="814">
                  <c:v>6.4363900000000003</c:v>
                </c:pt>
                <c:pt idx="815">
                  <c:v>6.4337999999999997</c:v>
                </c:pt>
                <c:pt idx="816">
                  <c:v>6.43309</c:v>
                </c:pt>
                <c:pt idx="817">
                  <c:v>6.4281600000000001</c:v>
                </c:pt>
                <c:pt idx="818">
                  <c:v>6.4257</c:v>
                </c:pt>
                <c:pt idx="819">
                  <c:v>6.4277800000000003</c:v>
                </c:pt>
                <c:pt idx="820">
                  <c:v>6.4205899999999998</c:v>
                </c:pt>
                <c:pt idx="821">
                  <c:v>6.4154499999999999</c:v>
                </c:pt>
                <c:pt idx="822">
                  <c:v>6.4196499999999999</c:v>
                </c:pt>
                <c:pt idx="823">
                  <c:v>6.4146900000000002</c:v>
                </c:pt>
                <c:pt idx="824">
                  <c:v>6.4170400000000001</c:v>
                </c:pt>
                <c:pt idx="825">
                  <c:v>6.4169</c:v>
                </c:pt>
                <c:pt idx="826">
                  <c:v>6.4083800000000002</c:v>
                </c:pt>
                <c:pt idx="827">
                  <c:v>6.4093999999999998</c:v>
                </c:pt>
                <c:pt idx="828">
                  <c:v>6.4048600000000002</c:v>
                </c:pt>
                <c:pt idx="829">
                  <c:v>6.4002600000000003</c:v>
                </c:pt>
                <c:pt idx="830">
                  <c:v>6.4017099999999996</c:v>
                </c:pt>
                <c:pt idx="831">
                  <c:v>6.3994299999999997</c:v>
                </c:pt>
                <c:pt idx="832">
                  <c:v>6.39194</c:v>
                </c:pt>
                <c:pt idx="833">
                  <c:v>6.3941299999999996</c:v>
                </c:pt>
                <c:pt idx="834">
                  <c:v>6.39154</c:v>
                </c:pt>
                <c:pt idx="835">
                  <c:v>6.3865100000000004</c:v>
                </c:pt>
                <c:pt idx="836">
                  <c:v>6.3876799999999996</c:v>
                </c:pt>
                <c:pt idx="837">
                  <c:v>6.38192</c:v>
                </c:pt>
                <c:pt idx="838">
                  <c:v>6.3780299999999999</c:v>
                </c:pt>
                <c:pt idx="839">
                  <c:v>6.37751</c:v>
                </c:pt>
                <c:pt idx="840">
                  <c:v>6.3722899999999996</c:v>
                </c:pt>
                <c:pt idx="841">
                  <c:v>6.3717699999999997</c:v>
                </c:pt>
                <c:pt idx="842">
                  <c:v>6.37364</c:v>
                </c:pt>
                <c:pt idx="843">
                  <c:v>6.3646900000000004</c:v>
                </c:pt>
                <c:pt idx="844">
                  <c:v>6.3601299999999998</c:v>
                </c:pt>
                <c:pt idx="845">
                  <c:v>6.3595199999999998</c:v>
                </c:pt>
                <c:pt idx="846">
                  <c:v>6.3536400000000004</c:v>
                </c:pt>
                <c:pt idx="847">
                  <c:v>6.3535899999999996</c:v>
                </c:pt>
                <c:pt idx="848">
                  <c:v>6.3524599999999998</c:v>
                </c:pt>
                <c:pt idx="849">
                  <c:v>6.3440399999999997</c:v>
                </c:pt>
                <c:pt idx="850">
                  <c:v>6.3440700000000003</c:v>
                </c:pt>
                <c:pt idx="851">
                  <c:v>6.3411600000000004</c:v>
                </c:pt>
                <c:pt idx="852">
                  <c:v>6.3354900000000001</c:v>
                </c:pt>
                <c:pt idx="853">
                  <c:v>6.3386399999999998</c:v>
                </c:pt>
                <c:pt idx="854">
                  <c:v>6.3357400000000004</c:v>
                </c:pt>
                <c:pt idx="855">
                  <c:v>6.3273200000000003</c:v>
                </c:pt>
                <c:pt idx="856">
                  <c:v>6.3237800000000002</c:v>
                </c:pt>
                <c:pt idx="857">
                  <c:v>6.3232600000000003</c:v>
                </c:pt>
                <c:pt idx="858">
                  <c:v>6.3214100000000002</c:v>
                </c:pt>
                <c:pt idx="859">
                  <c:v>6.2098599999999999</c:v>
                </c:pt>
                <c:pt idx="860">
                  <c:v>6.1824599999999998</c:v>
                </c:pt>
                <c:pt idx="861">
                  <c:v>6.1834600000000002</c:v>
                </c:pt>
                <c:pt idx="862">
                  <c:v>6.18703</c:v>
                </c:pt>
                <c:pt idx="863">
                  <c:v>6.1872499999999997</c:v>
                </c:pt>
                <c:pt idx="864">
                  <c:v>6.1922699999999997</c:v>
                </c:pt>
                <c:pt idx="865">
                  <c:v>6.19597</c:v>
                </c:pt>
                <c:pt idx="866">
                  <c:v>6.1925600000000003</c:v>
                </c:pt>
                <c:pt idx="867">
                  <c:v>6.1922499999999996</c:v>
                </c:pt>
                <c:pt idx="868">
                  <c:v>6.1964399999999999</c:v>
                </c:pt>
                <c:pt idx="869">
                  <c:v>6.19163</c:v>
                </c:pt>
                <c:pt idx="870">
                  <c:v>6.1982499999999998</c:v>
                </c:pt>
                <c:pt idx="871">
                  <c:v>6.19693</c:v>
                </c:pt>
                <c:pt idx="872">
                  <c:v>6.18987</c:v>
                </c:pt>
                <c:pt idx="873">
                  <c:v>6.19137</c:v>
                </c:pt>
                <c:pt idx="874">
                  <c:v>6.19069</c:v>
                </c:pt>
                <c:pt idx="875">
                  <c:v>6.1864100000000004</c:v>
                </c:pt>
                <c:pt idx="876">
                  <c:v>6.1926800000000002</c:v>
                </c:pt>
                <c:pt idx="877">
                  <c:v>6.18933</c:v>
                </c:pt>
                <c:pt idx="878">
                  <c:v>6.1835300000000002</c:v>
                </c:pt>
                <c:pt idx="879">
                  <c:v>6.1820899999999996</c:v>
                </c:pt>
                <c:pt idx="880">
                  <c:v>6.1521600000000003</c:v>
                </c:pt>
                <c:pt idx="881">
                  <c:v>6.1455799999999998</c:v>
                </c:pt>
                <c:pt idx="882">
                  <c:v>6.1476499999999996</c:v>
                </c:pt>
                <c:pt idx="883">
                  <c:v>6.1423100000000002</c:v>
                </c:pt>
                <c:pt idx="884">
                  <c:v>6.1423399999999999</c:v>
                </c:pt>
                <c:pt idx="885">
                  <c:v>6.1427500000000004</c:v>
                </c:pt>
                <c:pt idx="886">
                  <c:v>6.1400699999999997</c:v>
                </c:pt>
                <c:pt idx="887">
                  <c:v>6.1409500000000001</c:v>
                </c:pt>
                <c:pt idx="888">
                  <c:v>6.1428599999999998</c:v>
                </c:pt>
                <c:pt idx="889">
                  <c:v>6.1351300000000002</c:v>
                </c:pt>
                <c:pt idx="890">
                  <c:v>6.13096</c:v>
                </c:pt>
                <c:pt idx="891">
                  <c:v>6.1307999999999998</c:v>
                </c:pt>
                <c:pt idx="892">
                  <c:v>6.1307600000000004</c:v>
                </c:pt>
                <c:pt idx="893">
                  <c:v>6.1288900000000002</c:v>
                </c:pt>
                <c:pt idx="894">
                  <c:v>6.1297499999999996</c:v>
                </c:pt>
                <c:pt idx="895">
                  <c:v>6.1235799999999996</c:v>
                </c:pt>
                <c:pt idx="896">
                  <c:v>6.1226900000000004</c:v>
                </c:pt>
                <c:pt idx="897">
                  <c:v>6.12127</c:v>
                </c:pt>
                <c:pt idx="898">
                  <c:v>6.1157899999999996</c:v>
                </c:pt>
                <c:pt idx="899">
                  <c:v>6.11869</c:v>
                </c:pt>
                <c:pt idx="900">
                  <c:v>6.1133699999999997</c:v>
                </c:pt>
                <c:pt idx="901">
                  <c:v>6.1076600000000001</c:v>
                </c:pt>
                <c:pt idx="902">
                  <c:v>6.1074999999999999</c:v>
                </c:pt>
                <c:pt idx="903">
                  <c:v>6.1057300000000003</c:v>
                </c:pt>
                <c:pt idx="904">
                  <c:v>6.1048600000000004</c:v>
                </c:pt>
                <c:pt idx="905">
                  <c:v>6.1038199999999998</c:v>
                </c:pt>
                <c:pt idx="906">
                  <c:v>6.0953799999999996</c:v>
                </c:pt>
                <c:pt idx="907">
                  <c:v>6.0927600000000002</c:v>
                </c:pt>
                <c:pt idx="908">
                  <c:v>6.0927800000000003</c:v>
                </c:pt>
                <c:pt idx="909">
                  <c:v>6.0853400000000004</c:v>
                </c:pt>
                <c:pt idx="910">
                  <c:v>6.0836100000000002</c:v>
                </c:pt>
                <c:pt idx="911">
                  <c:v>6.0853099999999998</c:v>
                </c:pt>
                <c:pt idx="912">
                  <c:v>6.0776000000000003</c:v>
                </c:pt>
                <c:pt idx="913">
                  <c:v>6.0725899999999999</c:v>
                </c:pt>
                <c:pt idx="914">
                  <c:v>6.0735700000000001</c:v>
                </c:pt>
                <c:pt idx="915">
                  <c:v>6.0687699999999998</c:v>
                </c:pt>
                <c:pt idx="916">
                  <c:v>6.0690299999999997</c:v>
                </c:pt>
                <c:pt idx="917">
                  <c:v>6.0645699999999998</c:v>
                </c:pt>
                <c:pt idx="918">
                  <c:v>6.05722</c:v>
                </c:pt>
                <c:pt idx="919">
                  <c:v>6.0522900000000002</c:v>
                </c:pt>
                <c:pt idx="920">
                  <c:v>6.0514599999999996</c:v>
                </c:pt>
              </c:numCache>
            </c:numRef>
          </c:yVal>
          <c:smooth val="1"/>
          <c:extLst>
            <c:ext xmlns:c16="http://schemas.microsoft.com/office/drawing/2014/chart" uri="{C3380CC4-5D6E-409C-BE32-E72D297353CC}">
              <c16:uniqueId val="{00000002-C35A-4B53-889C-084D283F1987}"/>
            </c:ext>
          </c:extLst>
        </c:ser>
        <c:ser>
          <c:idx val="3"/>
          <c:order val="3"/>
          <c:tx>
            <c:v>15T SB1</c:v>
          </c:tx>
          <c:spPr>
            <a:ln w="19050" cap="rnd">
              <a:solidFill>
                <a:schemeClr val="accent4"/>
              </a:solidFill>
              <a:prstDash val="sysDash"/>
              <a:round/>
            </a:ln>
            <a:effectLst/>
          </c:spPr>
          <c:marker>
            <c:symbol val="none"/>
          </c:marker>
          <c:xVal>
            <c:numRef>
              <c:f>'15T SB1'!$B$9:$B$1121</c:f>
              <c:numCache>
                <c:formatCode>General</c:formatCode>
                <c:ptCount val="1113"/>
                <c:pt idx="0">
                  <c:v>0</c:v>
                </c:pt>
                <c:pt idx="1">
                  <c:v>1.9000000000000267E-4</c:v>
                </c:pt>
                <c:pt idx="2">
                  <c:v>8.5999999999999965E-4</c:v>
                </c:pt>
                <c:pt idx="3">
                  <c:v>3.2700000000000021E-3</c:v>
                </c:pt>
                <c:pt idx="4">
                  <c:v>5.6399999999999992E-3</c:v>
                </c:pt>
                <c:pt idx="5">
                  <c:v>7.1299999999999975E-3</c:v>
                </c:pt>
                <c:pt idx="6">
                  <c:v>8.8200000000000014E-3</c:v>
                </c:pt>
                <c:pt idx="7">
                  <c:v>1.0439999999999998E-2</c:v>
                </c:pt>
                <c:pt idx="8">
                  <c:v>1.2139999999999998E-2</c:v>
                </c:pt>
                <c:pt idx="9">
                  <c:v>1.3970000000000003E-2</c:v>
                </c:pt>
                <c:pt idx="10">
                  <c:v>1.5579999999999997E-2</c:v>
                </c:pt>
                <c:pt idx="11">
                  <c:v>1.7259999999999998E-2</c:v>
                </c:pt>
                <c:pt idx="12">
                  <c:v>1.8939999999999999E-2</c:v>
                </c:pt>
                <c:pt idx="13">
                  <c:v>2.0470000000000002E-2</c:v>
                </c:pt>
                <c:pt idx="14">
                  <c:v>2.2170000000000002E-2</c:v>
                </c:pt>
                <c:pt idx="15">
                  <c:v>2.3949999999999999E-2</c:v>
                </c:pt>
                <c:pt idx="16">
                  <c:v>2.5500000000000002E-2</c:v>
                </c:pt>
                <c:pt idx="17">
                  <c:v>2.7069999999999997E-2</c:v>
                </c:pt>
                <c:pt idx="18">
                  <c:v>2.8839999999999998E-2</c:v>
                </c:pt>
                <c:pt idx="19">
                  <c:v>3.039E-2</c:v>
                </c:pt>
                <c:pt idx="20">
                  <c:v>3.2280000000000003E-2</c:v>
                </c:pt>
                <c:pt idx="21">
                  <c:v>3.3990000000000006E-2</c:v>
                </c:pt>
                <c:pt idx="22">
                  <c:v>3.5580000000000001E-2</c:v>
                </c:pt>
                <c:pt idx="23">
                  <c:v>3.7260000000000001E-2</c:v>
                </c:pt>
                <c:pt idx="24">
                  <c:v>3.8830000000000003E-2</c:v>
                </c:pt>
                <c:pt idx="25">
                  <c:v>4.0459999999999996E-2</c:v>
                </c:pt>
                <c:pt idx="26">
                  <c:v>4.2270000000000002E-2</c:v>
                </c:pt>
                <c:pt idx="27">
                  <c:v>4.3940000000000007E-2</c:v>
                </c:pt>
                <c:pt idx="28">
                  <c:v>4.5490000000000003E-2</c:v>
                </c:pt>
                <c:pt idx="29">
                  <c:v>4.7170000000000004E-2</c:v>
                </c:pt>
                <c:pt idx="30">
                  <c:v>4.8799999999999996E-2</c:v>
                </c:pt>
                <c:pt idx="31">
                  <c:v>5.0470000000000001E-2</c:v>
                </c:pt>
                <c:pt idx="32">
                  <c:v>5.2309999999999995E-2</c:v>
                </c:pt>
                <c:pt idx="33">
                  <c:v>5.3919999999999996E-2</c:v>
                </c:pt>
                <c:pt idx="34">
                  <c:v>5.5599999999999997E-2</c:v>
                </c:pt>
                <c:pt idx="35">
                  <c:v>5.7270000000000001E-2</c:v>
                </c:pt>
                <c:pt idx="36">
                  <c:v>5.8829999999999993E-2</c:v>
                </c:pt>
                <c:pt idx="37">
                  <c:v>6.0520000000000004E-2</c:v>
                </c:pt>
                <c:pt idx="38">
                  <c:v>6.2329999999999997E-2</c:v>
                </c:pt>
                <c:pt idx="39">
                  <c:v>6.3869999999999996E-2</c:v>
                </c:pt>
                <c:pt idx="40">
                  <c:v>6.5449999999999994E-2</c:v>
                </c:pt>
                <c:pt idx="41">
                  <c:v>6.7140000000000005E-2</c:v>
                </c:pt>
                <c:pt idx="42">
                  <c:v>6.8769999999999998E-2</c:v>
                </c:pt>
                <c:pt idx="43">
                  <c:v>7.0550000000000002E-2</c:v>
                </c:pt>
                <c:pt idx="44">
                  <c:v>7.2300000000000003E-2</c:v>
                </c:pt>
                <c:pt idx="45">
                  <c:v>7.392E-2</c:v>
                </c:pt>
                <c:pt idx="46">
                  <c:v>7.5600000000000001E-2</c:v>
                </c:pt>
                <c:pt idx="47">
                  <c:v>7.7170000000000002E-2</c:v>
                </c:pt>
                <c:pt idx="48">
                  <c:v>7.8759999999999997E-2</c:v>
                </c:pt>
                <c:pt idx="49">
                  <c:v>8.0629999999999993E-2</c:v>
                </c:pt>
                <c:pt idx="50">
                  <c:v>8.2269999999999996E-2</c:v>
                </c:pt>
                <c:pt idx="51">
                  <c:v>8.3809999999999996E-2</c:v>
                </c:pt>
                <c:pt idx="52">
                  <c:v>8.5449999999999998E-2</c:v>
                </c:pt>
                <c:pt idx="53">
                  <c:v>8.7099999999999997E-2</c:v>
                </c:pt>
                <c:pt idx="54">
                  <c:v>8.8819999999999996E-2</c:v>
                </c:pt>
                <c:pt idx="55">
                  <c:v>9.0609999999999996E-2</c:v>
                </c:pt>
                <c:pt idx="56">
                  <c:v>9.2240000000000003E-2</c:v>
                </c:pt>
                <c:pt idx="57">
                  <c:v>9.3930000000000013E-2</c:v>
                </c:pt>
                <c:pt idx="58">
                  <c:v>9.5579999999999998E-2</c:v>
                </c:pt>
                <c:pt idx="59">
                  <c:v>9.709000000000001E-2</c:v>
                </c:pt>
                <c:pt idx="60">
                  <c:v>9.8860000000000003E-2</c:v>
                </c:pt>
                <c:pt idx="61">
                  <c:v>0.10066</c:v>
                </c:pt>
                <c:pt idx="62">
                  <c:v>0.10221</c:v>
                </c:pt>
                <c:pt idx="63">
                  <c:v>0.10378000000000001</c:v>
                </c:pt>
                <c:pt idx="64">
                  <c:v>0.10547999999999999</c:v>
                </c:pt>
                <c:pt idx="65">
                  <c:v>0.10713</c:v>
                </c:pt>
                <c:pt idx="66">
                  <c:v>0.1089</c:v>
                </c:pt>
                <c:pt idx="67">
                  <c:v>0.11062</c:v>
                </c:pt>
                <c:pt idx="68">
                  <c:v>0.11219999999999999</c:v>
                </c:pt>
                <c:pt idx="69">
                  <c:v>0.11393</c:v>
                </c:pt>
                <c:pt idx="70">
                  <c:v>0.11549999999999999</c:v>
                </c:pt>
                <c:pt idx="71">
                  <c:v>0.11707999999999999</c:v>
                </c:pt>
                <c:pt idx="72">
                  <c:v>0.11899000000000001</c:v>
                </c:pt>
                <c:pt idx="73">
                  <c:v>0.12060000000000001</c:v>
                </c:pt>
                <c:pt idx="74">
                  <c:v>0.12211</c:v>
                </c:pt>
                <c:pt idx="75">
                  <c:v>0.12379999999999999</c:v>
                </c:pt>
                <c:pt idx="76">
                  <c:v>0.12545000000000001</c:v>
                </c:pt>
                <c:pt idx="77">
                  <c:v>0.12715000000000001</c:v>
                </c:pt>
                <c:pt idx="78">
                  <c:v>0.12894</c:v>
                </c:pt>
                <c:pt idx="79">
                  <c:v>0.13053000000000001</c:v>
                </c:pt>
                <c:pt idx="80">
                  <c:v>0.13220999999999999</c:v>
                </c:pt>
                <c:pt idx="81">
                  <c:v>0.13392000000000001</c:v>
                </c:pt>
                <c:pt idx="82">
                  <c:v>0.13547000000000001</c:v>
                </c:pt>
                <c:pt idx="83">
                  <c:v>0.13721</c:v>
                </c:pt>
                <c:pt idx="84">
                  <c:v>0.13900000000000001</c:v>
                </c:pt>
                <c:pt idx="85">
                  <c:v>0.14052000000000001</c:v>
                </c:pt>
                <c:pt idx="86">
                  <c:v>0.14210999999999999</c:v>
                </c:pt>
                <c:pt idx="87">
                  <c:v>0.14383000000000001</c:v>
                </c:pt>
                <c:pt idx="88">
                  <c:v>0.14543</c:v>
                </c:pt>
                <c:pt idx="89">
                  <c:v>0.14727999999999999</c:v>
                </c:pt>
                <c:pt idx="90">
                  <c:v>0.14899000000000001</c:v>
                </c:pt>
                <c:pt idx="91">
                  <c:v>0.15057000000000001</c:v>
                </c:pt>
                <c:pt idx="92">
                  <c:v>0.15228</c:v>
                </c:pt>
                <c:pt idx="93">
                  <c:v>0.15387000000000001</c:v>
                </c:pt>
                <c:pt idx="94">
                  <c:v>0.15547</c:v>
                </c:pt>
                <c:pt idx="95">
                  <c:v>0.15726999999999999</c:v>
                </c:pt>
                <c:pt idx="96">
                  <c:v>0.15892000000000001</c:v>
                </c:pt>
                <c:pt idx="97">
                  <c:v>0.16044</c:v>
                </c:pt>
                <c:pt idx="98">
                  <c:v>0.16216</c:v>
                </c:pt>
                <c:pt idx="99">
                  <c:v>0.16378000000000001</c:v>
                </c:pt>
                <c:pt idx="100">
                  <c:v>0.16550999999999999</c:v>
                </c:pt>
                <c:pt idx="101">
                  <c:v>0.16735</c:v>
                </c:pt>
                <c:pt idx="102">
                  <c:v>0.16891</c:v>
                </c:pt>
                <c:pt idx="103">
                  <c:v>0.17055999999999999</c:v>
                </c:pt>
                <c:pt idx="104">
                  <c:v>0.17224</c:v>
                </c:pt>
                <c:pt idx="105">
                  <c:v>0.17377999999999999</c:v>
                </c:pt>
                <c:pt idx="106">
                  <c:v>0.17551</c:v>
                </c:pt>
                <c:pt idx="107">
                  <c:v>0.17731</c:v>
                </c:pt>
                <c:pt idx="108">
                  <c:v>0.17884</c:v>
                </c:pt>
                <c:pt idx="109">
                  <c:v>0.18046000000000001</c:v>
                </c:pt>
                <c:pt idx="110">
                  <c:v>0.18215999999999999</c:v>
                </c:pt>
                <c:pt idx="111">
                  <c:v>0.18381</c:v>
                </c:pt>
                <c:pt idx="112">
                  <c:v>0.18557000000000001</c:v>
                </c:pt>
                <c:pt idx="113">
                  <c:v>0.18731999999999999</c:v>
                </c:pt>
                <c:pt idx="114">
                  <c:v>0.18889</c:v>
                </c:pt>
                <c:pt idx="115">
                  <c:v>0.19058</c:v>
                </c:pt>
                <c:pt idx="116">
                  <c:v>0.19220000000000001</c:v>
                </c:pt>
                <c:pt idx="117">
                  <c:v>0.1938</c:v>
                </c:pt>
                <c:pt idx="118">
                  <c:v>0.19564999999999999</c:v>
                </c:pt>
                <c:pt idx="119">
                  <c:v>0.19728000000000001</c:v>
                </c:pt>
                <c:pt idx="120">
                  <c:v>0.1988</c:v>
                </c:pt>
                <c:pt idx="121">
                  <c:v>0.20047000000000001</c:v>
                </c:pt>
                <c:pt idx="122">
                  <c:v>0.20211999999999999</c:v>
                </c:pt>
                <c:pt idx="123">
                  <c:v>0.20385</c:v>
                </c:pt>
                <c:pt idx="124">
                  <c:v>0.20566999999999999</c:v>
                </c:pt>
                <c:pt idx="125">
                  <c:v>0.20721999999999999</c:v>
                </c:pt>
                <c:pt idx="126">
                  <c:v>0.20885000000000001</c:v>
                </c:pt>
                <c:pt idx="127">
                  <c:v>0.21052000000000001</c:v>
                </c:pt>
                <c:pt idx="128">
                  <c:v>0.21209</c:v>
                </c:pt>
                <c:pt idx="129">
                  <c:v>0.21387</c:v>
                </c:pt>
                <c:pt idx="130">
                  <c:v>0.21562999999999999</c:v>
                </c:pt>
                <c:pt idx="131">
                  <c:v>0.21717</c:v>
                </c:pt>
                <c:pt idx="132">
                  <c:v>0.21878</c:v>
                </c:pt>
                <c:pt idx="133">
                  <c:v>0.22048999999999999</c:v>
                </c:pt>
                <c:pt idx="134">
                  <c:v>0.22212000000000001</c:v>
                </c:pt>
                <c:pt idx="135">
                  <c:v>0.22396999999999997</c:v>
                </c:pt>
                <c:pt idx="136">
                  <c:v>0.22566</c:v>
                </c:pt>
                <c:pt idx="137">
                  <c:v>0.22723000000000002</c:v>
                </c:pt>
                <c:pt idx="138">
                  <c:v>0.22890000000000002</c:v>
                </c:pt>
                <c:pt idx="139">
                  <c:v>0.23051000000000002</c:v>
                </c:pt>
                <c:pt idx="140">
                  <c:v>0.23212999999999998</c:v>
                </c:pt>
                <c:pt idx="141">
                  <c:v>0.23400000000000001</c:v>
                </c:pt>
                <c:pt idx="142">
                  <c:v>0.23557999999999998</c:v>
                </c:pt>
                <c:pt idx="143">
                  <c:v>0.23711000000000002</c:v>
                </c:pt>
                <c:pt idx="144">
                  <c:v>0.23882</c:v>
                </c:pt>
                <c:pt idx="145">
                  <c:v>0.24048</c:v>
                </c:pt>
                <c:pt idx="146">
                  <c:v>0.24222999999999997</c:v>
                </c:pt>
                <c:pt idx="147">
                  <c:v>0.24404000000000001</c:v>
                </c:pt>
                <c:pt idx="148">
                  <c:v>0.24555999999999997</c:v>
                </c:pt>
                <c:pt idx="149">
                  <c:v>0.24722000000000002</c:v>
                </c:pt>
                <c:pt idx="150">
                  <c:v>0.24890999999999999</c:v>
                </c:pt>
                <c:pt idx="151">
                  <c:v>0.25044999999999995</c:v>
                </c:pt>
                <c:pt idx="152">
                  <c:v>0.25221000000000005</c:v>
                </c:pt>
                <c:pt idx="153">
                  <c:v>0.25397000000000003</c:v>
                </c:pt>
                <c:pt idx="154">
                  <c:v>0.25551999999999997</c:v>
                </c:pt>
                <c:pt idx="155">
                  <c:v>0.25714000000000004</c:v>
                </c:pt>
                <c:pt idx="156">
                  <c:v>0.25880000000000003</c:v>
                </c:pt>
                <c:pt idx="157">
                  <c:v>0.26051000000000002</c:v>
                </c:pt>
                <c:pt idx="158">
                  <c:v>0.26224000000000003</c:v>
                </c:pt>
                <c:pt idx="159">
                  <c:v>0.26393999999999995</c:v>
                </c:pt>
                <c:pt idx="160">
                  <c:v>0.26554</c:v>
                </c:pt>
                <c:pt idx="161">
                  <c:v>0.26724999999999999</c:v>
                </c:pt>
                <c:pt idx="162">
                  <c:v>0.26888999999999996</c:v>
                </c:pt>
                <c:pt idx="163">
                  <c:v>0.27049999999999996</c:v>
                </c:pt>
                <c:pt idx="164">
                  <c:v>0.27232999999999996</c:v>
                </c:pt>
                <c:pt idx="165">
                  <c:v>0.27388999999999997</c:v>
                </c:pt>
                <c:pt idx="166">
                  <c:v>0.27542999999999995</c:v>
                </c:pt>
                <c:pt idx="167">
                  <c:v>0.27715000000000001</c:v>
                </c:pt>
                <c:pt idx="168">
                  <c:v>0.27878999999999998</c:v>
                </c:pt>
                <c:pt idx="169">
                  <c:v>0.28054999999999997</c:v>
                </c:pt>
                <c:pt idx="170">
                  <c:v>0.28237000000000001</c:v>
                </c:pt>
                <c:pt idx="171">
                  <c:v>0.28388000000000002</c:v>
                </c:pt>
                <c:pt idx="172">
                  <c:v>0.28559000000000001</c:v>
                </c:pt>
                <c:pt idx="173">
                  <c:v>0.28725999999999996</c:v>
                </c:pt>
                <c:pt idx="174">
                  <c:v>0.28881999999999997</c:v>
                </c:pt>
                <c:pt idx="175">
                  <c:v>0.29054000000000002</c:v>
                </c:pt>
                <c:pt idx="176">
                  <c:v>0.29229000000000005</c:v>
                </c:pt>
                <c:pt idx="177">
                  <c:v>0.29381000000000002</c:v>
                </c:pt>
                <c:pt idx="178">
                  <c:v>0.29544999999999999</c:v>
                </c:pt>
                <c:pt idx="179">
                  <c:v>0.29713999999999996</c:v>
                </c:pt>
                <c:pt idx="180">
                  <c:v>0.29879999999999995</c:v>
                </c:pt>
                <c:pt idx="181">
                  <c:v>0.30062999999999995</c:v>
                </c:pt>
                <c:pt idx="182">
                  <c:v>0.30227000000000004</c:v>
                </c:pt>
                <c:pt idx="183">
                  <c:v>0.30386000000000002</c:v>
                </c:pt>
                <c:pt idx="184">
                  <c:v>0.30554000000000003</c:v>
                </c:pt>
                <c:pt idx="185">
                  <c:v>0.30718999999999996</c:v>
                </c:pt>
                <c:pt idx="186">
                  <c:v>0.30879000000000001</c:v>
                </c:pt>
                <c:pt idx="187">
                  <c:v>0.31062999999999996</c:v>
                </c:pt>
                <c:pt idx="188">
                  <c:v>0.31220999999999999</c:v>
                </c:pt>
                <c:pt idx="189">
                  <c:v>0.31376999999999999</c:v>
                </c:pt>
                <c:pt idx="190">
                  <c:v>0.31549000000000005</c:v>
                </c:pt>
                <c:pt idx="191">
                  <c:v>0.31713000000000002</c:v>
                </c:pt>
                <c:pt idx="192">
                  <c:v>0.31891999999999998</c:v>
                </c:pt>
                <c:pt idx="193">
                  <c:v>0.32071000000000005</c:v>
                </c:pt>
                <c:pt idx="194">
                  <c:v>0.32218000000000002</c:v>
                </c:pt>
                <c:pt idx="195">
                  <c:v>0.32382999999999995</c:v>
                </c:pt>
                <c:pt idx="196">
                  <c:v>0.32555999999999996</c:v>
                </c:pt>
                <c:pt idx="197">
                  <c:v>0.32713999999999999</c:v>
                </c:pt>
                <c:pt idx="198">
                  <c:v>0.32891999999999999</c:v>
                </c:pt>
                <c:pt idx="199">
                  <c:v>0.33065</c:v>
                </c:pt>
                <c:pt idx="200">
                  <c:v>0.33216000000000001</c:v>
                </c:pt>
                <c:pt idx="201">
                  <c:v>0.33379999999999999</c:v>
                </c:pt>
                <c:pt idx="202">
                  <c:v>0.33543999999999996</c:v>
                </c:pt>
                <c:pt idx="203">
                  <c:v>0.33716999999999997</c:v>
                </c:pt>
                <c:pt idx="204">
                  <c:v>0.33896999999999999</c:v>
                </c:pt>
                <c:pt idx="205">
                  <c:v>0.34058999999999995</c:v>
                </c:pt>
                <c:pt idx="206">
                  <c:v>0.34219999999999995</c:v>
                </c:pt>
                <c:pt idx="207">
                  <c:v>0.34392999999999996</c:v>
                </c:pt>
                <c:pt idx="208">
                  <c:v>0.34555000000000002</c:v>
                </c:pt>
                <c:pt idx="209">
                  <c:v>0.34716999999999998</c:v>
                </c:pt>
                <c:pt idx="210">
                  <c:v>0.34894999999999998</c:v>
                </c:pt>
                <c:pt idx="211">
                  <c:v>0.35055000000000003</c:v>
                </c:pt>
                <c:pt idx="212">
                  <c:v>0.35207999999999995</c:v>
                </c:pt>
                <c:pt idx="213">
                  <c:v>0.35382000000000002</c:v>
                </c:pt>
                <c:pt idx="214">
                  <c:v>0.35548999999999997</c:v>
                </c:pt>
                <c:pt idx="215">
                  <c:v>0.35726000000000002</c:v>
                </c:pt>
                <c:pt idx="216">
                  <c:v>0.35901000000000005</c:v>
                </c:pt>
                <c:pt idx="217">
                  <c:v>0.36055999999999999</c:v>
                </c:pt>
                <c:pt idx="218">
                  <c:v>0.36223000000000005</c:v>
                </c:pt>
                <c:pt idx="219">
                  <c:v>0.36390999999999996</c:v>
                </c:pt>
                <c:pt idx="220">
                  <c:v>0.36546000000000001</c:v>
                </c:pt>
                <c:pt idx="221">
                  <c:v>0.36724000000000001</c:v>
                </c:pt>
                <c:pt idx="222">
                  <c:v>0.36895999999999995</c:v>
                </c:pt>
                <c:pt idx="223">
                  <c:v>0.37051999999999996</c:v>
                </c:pt>
                <c:pt idx="224">
                  <c:v>0.37214999999999998</c:v>
                </c:pt>
                <c:pt idx="225">
                  <c:v>0.37378999999999996</c:v>
                </c:pt>
                <c:pt idx="226">
                  <c:v>0.37551000000000001</c:v>
                </c:pt>
                <c:pt idx="227">
                  <c:v>0.37731000000000003</c:v>
                </c:pt>
                <c:pt idx="228">
                  <c:v>0.37890000000000001</c:v>
                </c:pt>
                <c:pt idx="229">
                  <c:v>0.38056000000000001</c:v>
                </c:pt>
                <c:pt idx="230">
                  <c:v>0.38227</c:v>
                </c:pt>
                <c:pt idx="231">
                  <c:v>0.38385000000000002</c:v>
                </c:pt>
                <c:pt idx="232">
                  <c:v>0.38551000000000002</c:v>
                </c:pt>
                <c:pt idx="233">
                  <c:v>0.38727999999999996</c:v>
                </c:pt>
                <c:pt idx="234">
                  <c:v>0.38885999999999998</c:v>
                </c:pt>
                <c:pt idx="235">
                  <c:v>0.39041999999999999</c:v>
                </c:pt>
                <c:pt idx="236">
                  <c:v>0.39217000000000002</c:v>
                </c:pt>
                <c:pt idx="237">
                  <c:v>0.39376999999999995</c:v>
                </c:pt>
                <c:pt idx="238">
                  <c:v>0.39556999999999998</c:v>
                </c:pt>
                <c:pt idx="239">
                  <c:v>0.39731000000000005</c:v>
                </c:pt>
                <c:pt idx="240">
                  <c:v>0.39888000000000001</c:v>
                </c:pt>
                <c:pt idx="241">
                  <c:v>0.40056000000000003</c:v>
                </c:pt>
                <c:pt idx="242">
                  <c:v>0.40222000000000002</c:v>
                </c:pt>
                <c:pt idx="243">
                  <c:v>0.40378000000000003</c:v>
                </c:pt>
                <c:pt idx="244">
                  <c:v>0.40561000000000003</c:v>
                </c:pt>
                <c:pt idx="245">
                  <c:v>0.40727000000000002</c:v>
                </c:pt>
                <c:pt idx="246">
                  <c:v>0.40880000000000005</c:v>
                </c:pt>
                <c:pt idx="247">
                  <c:v>0.41047999999999996</c:v>
                </c:pt>
                <c:pt idx="248">
                  <c:v>0.41210000000000002</c:v>
                </c:pt>
                <c:pt idx="249">
                  <c:v>0.41381000000000001</c:v>
                </c:pt>
                <c:pt idx="250">
                  <c:v>0.41564999999999996</c:v>
                </c:pt>
                <c:pt idx="251">
                  <c:v>0.41725999999999996</c:v>
                </c:pt>
                <c:pt idx="252">
                  <c:v>0.41893999999999998</c:v>
                </c:pt>
                <c:pt idx="253">
                  <c:v>0.42061000000000004</c:v>
                </c:pt>
                <c:pt idx="254">
                  <c:v>0.42217000000000005</c:v>
                </c:pt>
                <c:pt idx="255">
                  <c:v>0.42383999999999999</c:v>
                </c:pt>
                <c:pt idx="256">
                  <c:v>0.42561000000000004</c:v>
                </c:pt>
                <c:pt idx="257">
                  <c:v>0.42718</c:v>
                </c:pt>
                <c:pt idx="258">
                  <c:v>0.42871999999999999</c:v>
                </c:pt>
                <c:pt idx="259">
                  <c:v>0.43050999999999995</c:v>
                </c:pt>
                <c:pt idx="260">
                  <c:v>0.43206</c:v>
                </c:pt>
                <c:pt idx="261">
                  <c:v>0.43394999999999995</c:v>
                </c:pt>
                <c:pt idx="262">
                  <c:v>0.43567999999999996</c:v>
                </c:pt>
                <c:pt idx="263">
                  <c:v>0.43723999999999996</c:v>
                </c:pt>
                <c:pt idx="264">
                  <c:v>0.43891999999999998</c:v>
                </c:pt>
                <c:pt idx="265">
                  <c:v>0.44050999999999996</c:v>
                </c:pt>
                <c:pt idx="266">
                  <c:v>0.44213000000000002</c:v>
                </c:pt>
                <c:pt idx="267">
                  <c:v>0.44391999999999998</c:v>
                </c:pt>
                <c:pt idx="268">
                  <c:v>0.44560999999999995</c:v>
                </c:pt>
                <c:pt idx="269">
                  <c:v>0.44713999999999998</c:v>
                </c:pt>
                <c:pt idx="270">
                  <c:v>0.44884000000000002</c:v>
                </c:pt>
                <c:pt idx="271">
                  <c:v>0.45047999999999999</c:v>
                </c:pt>
                <c:pt idx="272">
                  <c:v>0.45216000000000001</c:v>
                </c:pt>
                <c:pt idx="273">
                  <c:v>0.45396999999999998</c:v>
                </c:pt>
                <c:pt idx="274">
                  <c:v>0.4556</c:v>
                </c:pt>
                <c:pt idx="275">
                  <c:v>0.45726999999999995</c:v>
                </c:pt>
                <c:pt idx="276">
                  <c:v>0.45891999999999999</c:v>
                </c:pt>
                <c:pt idx="277">
                  <c:v>0.46052000000000004</c:v>
                </c:pt>
                <c:pt idx="278">
                  <c:v>0.46218000000000004</c:v>
                </c:pt>
                <c:pt idx="279">
                  <c:v>0.46397999999999995</c:v>
                </c:pt>
                <c:pt idx="280">
                  <c:v>0.46553999999999995</c:v>
                </c:pt>
                <c:pt idx="281">
                  <c:v>0.46711999999999998</c:v>
                </c:pt>
                <c:pt idx="282">
                  <c:v>0.46882000000000001</c:v>
                </c:pt>
                <c:pt idx="283">
                  <c:v>0.47043999999999997</c:v>
                </c:pt>
                <c:pt idx="284">
                  <c:v>0.47221000000000002</c:v>
                </c:pt>
                <c:pt idx="285">
                  <c:v>0.47397</c:v>
                </c:pt>
                <c:pt idx="286">
                  <c:v>0.47558</c:v>
                </c:pt>
                <c:pt idx="287">
                  <c:v>0.47726999999999997</c:v>
                </c:pt>
                <c:pt idx="288">
                  <c:v>0.47887000000000002</c:v>
                </c:pt>
                <c:pt idx="289">
                  <c:v>0.48043000000000002</c:v>
                </c:pt>
                <c:pt idx="290">
                  <c:v>0.48229</c:v>
                </c:pt>
                <c:pt idx="291">
                  <c:v>0.48394999999999999</c:v>
                </c:pt>
                <c:pt idx="292">
                  <c:v>0.48548999999999998</c:v>
                </c:pt>
                <c:pt idx="293">
                  <c:v>0.48712</c:v>
                </c:pt>
                <c:pt idx="294">
                  <c:v>0.48876999999999993</c:v>
                </c:pt>
                <c:pt idx="295">
                  <c:v>0.49048999999999998</c:v>
                </c:pt>
                <c:pt idx="296">
                  <c:v>0.49229000000000001</c:v>
                </c:pt>
                <c:pt idx="297">
                  <c:v>0.49392000000000003</c:v>
                </c:pt>
                <c:pt idx="298">
                  <c:v>0.49559999999999993</c:v>
                </c:pt>
                <c:pt idx="299">
                  <c:v>0.49725999999999992</c:v>
                </c:pt>
                <c:pt idx="300">
                  <c:v>0.49878</c:v>
                </c:pt>
                <c:pt idx="301">
                  <c:v>0.50051999999999996</c:v>
                </c:pt>
                <c:pt idx="302">
                  <c:v>0.50230999999999992</c:v>
                </c:pt>
                <c:pt idx="303">
                  <c:v>0.50387999999999999</c:v>
                </c:pt>
                <c:pt idx="304">
                  <c:v>0.50546000000000002</c:v>
                </c:pt>
                <c:pt idx="305">
                  <c:v>0.50714999999999999</c:v>
                </c:pt>
                <c:pt idx="306">
                  <c:v>0.50879999999999992</c:v>
                </c:pt>
                <c:pt idx="307">
                  <c:v>0.51057999999999992</c:v>
                </c:pt>
                <c:pt idx="308">
                  <c:v>0.51229999999999998</c:v>
                </c:pt>
                <c:pt idx="309">
                  <c:v>0.51385999999999998</c:v>
                </c:pt>
                <c:pt idx="310">
                  <c:v>0.51556999999999997</c:v>
                </c:pt>
                <c:pt idx="311">
                  <c:v>0.51719999999999999</c:v>
                </c:pt>
                <c:pt idx="312">
                  <c:v>0.51873999999999998</c:v>
                </c:pt>
                <c:pt idx="313">
                  <c:v>0.52066000000000001</c:v>
                </c:pt>
                <c:pt idx="314">
                  <c:v>0.52227999999999997</c:v>
                </c:pt>
                <c:pt idx="315">
                  <c:v>0.52379999999999993</c:v>
                </c:pt>
                <c:pt idx="316">
                  <c:v>0.52545999999999993</c:v>
                </c:pt>
                <c:pt idx="317">
                  <c:v>0.52710999999999997</c:v>
                </c:pt>
                <c:pt idx="318">
                  <c:v>0.52883000000000002</c:v>
                </c:pt>
                <c:pt idx="319">
                  <c:v>0.53061999999999998</c:v>
                </c:pt>
                <c:pt idx="320">
                  <c:v>0.53220999999999996</c:v>
                </c:pt>
                <c:pt idx="321">
                  <c:v>0.53388999999999998</c:v>
                </c:pt>
                <c:pt idx="322">
                  <c:v>0.53559999999999997</c:v>
                </c:pt>
                <c:pt idx="323">
                  <c:v>0.53713999999999995</c:v>
                </c:pt>
                <c:pt idx="324">
                  <c:v>0.53886999999999996</c:v>
                </c:pt>
                <c:pt idx="325">
                  <c:v>0.54069</c:v>
                </c:pt>
                <c:pt idx="326">
                  <c:v>0.54220000000000002</c:v>
                </c:pt>
                <c:pt idx="327">
                  <c:v>0.54376000000000002</c:v>
                </c:pt>
                <c:pt idx="328">
                  <c:v>0.54550999999999994</c:v>
                </c:pt>
                <c:pt idx="329">
                  <c:v>0.54709999999999992</c:v>
                </c:pt>
                <c:pt idx="330">
                  <c:v>0.54893999999999998</c:v>
                </c:pt>
                <c:pt idx="331">
                  <c:v>0.55067999999999995</c:v>
                </c:pt>
                <c:pt idx="332">
                  <c:v>0.55223999999999995</c:v>
                </c:pt>
                <c:pt idx="333">
                  <c:v>0.55396000000000001</c:v>
                </c:pt>
                <c:pt idx="334">
                  <c:v>0.55554999999999999</c:v>
                </c:pt>
                <c:pt idx="335">
                  <c:v>0.55713000000000001</c:v>
                </c:pt>
                <c:pt idx="336">
                  <c:v>0.55893999999999999</c:v>
                </c:pt>
                <c:pt idx="337">
                  <c:v>0.56059999999999999</c:v>
                </c:pt>
                <c:pt idx="338">
                  <c:v>0.56209999999999993</c:v>
                </c:pt>
                <c:pt idx="339">
                  <c:v>0.56382999999999994</c:v>
                </c:pt>
                <c:pt idx="340">
                  <c:v>0.56545999999999996</c:v>
                </c:pt>
                <c:pt idx="341">
                  <c:v>0.56718000000000002</c:v>
                </c:pt>
                <c:pt idx="342">
                  <c:v>0.56901999999999997</c:v>
                </c:pt>
                <c:pt idx="343">
                  <c:v>0.57057999999999998</c:v>
                </c:pt>
                <c:pt idx="344">
                  <c:v>0.57221999999999995</c:v>
                </c:pt>
                <c:pt idx="345">
                  <c:v>0.57390999999999992</c:v>
                </c:pt>
                <c:pt idx="346">
                  <c:v>0.57545999999999997</c:v>
                </c:pt>
                <c:pt idx="347">
                  <c:v>0.57716000000000001</c:v>
                </c:pt>
                <c:pt idx="348">
                  <c:v>0.57897999999999994</c:v>
                </c:pt>
                <c:pt idx="349">
                  <c:v>0.58052999999999999</c:v>
                </c:pt>
                <c:pt idx="350">
                  <c:v>0.58213999999999999</c:v>
                </c:pt>
                <c:pt idx="351">
                  <c:v>0.58384000000000003</c:v>
                </c:pt>
                <c:pt idx="352">
                  <c:v>0.58548</c:v>
                </c:pt>
                <c:pt idx="353">
                  <c:v>0.58723999999999998</c:v>
                </c:pt>
                <c:pt idx="354">
                  <c:v>0.58896999999999999</c:v>
                </c:pt>
                <c:pt idx="355">
                  <c:v>0.59053999999999995</c:v>
                </c:pt>
                <c:pt idx="356">
                  <c:v>0.59221000000000001</c:v>
                </c:pt>
                <c:pt idx="357">
                  <c:v>0.59385999999999994</c:v>
                </c:pt>
                <c:pt idx="358">
                  <c:v>0.59545999999999999</c:v>
                </c:pt>
                <c:pt idx="359">
                  <c:v>0.59729999999999994</c:v>
                </c:pt>
                <c:pt idx="360">
                  <c:v>0.59895999999999994</c:v>
                </c:pt>
                <c:pt idx="361">
                  <c:v>0.60048000000000001</c:v>
                </c:pt>
                <c:pt idx="362">
                  <c:v>0.60214000000000001</c:v>
                </c:pt>
                <c:pt idx="363">
                  <c:v>0.60378999999999994</c:v>
                </c:pt>
                <c:pt idx="364">
                  <c:v>0.60549999999999993</c:v>
                </c:pt>
                <c:pt idx="365">
                  <c:v>0.60731999999999997</c:v>
                </c:pt>
                <c:pt idx="366">
                  <c:v>0.6089</c:v>
                </c:pt>
                <c:pt idx="367">
                  <c:v>0.61051</c:v>
                </c:pt>
                <c:pt idx="368">
                  <c:v>0.61219000000000001</c:v>
                </c:pt>
                <c:pt idx="369">
                  <c:v>0.61376999999999993</c:v>
                </c:pt>
                <c:pt idx="370">
                  <c:v>0.61551999999999996</c:v>
                </c:pt>
                <c:pt idx="371">
                  <c:v>0.61729999999999996</c:v>
                </c:pt>
                <c:pt idx="372">
                  <c:v>0.61885000000000001</c:v>
                </c:pt>
                <c:pt idx="373">
                  <c:v>0.62044999999999995</c:v>
                </c:pt>
                <c:pt idx="374">
                  <c:v>0.62214999999999998</c:v>
                </c:pt>
                <c:pt idx="375">
                  <c:v>0.62378</c:v>
                </c:pt>
                <c:pt idx="376">
                  <c:v>0.62563000000000002</c:v>
                </c:pt>
                <c:pt idx="377">
                  <c:v>0.62734000000000001</c:v>
                </c:pt>
                <c:pt idx="378">
                  <c:v>0.62888999999999995</c:v>
                </c:pt>
                <c:pt idx="379">
                  <c:v>0.63053999999999999</c:v>
                </c:pt>
                <c:pt idx="380">
                  <c:v>0.63217000000000001</c:v>
                </c:pt>
                <c:pt idx="381">
                  <c:v>0.63378000000000001</c:v>
                </c:pt>
                <c:pt idx="382">
                  <c:v>0.63563999999999998</c:v>
                </c:pt>
                <c:pt idx="383">
                  <c:v>0.63724999999999998</c:v>
                </c:pt>
                <c:pt idx="384">
                  <c:v>0.63878999999999997</c:v>
                </c:pt>
                <c:pt idx="385">
                  <c:v>0.64049</c:v>
                </c:pt>
                <c:pt idx="386">
                  <c:v>0.64215</c:v>
                </c:pt>
                <c:pt idx="387">
                  <c:v>0.64388999999999996</c:v>
                </c:pt>
                <c:pt idx="388">
                  <c:v>0.64569999999999994</c:v>
                </c:pt>
                <c:pt idx="389">
                  <c:v>0.64722999999999997</c:v>
                </c:pt>
                <c:pt idx="390">
                  <c:v>0.64888000000000001</c:v>
                </c:pt>
                <c:pt idx="391">
                  <c:v>0.65057999999999994</c:v>
                </c:pt>
                <c:pt idx="392">
                  <c:v>0.65212999999999999</c:v>
                </c:pt>
                <c:pt idx="393">
                  <c:v>0.65386</c:v>
                </c:pt>
                <c:pt idx="394">
                  <c:v>0.65564</c:v>
                </c:pt>
                <c:pt idx="395">
                  <c:v>0.65720000000000001</c:v>
                </c:pt>
                <c:pt idx="396">
                  <c:v>0.65879999999999994</c:v>
                </c:pt>
                <c:pt idx="397">
                  <c:v>0.66047</c:v>
                </c:pt>
                <c:pt idx="398">
                  <c:v>0.66217999999999999</c:v>
                </c:pt>
                <c:pt idx="399">
                  <c:v>0.66389999999999993</c:v>
                </c:pt>
                <c:pt idx="400">
                  <c:v>0.66560999999999992</c:v>
                </c:pt>
                <c:pt idx="401">
                  <c:v>0.66720000000000002</c:v>
                </c:pt>
                <c:pt idx="402">
                  <c:v>0.66888999999999998</c:v>
                </c:pt>
                <c:pt idx="403">
                  <c:v>0.67055999999999993</c:v>
                </c:pt>
                <c:pt idx="404">
                  <c:v>0.67215999999999998</c:v>
                </c:pt>
                <c:pt idx="405">
                  <c:v>0.67398000000000002</c:v>
                </c:pt>
                <c:pt idx="406">
                  <c:v>0.67555999999999994</c:v>
                </c:pt>
                <c:pt idx="407">
                  <c:v>0.67709999999999992</c:v>
                </c:pt>
                <c:pt idx="408">
                  <c:v>0.67881999999999998</c:v>
                </c:pt>
                <c:pt idx="409">
                  <c:v>0.68045999999999995</c:v>
                </c:pt>
                <c:pt idx="410">
                  <c:v>0.68221999999999994</c:v>
                </c:pt>
                <c:pt idx="411">
                  <c:v>0.68404999999999994</c:v>
                </c:pt>
                <c:pt idx="412">
                  <c:v>0.68555999999999995</c:v>
                </c:pt>
                <c:pt idx="413">
                  <c:v>0.68726999999999994</c:v>
                </c:pt>
                <c:pt idx="414">
                  <c:v>0.68894</c:v>
                </c:pt>
                <c:pt idx="415">
                  <c:v>0.69047999999999998</c:v>
                </c:pt>
                <c:pt idx="416">
                  <c:v>0.69219999999999993</c:v>
                </c:pt>
                <c:pt idx="417">
                  <c:v>0.69396000000000002</c:v>
                </c:pt>
                <c:pt idx="418">
                  <c:v>0.69550000000000001</c:v>
                </c:pt>
                <c:pt idx="419">
                  <c:v>0.69711000000000001</c:v>
                </c:pt>
                <c:pt idx="420">
                  <c:v>0.69880999999999993</c:v>
                </c:pt>
                <c:pt idx="421">
                  <c:v>0.70046999999999993</c:v>
                </c:pt>
                <c:pt idx="422">
                  <c:v>0.70229999999999992</c:v>
                </c:pt>
                <c:pt idx="423">
                  <c:v>0.70394000000000001</c:v>
                </c:pt>
                <c:pt idx="424">
                  <c:v>0.70551999999999992</c:v>
                </c:pt>
                <c:pt idx="425">
                  <c:v>0.70721999999999996</c:v>
                </c:pt>
                <c:pt idx="426">
                  <c:v>0.70887999999999995</c:v>
                </c:pt>
                <c:pt idx="427">
                  <c:v>0.71045999999999998</c:v>
                </c:pt>
                <c:pt idx="428">
                  <c:v>0.71226999999999996</c:v>
                </c:pt>
                <c:pt idx="429">
                  <c:v>0.71389000000000002</c:v>
                </c:pt>
                <c:pt idx="430">
                  <c:v>0.71543999999999996</c:v>
                </c:pt>
                <c:pt idx="431">
                  <c:v>0.71716000000000002</c:v>
                </c:pt>
                <c:pt idx="432">
                  <c:v>0.71877999999999997</c:v>
                </c:pt>
                <c:pt idx="433">
                  <c:v>0.72055999999999998</c:v>
                </c:pt>
                <c:pt idx="434">
                  <c:v>0.72236999999999996</c:v>
                </c:pt>
                <c:pt idx="435">
                  <c:v>0.72385999999999995</c:v>
                </c:pt>
                <c:pt idx="436">
                  <c:v>0.72553000000000001</c:v>
                </c:pt>
                <c:pt idx="437">
                  <c:v>0.72724999999999995</c:v>
                </c:pt>
                <c:pt idx="438">
                  <c:v>0.72883999999999993</c:v>
                </c:pt>
                <c:pt idx="439">
                  <c:v>0.73055999999999999</c:v>
                </c:pt>
                <c:pt idx="440">
                  <c:v>0.73231000000000002</c:v>
                </c:pt>
                <c:pt idx="441">
                  <c:v>0.73380999999999996</c:v>
                </c:pt>
                <c:pt idx="442">
                  <c:v>0.73546</c:v>
                </c:pt>
                <c:pt idx="443">
                  <c:v>0.73710999999999993</c:v>
                </c:pt>
                <c:pt idx="444">
                  <c:v>0.73883999999999994</c:v>
                </c:pt>
                <c:pt idx="445">
                  <c:v>0.74064999999999992</c:v>
                </c:pt>
                <c:pt idx="446">
                  <c:v>0.74225999999999992</c:v>
                </c:pt>
                <c:pt idx="447">
                  <c:v>0.74385999999999997</c:v>
                </c:pt>
                <c:pt idx="448">
                  <c:v>0.74558000000000002</c:v>
                </c:pt>
                <c:pt idx="449">
                  <c:v>0.74722</c:v>
                </c:pt>
                <c:pt idx="450">
                  <c:v>0.74881999999999993</c:v>
                </c:pt>
                <c:pt idx="451">
                  <c:v>0.75061999999999995</c:v>
                </c:pt>
                <c:pt idx="452">
                  <c:v>0.75222999999999995</c:v>
                </c:pt>
                <c:pt idx="453">
                  <c:v>0.75374999999999992</c:v>
                </c:pt>
                <c:pt idx="454">
                  <c:v>0.75549999999999995</c:v>
                </c:pt>
                <c:pt idx="455">
                  <c:v>0.75713999999999992</c:v>
                </c:pt>
                <c:pt idx="456">
                  <c:v>0.75893999999999995</c:v>
                </c:pt>
                <c:pt idx="457">
                  <c:v>0.76068999999999998</c:v>
                </c:pt>
                <c:pt idx="458">
                  <c:v>0.76222999999999996</c:v>
                </c:pt>
                <c:pt idx="459">
                  <c:v>0.76388999999999996</c:v>
                </c:pt>
                <c:pt idx="460">
                  <c:v>0.76558999999999999</c:v>
                </c:pt>
                <c:pt idx="461">
                  <c:v>0.76713999999999993</c:v>
                </c:pt>
                <c:pt idx="462">
                  <c:v>0.76889999999999992</c:v>
                </c:pt>
                <c:pt idx="463">
                  <c:v>0.77063999999999999</c:v>
                </c:pt>
                <c:pt idx="464">
                  <c:v>0.77218999999999993</c:v>
                </c:pt>
                <c:pt idx="465">
                  <c:v>0.77381</c:v>
                </c:pt>
                <c:pt idx="466">
                  <c:v>0.77547999999999995</c:v>
                </c:pt>
                <c:pt idx="467">
                  <c:v>0.77717000000000003</c:v>
                </c:pt>
                <c:pt idx="468">
                  <c:v>0.77896999999999994</c:v>
                </c:pt>
                <c:pt idx="469">
                  <c:v>0.78059999999999996</c:v>
                </c:pt>
                <c:pt idx="470">
                  <c:v>0.78223999999999994</c:v>
                </c:pt>
                <c:pt idx="471">
                  <c:v>0.78394999999999992</c:v>
                </c:pt>
                <c:pt idx="472">
                  <c:v>0.78552999999999995</c:v>
                </c:pt>
                <c:pt idx="473">
                  <c:v>0.78715999999999997</c:v>
                </c:pt>
                <c:pt idx="474">
                  <c:v>0.78894999999999993</c:v>
                </c:pt>
                <c:pt idx="475">
                  <c:v>0.79052999999999995</c:v>
                </c:pt>
                <c:pt idx="476">
                  <c:v>0.79206999999999994</c:v>
                </c:pt>
                <c:pt idx="477">
                  <c:v>0.79383999999999999</c:v>
                </c:pt>
                <c:pt idx="478">
                  <c:v>0.79543999999999992</c:v>
                </c:pt>
                <c:pt idx="479">
                  <c:v>0.79721999999999993</c:v>
                </c:pt>
                <c:pt idx="480">
                  <c:v>0.79901</c:v>
                </c:pt>
                <c:pt idx="481">
                  <c:v>0.80054999999999998</c:v>
                </c:pt>
                <c:pt idx="482">
                  <c:v>0.80223999999999995</c:v>
                </c:pt>
                <c:pt idx="483">
                  <c:v>0.80389999999999995</c:v>
                </c:pt>
                <c:pt idx="484">
                  <c:v>0.80542999999999998</c:v>
                </c:pt>
                <c:pt idx="485">
                  <c:v>0.80726999999999993</c:v>
                </c:pt>
                <c:pt idx="486">
                  <c:v>0.80894999999999995</c:v>
                </c:pt>
                <c:pt idx="487">
                  <c:v>0.81048999999999993</c:v>
                </c:pt>
                <c:pt idx="488">
                  <c:v>0.81213000000000002</c:v>
                </c:pt>
                <c:pt idx="489">
                  <c:v>0.81379000000000001</c:v>
                </c:pt>
                <c:pt idx="490">
                  <c:v>0.81546999999999992</c:v>
                </c:pt>
                <c:pt idx="491">
                  <c:v>0.81730000000000003</c:v>
                </c:pt>
                <c:pt idx="492">
                  <c:v>0.81892999999999994</c:v>
                </c:pt>
                <c:pt idx="493">
                  <c:v>0.82060999999999995</c:v>
                </c:pt>
                <c:pt idx="494">
                  <c:v>0.82229999999999992</c:v>
                </c:pt>
                <c:pt idx="495">
                  <c:v>0.82384000000000002</c:v>
                </c:pt>
                <c:pt idx="496">
                  <c:v>0.82548999999999995</c:v>
                </c:pt>
                <c:pt idx="497">
                  <c:v>0.82729999999999992</c:v>
                </c:pt>
                <c:pt idx="498">
                  <c:v>0.82885999999999993</c:v>
                </c:pt>
                <c:pt idx="499">
                  <c:v>0.83036999999999994</c:v>
                </c:pt>
                <c:pt idx="500">
                  <c:v>0.83217999999999992</c:v>
                </c:pt>
                <c:pt idx="501">
                  <c:v>0.83372999999999997</c:v>
                </c:pt>
                <c:pt idx="502">
                  <c:v>0.83558999999999994</c:v>
                </c:pt>
                <c:pt idx="503">
                  <c:v>0.83733999999999997</c:v>
                </c:pt>
                <c:pt idx="504">
                  <c:v>0.83889999999999998</c:v>
                </c:pt>
                <c:pt idx="505">
                  <c:v>0.84060000000000001</c:v>
                </c:pt>
                <c:pt idx="506">
                  <c:v>0.84216999999999997</c:v>
                </c:pt>
                <c:pt idx="507">
                  <c:v>0.84379999999999999</c:v>
                </c:pt>
                <c:pt idx="508">
                  <c:v>0.84556999999999993</c:v>
                </c:pt>
                <c:pt idx="509">
                  <c:v>0.84728999999999999</c:v>
                </c:pt>
                <c:pt idx="510">
                  <c:v>0.84882999999999997</c:v>
                </c:pt>
                <c:pt idx="511">
                  <c:v>0.85050999999999999</c:v>
                </c:pt>
                <c:pt idx="512">
                  <c:v>0.85215999999999992</c:v>
                </c:pt>
                <c:pt idx="513">
                  <c:v>0.85380999999999996</c:v>
                </c:pt>
                <c:pt idx="514">
                  <c:v>0.85561999999999994</c:v>
                </c:pt>
                <c:pt idx="515">
                  <c:v>0.85726999999999998</c:v>
                </c:pt>
                <c:pt idx="516">
                  <c:v>0.85893999999999993</c:v>
                </c:pt>
                <c:pt idx="517">
                  <c:v>0.86060999999999999</c:v>
                </c:pt>
                <c:pt idx="518">
                  <c:v>0.86217999999999995</c:v>
                </c:pt>
                <c:pt idx="519">
                  <c:v>0.86382999999999999</c:v>
                </c:pt>
                <c:pt idx="520">
                  <c:v>0.86565999999999999</c:v>
                </c:pt>
                <c:pt idx="521">
                  <c:v>0.86721999999999999</c:v>
                </c:pt>
                <c:pt idx="522">
                  <c:v>0.86878999999999995</c:v>
                </c:pt>
                <c:pt idx="523">
                  <c:v>0.87049999999999994</c:v>
                </c:pt>
                <c:pt idx="524">
                  <c:v>0.87209999999999999</c:v>
                </c:pt>
                <c:pt idx="525">
                  <c:v>0.87385999999999997</c:v>
                </c:pt>
                <c:pt idx="526">
                  <c:v>0.87564999999999993</c:v>
                </c:pt>
                <c:pt idx="527">
                  <c:v>0.87724000000000002</c:v>
                </c:pt>
                <c:pt idx="528">
                  <c:v>0.87892999999999999</c:v>
                </c:pt>
                <c:pt idx="529">
                  <c:v>0.88053999999999999</c:v>
                </c:pt>
                <c:pt idx="530">
                  <c:v>0.88207999999999998</c:v>
                </c:pt>
                <c:pt idx="531">
                  <c:v>0.88393999999999995</c:v>
                </c:pt>
                <c:pt idx="532">
                  <c:v>0.88563999999999998</c:v>
                </c:pt>
                <c:pt idx="533">
                  <c:v>0.88717000000000001</c:v>
                </c:pt>
                <c:pt idx="534">
                  <c:v>0.88876999999999995</c:v>
                </c:pt>
                <c:pt idx="535">
                  <c:v>0.89044000000000001</c:v>
                </c:pt>
                <c:pt idx="536">
                  <c:v>0.89215</c:v>
                </c:pt>
                <c:pt idx="537">
                  <c:v>0.89393999999999996</c:v>
                </c:pt>
                <c:pt idx="538">
                  <c:v>0.89559</c:v>
                </c:pt>
                <c:pt idx="539">
                  <c:v>0.89727999999999997</c:v>
                </c:pt>
                <c:pt idx="540">
                  <c:v>0.89893999999999996</c:v>
                </c:pt>
                <c:pt idx="541">
                  <c:v>0.90044999999999997</c:v>
                </c:pt>
                <c:pt idx="542">
                  <c:v>0.90215999999999996</c:v>
                </c:pt>
                <c:pt idx="543">
                  <c:v>0.90398999999999996</c:v>
                </c:pt>
                <c:pt idx="544">
                  <c:v>0.90554999999999997</c:v>
                </c:pt>
                <c:pt idx="545">
                  <c:v>0.90710999999999997</c:v>
                </c:pt>
                <c:pt idx="546">
                  <c:v>0.90881999999999996</c:v>
                </c:pt>
                <c:pt idx="547">
                  <c:v>0.91045999999999994</c:v>
                </c:pt>
                <c:pt idx="548">
                  <c:v>0.91222999999999999</c:v>
                </c:pt>
                <c:pt idx="549">
                  <c:v>0.91398999999999997</c:v>
                </c:pt>
                <c:pt idx="550">
                  <c:v>0.91554999999999997</c:v>
                </c:pt>
                <c:pt idx="551">
                  <c:v>0.91726999999999992</c:v>
                </c:pt>
                <c:pt idx="552">
                  <c:v>0.91886000000000001</c:v>
                </c:pt>
                <c:pt idx="553">
                  <c:v>0.92040999999999995</c:v>
                </c:pt>
                <c:pt idx="554">
                  <c:v>0.92230999999999996</c:v>
                </c:pt>
                <c:pt idx="555">
                  <c:v>0.92396</c:v>
                </c:pt>
                <c:pt idx="556">
                  <c:v>0.92545999999999995</c:v>
                </c:pt>
                <c:pt idx="557">
                  <c:v>0.92713000000000001</c:v>
                </c:pt>
                <c:pt idx="558">
                  <c:v>0.92879</c:v>
                </c:pt>
                <c:pt idx="559">
                  <c:v>0.93048999999999993</c:v>
                </c:pt>
                <c:pt idx="560">
                  <c:v>0.93225000000000002</c:v>
                </c:pt>
                <c:pt idx="561">
                  <c:v>0.93389</c:v>
                </c:pt>
                <c:pt idx="562">
                  <c:v>0.93554999999999999</c:v>
                </c:pt>
                <c:pt idx="563">
                  <c:v>0.93725999999999998</c:v>
                </c:pt>
                <c:pt idx="564">
                  <c:v>0.93881999999999999</c:v>
                </c:pt>
                <c:pt idx="565">
                  <c:v>0.94052999999999998</c:v>
                </c:pt>
                <c:pt idx="566">
                  <c:v>0.94233999999999996</c:v>
                </c:pt>
                <c:pt idx="567">
                  <c:v>0.94389999999999996</c:v>
                </c:pt>
                <c:pt idx="568">
                  <c:v>0.94542999999999999</c:v>
                </c:pt>
                <c:pt idx="569">
                  <c:v>0.94716999999999996</c:v>
                </c:pt>
                <c:pt idx="570">
                  <c:v>0.94877</c:v>
                </c:pt>
                <c:pt idx="571">
                  <c:v>0.95057999999999998</c:v>
                </c:pt>
                <c:pt idx="572">
                  <c:v>0.95234999999999992</c:v>
                </c:pt>
                <c:pt idx="573">
                  <c:v>0.95390999999999992</c:v>
                </c:pt>
                <c:pt idx="574">
                  <c:v>0.95562000000000002</c:v>
                </c:pt>
                <c:pt idx="575">
                  <c:v>0.95723000000000003</c:v>
                </c:pt>
                <c:pt idx="576">
                  <c:v>0.95879999999999999</c:v>
                </c:pt>
                <c:pt idx="577">
                  <c:v>0.96058999999999994</c:v>
                </c:pt>
                <c:pt idx="578">
                  <c:v>0.96226999999999996</c:v>
                </c:pt>
                <c:pt idx="579">
                  <c:v>0.96377999999999997</c:v>
                </c:pt>
                <c:pt idx="580">
                  <c:v>0.96546999999999994</c:v>
                </c:pt>
                <c:pt idx="581">
                  <c:v>0.96712999999999993</c:v>
                </c:pt>
                <c:pt idx="582">
                  <c:v>0.96882000000000001</c:v>
                </c:pt>
                <c:pt idx="583">
                  <c:v>0.97063999999999995</c:v>
                </c:pt>
                <c:pt idx="584">
                  <c:v>0.9722599999999999</c:v>
                </c:pt>
                <c:pt idx="585">
                  <c:v>0.97387000000000001</c:v>
                </c:pt>
                <c:pt idx="586">
                  <c:v>0.97554000000000007</c:v>
                </c:pt>
                <c:pt idx="587">
                  <c:v>0.97709000000000001</c:v>
                </c:pt>
                <c:pt idx="588">
                  <c:v>0.97879999999999989</c:v>
                </c:pt>
                <c:pt idx="589">
                  <c:v>0.98062000000000005</c:v>
                </c:pt>
                <c:pt idx="590">
                  <c:v>0.98219999999999996</c:v>
                </c:pt>
                <c:pt idx="591">
                  <c:v>0.98378999999999994</c:v>
                </c:pt>
                <c:pt idx="592">
                  <c:v>0.98550999999999989</c:v>
                </c:pt>
                <c:pt idx="593">
                  <c:v>0.98714999999999997</c:v>
                </c:pt>
                <c:pt idx="594">
                  <c:v>0.98889999999999989</c:v>
                </c:pt>
                <c:pt idx="595">
                  <c:v>0.99065999999999987</c:v>
                </c:pt>
                <c:pt idx="596">
                  <c:v>0.99221999999999988</c:v>
                </c:pt>
                <c:pt idx="597">
                  <c:v>0.99388999999999994</c:v>
                </c:pt>
                <c:pt idx="598">
                  <c:v>0.99554999999999993</c:v>
                </c:pt>
                <c:pt idx="599">
                  <c:v>0.99713000000000007</c:v>
                </c:pt>
                <c:pt idx="600">
                  <c:v>0.99893999999999994</c:v>
                </c:pt>
                <c:pt idx="601">
                  <c:v>1.0006299999999999</c:v>
                </c:pt>
                <c:pt idx="602">
                  <c:v>1.0021499999999999</c:v>
                </c:pt>
                <c:pt idx="603">
                  <c:v>1.0038</c:v>
                </c:pt>
                <c:pt idx="604">
                  <c:v>1.0054699999999999</c:v>
                </c:pt>
                <c:pt idx="605">
                  <c:v>1.0071699999999999</c:v>
                </c:pt>
                <c:pt idx="606">
                  <c:v>1.00898</c:v>
                </c:pt>
                <c:pt idx="607">
                  <c:v>1.01058</c:v>
                </c:pt>
                <c:pt idx="608">
                  <c:v>1.0121800000000001</c:v>
                </c:pt>
                <c:pt idx="609">
                  <c:v>1.0138400000000001</c:v>
                </c:pt>
                <c:pt idx="610">
                  <c:v>1.0154399999999999</c:v>
                </c:pt>
                <c:pt idx="611">
                  <c:v>1.01718</c:v>
                </c:pt>
                <c:pt idx="612">
                  <c:v>1.0189599999999999</c:v>
                </c:pt>
                <c:pt idx="613">
                  <c:v>1.0205299999999999</c:v>
                </c:pt>
                <c:pt idx="614">
                  <c:v>1.0221199999999999</c:v>
                </c:pt>
                <c:pt idx="615">
                  <c:v>1.02382</c:v>
                </c:pt>
                <c:pt idx="616">
                  <c:v>1.0254300000000001</c:v>
                </c:pt>
                <c:pt idx="617">
                  <c:v>1.02728</c:v>
                </c:pt>
                <c:pt idx="618">
                  <c:v>1.02902</c:v>
                </c:pt>
                <c:pt idx="619">
                  <c:v>1.03057</c:v>
                </c:pt>
                <c:pt idx="620">
                  <c:v>1.03223</c:v>
                </c:pt>
                <c:pt idx="621">
                  <c:v>1.0338799999999999</c:v>
                </c:pt>
                <c:pt idx="622">
                  <c:v>1.03545</c:v>
                </c:pt>
                <c:pt idx="623">
                  <c:v>1.0372999999999999</c:v>
                </c:pt>
                <c:pt idx="624">
                  <c:v>1.0389200000000001</c:v>
                </c:pt>
                <c:pt idx="625">
                  <c:v>1.0404599999999999</c:v>
                </c:pt>
                <c:pt idx="626">
                  <c:v>1.0421400000000001</c:v>
                </c:pt>
                <c:pt idx="627">
                  <c:v>1.04382</c:v>
                </c:pt>
                <c:pt idx="628">
                  <c:v>1.0455699999999999</c:v>
                </c:pt>
                <c:pt idx="629">
                  <c:v>1.0473600000000001</c:v>
                </c:pt>
                <c:pt idx="630">
                  <c:v>1.04891</c:v>
                </c:pt>
                <c:pt idx="631">
                  <c:v>1.0505599999999999</c:v>
                </c:pt>
                <c:pt idx="632">
                  <c:v>1.0522499999999999</c:v>
                </c:pt>
                <c:pt idx="633">
                  <c:v>1.0538000000000001</c:v>
                </c:pt>
                <c:pt idx="634">
                  <c:v>1.0555099999999999</c:v>
                </c:pt>
                <c:pt idx="635">
                  <c:v>1.0572999999999999</c:v>
                </c:pt>
                <c:pt idx="636">
                  <c:v>1.05888</c:v>
                </c:pt>
                <c:pt idx="637">
                  <c:v>1.06046</c:v>
                </c:pt>
                <c:pt idx="638">
                  <c:v>1.0621499999999999</c:v>
                </c:pt>
                <c:pt idx="639">
                  <c:v>1.0638399999999999</c:v>
                </c:pt>
                <c:pt idx="640">
                  <c:v>1.0655600000000001</c:v>
                </c:pt>
                <c:pt idx="641">
                  <c:v>1.0672900000000001</c:v>
                </c:pt>
                <c:pt idx="642">
                  <c:v>1.0688899999999999</c:v>
                </c:pt>
                <c:pt idx="643">
                  <c:v>1.0705799999999999</c:v>
                </c:pt>
                <c:pt idx="644">
                  <c:v>1.0722400000000001</c:v>
                </c:pt>
                <c:pt idx="645">
                  <c:v>1.0738399999999999</c:v>
                </c:pt>
                <c:pt idx="646">
                  <c:v>1.07565</c:v>
                </c:pt>
                <c:pt idx="647">
                  <c:v>1.07724</c:v>
                </c:pt>
                <c:pt idx="648">
                  <c:v>1.07877</c:v>
                </c:pt>
                <c:pt idx="649">
                  <c:v>1.0804799999999999</c:v>
                </c:pt>
                <c:pt idx="650">
                  <c:v>1.08213</c:v>
                </c:pt>
                <c:pt idx="651">
                  <c:v>1.08386</c:v>
                </c:pt>
                <c:pt idx="652">
                  <c:v>1.08569</c:v>
                </c:pt>
                <c:pt idx="653">
                  <c:v>1.0872299999999999</c:v>
                </c:pt>
                <c:pt idx="654">
                  <c:v>1.0889</c:v>
                </c:pt>
                <c:pt idx="655">
                  <c:v>1.0906100000000001</c:v>
                </c:pt>
                <c:pt idx="656">
                  <c:v>1.0921399999999999</c:v>
                </c:pt>
                <c:pt idx="657">
                  <c:v>1.09385</c:v>
                </c:pt>
                <c:pt idx="658">
                  <c:v>1.0956299999999999</c:v>
                </c:pt>
                <c:pt idx="659">
                  <c:v>1.09717</c:v>
                </c:pt>
                <c:pt idx="660">
                  <c:v>1.09877</c:v>
                </c:pt>
                <c:pt idx="661">
                  <c:v>1.1004700000000001</c:v>
                </c:pt>
                <c:pt idx="662">
                  <c:v>1.1021300000000001</c:v>
                </c:pt>
                <c:pt idx="663">
                  <c:v>1.10395</c:v>
                </c:pt>
                <c:pt idx="664">
                  <c:v>1.1056299999999999</c:v>
                </c:pt>
                <c:pt idx="665">
                  <c:v>1.1071800000000001</c:v>
                </c:pt>
                <c:pt idx="666">
                  <c:v>1.1088499999999999</c:v>
                </c:pt>
                <c:pt idx="667">
                  <c:v>1.1105099999999999</c:v>
                </c:pt>
                <c:pt idx="668">
                  <c:v>1.1121099999999999</c:v>
                </c:pt>
                <c:pt idx="669">
                  <c:v>1.1139299999999999</c:v>
                </c:pt>
                <c:pt idx="670">
                  <c:v>1.1155599999999999</c:v>
                </c:pt>
                <c:pt idx="671">
                  <c:v>1.11711</c:v>
                </c:pt>
                <c:pt idx="672">
                  <c:v>1.11883</c:v>
                </c:pt>
                <c:pt idx="673">
                  <c:v>1.12046</c:v>
                </c:pt>
                <c:pt idx="674">
                  <c:v>1.1222300000000001</c:v>
                </c:pt>
                <c:pt idx="675">
                  <c:v>1.12405</c:v>
                </c:pt>
                <c:pt idx="676">
                  <c:v>1.1255299999999999</c:v>
                </c:pt>
                <c:pt idx="677">
                  <c:v>1.12717</c:v>
                </c:pt>
                <c:pt idx="678">
                  <c:v>1.1289</c:v>
                </c:pt>
                <c:pt idx="679">
                  <c:v>1.1305000000000001</c:v>
                </c:pt>
                <c:pt idx="680">
                  <c:v>1.1322099999999999</c:v>
                </c:pt>
                <c:pt idx="681">
                  <c:v>1.13398</c:v>
                </c:pt>
                <c:pt idx="682">
                  <c:v>1.1355</c:v>
                </c:pt>
                <c:pt idx="683">
                  <c:v>1.1371100000000001</c:v>
                </c:pt>
                <c:pt idx="684">
                  <c:v>1.1387799999999999</c:v>
                </c:pt>
                <c:pt idx="685">
                  <c:v>1.1405000000000001</c:v>
                </c:pt>
                <c:pt idx="686">
                  <c:v>1.14229</c:v>
                </c:pt>
                <c:pt idx="687">
                  <c:v>1.14394</c:v>
                </c:pt>
                <c:pt idx="688">
                  <c:v>1.14554</c:v>
                </c:pt>
                <c:pt idx="689">
                  <c:v>1.1472499999999999</c:v>
                </c:pt>
                <c:pt idx="690">
                  <c:v>1.14889</c:v>
                </c:pt>
                <c:pt idx="691">
                  <c:v>1.15049</c:v>
                </c:pt>
                <c:pt idx="692">
                  <c:v>1.1522699999999999</c:v>
                </c:pt>
                <c:pt idx="693">
                  <c:v>1.1538999999999999</c:v>
                </c:pt>
                <c:pt idx="694">
                  <c:v>1.15541</c:v>
                </c:pt>
                <c:pt idx="695">
                  <c:v>1.1571499999999999</c:v>
                </c:pt>
                <c:pt idx="696">
                  <c:v>1.1588099999999999</c:v>
                </c:pt>
                <c:pt idx="697">
                  <c:v>1.16059</c:v>
                </c:pt>
                <c:pt idx="698">
                  <c:v>1.16235</c:v>
                </c:pt>
                <c:pt idx="699">
                  <c:v>1.1638999999999999</c:v>
                </c:pt>
                <c:pt idx="700">
                  <c:v>1.1655800000000001</c:v>
                </c:pt>
                <c:pt idx="701">
                  <c:v>1.1672499999999999</c:v>
                </c:pt>
                <c:pt idx="702">
                  <c:v>1.1688099999999999</c:v>
                </c:pt>
                <c:pt idx="703">
                  <c:v>1.17056</c:v>
                </c:pt>
                <c:pt idx="704">
                  <c:v>1.17231</c:v>
                </c:pt>
                <c:pt idx="705">
                  <c:v>1.17387</c:v>
                </c:pt>
                <c:pt idx="706">
                  <c:v>1.1754599999999999</c:v>
                </c:pt>
                <c:pt idx="707">
                  <c:v>1.1771400000000001</c:v>
                </c:pt>
                <c:pt idx="708">
                  <c:v>1.17882</c:v>
                </c:pt>
                <c:pt idx="709">
                  <c:v>1.18062</c:v>
                </c:pt>
                <c:pt idx="710">
                  <c:v>1.1822599999999999</c:v>
                </c:pt>
                <c:pt idx="711">
                  <c:v>1.1839</c:v>
                </c:pt>
                <c:pt idx="712">
                  <c:v>1.1856100000000001</c:v>
                </c:pt>
                <c:pt idx="713">
                  <c:v>1.1872</c:v>
                </c:pt>
                <c:pt idx="714">
                  <c:v>1.18882</c:v>
                </c:pt>
                <c:pt idx="715">
                  <c:v>1.1906099999999999</c:v>
                </c:pt>
                <c:pt idx="716">
                  <c:v>1.1921999999999999</c:v>
                </c:pt>
                <c:pt idx="717">
                  <c:v>1.19374</c:v>
                </c:pt>
                <c:pt idx="718">
                  <c:v>1.1955100000000001</c:v>
                </c:pt>
                <c:pt idx="719">
                  <c:v>1.1971099999999999</c:v>
                </c:pt>
                <c:pt idx="720">
                  <c:v>1.1988799999999999</c:v>
                </c:pt>
                <c:pt idx="721">
                  <c:v>1.20065</c:v>
                </c:pt>
                <c:pt idx="722">
                  <c:v>1.20221</c:v>
                </c:pt>
                <c:pt idx="723">
                  <c:v>1.2038800000000001</c:v>
                </c:pt>
                <c:pt idx="724">
                  <c:v>1.20557</c:v>
                </c:pt>
                <c:pt idx="725">
                  <c:v>1.2071099999999999</c:v>
                </c:pt>
                <c:pt idx="726">
                  <c:v>1.2089300000000001</c:v>
                </c:pt>
                <c:pt idx="727">
                  <c:v>1.2106399999999999</c:v>
                </c:pt>
                <c:pt idx="728">
                  <c:v>1.2121599999999999</c:v>
                </c:pt>
                <c:pt idx="729">
                  <c:v>1.2138100000000001</c:v>
                </c:pt>
                <c:pt idx="730">
                  <c:v>1.2154499999999999</c:v>
                </c:pt>
                <c:pt idx="731">
                  <c:v>1.21713</c:v>
                </c:pt>
                <c:pt idx="732">
                  <c:v>1.21896</c:v>
                </c:pt>
                <c:pt idx="733">
                  <c:v>1.2205999999999999</c:v>
                </c:pt>
                <c:pt idx="734">
                  <c:v>1.22227</c:v>
                </c:pt>
                <c:pt idx="735">
                  <c:v>1.2239599999999999</c:v>
                </c:pt>
                <c:pt idx="736">
                  <c:v>1.2255099999999999</c:v>
                </c:pt>
                <c:pt idx="737">
                  <c:v>1.2271399999999999</c:v>
                </c:pt>
                <c:pt idx="738">
                  <c:v>1.22895</c:v>
                </c:pt>
                <c:pt idx="739">
                  <c:v>1.2305299999999999</c:v>
                </c:pt>
                <c:pt idx="740">
                  <c:v>1.2320499999999999</c:v>
                </c:pt>
                <c:pt idx="741">
                  <c:v>1.23384</c:v>
                </c:pt>
                <c:pt idx="742">
                  <c:v>1.23539</c:v>
                </c:pt>
                <c:pt idx="743">
                  <c:v>1.2372399999999999</c:v>
                </c:pt>
                <c:pt idx="744">
                  <c:v>1.23902</c:v>
                </c:pt>
                <c:pt idx="745">
                  <c:v>1.24057</c:v>
                </c:pt>
                <c:pt idx="746">
                  <c:v>1.2422599999999999</c:v>
                </c:pt>
                <c:pt idx="747">
                  <c:v>1.24386</c:v>
                </c:pt>
                <c:pt idx="748">
                  <c:v>1.24546</c:v>
                </c:pt>
                <c:pt idx="749">
                  <c:v>1.2472300000000001</c:v>
                </c:pt>
                <c:pt idx="750">
                  <c:v>1.24895</c:v>
                </c:pt>
                <c:pt idx="751">
                  <c:v>1.25051</c:v>
                </c:pt>
                <c:pt idx="752">
                  <c:v>1.25217</c:v>
                </c:pt>
                <c:pt idx="753">
                  <c:v>1.2538199999999999</c:v>
                </c:pt>
                <c:pt idx="754">
                  <c:v>1.2554799999999999</c:v>
                </c:pt>
                <c:pt idx="755">
                  <c:v>1.25729</c:v>
                </c:pt>
                <c:pt idx="756">
                  <c:v>1.2589399999999999</c:v>
                </c:pt>
                <c:pt idx="757">
                  <c:v>1.2605999999999999</c:v>
                </c:pt>
                <c:pt idx="758">
                  <c:v>1.26227</c:v>
                </c:pt>
                <c:pt idx="759">
                  <c:v>1.26386</c:v>
                </c:pt>
                <c:pt idx="760">
                  <c:v>1.2655000000000001</c:v>
                </c:pt>
                <c:pt idx="761">
                  <c:v>1.2673300000000001</c:v>
                </c:pt>
                <c:pt idx="762">
                  <c:v>1.2688900000000001</c:v>
                </c:pt>
                <c:pt idx="763">
                  <c:v>1.27044</c:v>
                </c:pt>
                <c:pt idx="764">
                  <c:v>1.27217</c:v>
                </c:pt>
                <c:pt idx="765">
                  <c:v>1.2737700000000001</c:v>
                </c:pt>
                <c:pt idx="766">
                  <c:v>1.27552</c:v>
                </c:pt>
                <c:pt idx="767">
                  <c:v>1.2772999999999999</c:v>
                </c:pt>
                <c:pt idx="768">
                  <c:v>1.2788999999999999</c:v>
                </c:pt>
                <c:pt idx="769">
                  <c:v>1.2806</c:v>
                </c:pt>
                <c:pt idx="770">
                  <c:v>1.2822199999999999</c:v>
                </c:pt>
                <c:pt idx="771">
                  <c:v>1.28376</c:v>
                </c:pt>
                <c:pt idx="772">
                  <c:v>1.2855799999999999</c:v>
                </c:pt>
                <c:pt idx="773">
                  <c:v>1.2872999999999999</c:v>
                </c:pt>
                <c:pt idx="774">
                  <c:v>1.28884</c:v>
                </c:pt>
                <c:pt idx="775">
                  <c:v>1.29044</c:v>
                </c:pt>
                <c:pt idx="776">
                  <c:v>1.2921199999999999</c:v>
                </c:pt>
                <c:pt idx="777">
                  <c:v>1.29382</c:v>
                </c:pt>
                <c:pt idx="778">
                  <c:v>1.2956099999999999</c:v>
                </c:pt>
                <c:pt idx="779">
                  <c:v>1.2972600000000001</c:v>
                </c:pt>
                <c:pt idx="780">
                  <c:v>1.2989299999999999</c:v>
                </c:pt>
                <c:pt idx="781">
                  <c:v>1.30061</c:v>
                </c:pt>
                <c:pt idx="782">
                  <c:v>1.3021400000000001</c:v>
                </c:pt>
                <c:pt idx="783">
                  <c:v>1.30383</c:v>
                </c:pt>
                <c:pt idx="784">
                  <c:v>1.30566</c:v>
                </c:pt>
                <c:pt idx="785">
                  <c:v>1.3072299999999999</c:v>
                </c:pt>
                <c:pt idx="786">
                  <c:v>1.3087800000000001</c:v>
                </c:pt>
                <c:pt idx="787">
                  <c:v>1.3104799999999999</c:v>
                </c:pt>
                <c:pt idx="788">
                  <c:v>1.31213</c:v>
                </c:pt>
                <c:pt idx="789">
                  <c:v>1.3138799999999999</c:v>
                </c:pt>
                <c:pt idx="790">
                  <c:v>1.3156300000000001</c:v>
                </c:pt>
                <c:pt idx="791">
                  <c:v>1.3171999999999999</c:v>
                </c:pt>
                <c:pt idx="792">
                  <c:v>1.31891</c:v>
                </c:pt>
                <c:pt idx="793">
                  <c:v>1.32054</c:v>
                </c:pt>
                <c:pt idx="794">
                  <c:v>1.3220799999999999</c:v>
                </c:pt>
                <c:pt idx="795">
                  <c:v>1.32395</c:v>
                </c:pt>
                <c:pt idx="796">
                  <c:v>1.3256299999999999</c:v>
                </c:pt>
                <c:pt idx="797">
                  <c:v>1.3271500000000001</c:v>
                </c:pt>
                <c:pt idx="798">
                  <c:v>1.3288</c:v>
                </c:pt>
                <c:pt idx="799">
                  <c:v>1.33046</c:v>
                </c:pt>
                <c:pt idx="800">
                  <c:v>1.3321399999999999</c:v>
                </c:pt>
                <c:pt idx="801">
                  <c:v>1.3339300000000001</c:v>
                </c:pt>
                <c:pt idx="802">
                  <c:v>1.3355600000000001</c:v>
                </c:pt>
                <c:pt idx="803">
                  <c:v>1.3371999999999999</c:v>
                </c:pt>
                <c:pt idx="804">
                  <c:v>1.3389199999999999</c:v>
                </c:pt>
                <c:pt idx="805">
                  <c:v>1.3405099999999999</c:v>
                </c:pt>
                <c:pt idx="806">
                  <c:v>1.3421799999999999</c:v>
                </c:pt>
                <c:pt idx="807">
                  <c:v>1.34402</c:v>
                </c:pt>
                <c:pt idx="808">
                  <c:v>1.34558</c:v>
                </c:pt>
                <c:pt idx="809">
                  <c:v>1.34711</c:v>
                </c:pt>
                <c:pt idx="810">
                  <c:v>1.3488499999999999</c:v>
                </c:pt>
                <c:pt idx="811">
                  <c:v>1.35043</c:v>
                </c:pt>
                <c:pt idx="812">
                  <c:v>1.35222</c:v>
                </c:pt>
                <c:pt idx="813">
                  <c:v>1.3540099999999999</c:v>
                </c:pt>
                <c:pt idx="814">
                  <c:v>1.3555599999999999</c:v>
                </c:pt>
                <c:pt idx="815">
                  <c:v>1.35728</c:v>
                </c:pt>
                <c:pt idx="816">
                  <c:v>1.3589</c:v>
                </c:pt>
                <c:pt idx="817">
                  <c:v>1.3604700000000001</c:v>
                </c:pt>
                <c:pt idx="818">
                  <c:v>1.3622399999999999</c:v>
                </c:pt>
                <c:pt idx="819">
                  <c:v>1.36395</c:v>
                </c:pt>
                <c:pt idx="820">
                  <c:v>1.3654500000000001</c:v>
                </c:pt>
                <c:pt idx="821">
                  <c:v>1.36714</c:v>
                </c:pt>
                <c:pt idx="822">
                  <c:v>1.3688</c:v>
                </c:pt>
                <c:pt idx="823">
                  <c:v>1.37049</c:v>
                </c:pt>
                <c:pt idx="824">
                  <c:v>1.37233</c:v>
                </c:pt>
                <c:pt idx="825">
                  <c:v>1.3739399999999999</c:v>
                </c:pt>
                <c:pt idx="826">
                  <c:v>1.3755500000000001</c:v>
                </c:pt>
                <c:pt idx="827">
                  <c:v>1.37724</c:v>
                </c:pt>
                <c:pt idx="828">
                  <c:v>1.3788</c:v>
                </c:pt>
                <c:pt idx="829">
                  <c:v>1.3804699999999999</c:v>
                </c:pt>
                <c:pt idx="830">
                  <c:v>1.3822999999999999</c:v>
                </c:pt>
                <c:pt idx="831">
                  <c:v>1.38388</c:v>
                </c:pt>
                <c:pt idx="832">
                  <c:v>1.3854500000000001</c:v>
                </c:pt>
                <c:pt idx="833">
                  <c:v>1.3871899999999999</c:v>
                </c:pt>
                <c:pt idx="834">
                  <c:v>1.3888199999999999</c:v>
                </c:pt>
                <c:pt idx="835">
                  <c:v>1.3905699999999999</c:v>
                </c:pt>
                <c:pt idx="836">
                  <c:v>1.39232</c:v>
                </c:pt>
                <c:pt idx="837">
                  <c:v>1.3938699999999999</c:v>
                </c:pt>
                <c:pt idx="838">
                  <c:v>1.39554</c:v>
                </c:pt>
                <c:pt idx="839">
                  <c:v>1.3972100000000001</c:v>
                </c:pt>
                <c:pt idx="840">
                  <c:v>1.39879</c:v>
                </c:pt>
                <c:pt idx="841">
                  <c:v>1.40059</c:v>
                </c:pt>
                <c:pt idx="842">
                  <c:v>1.4023099999999999</c:v>
                </c:pt>
                <c:pt idx="843">
                  <c:v>1.40385</c:v>
                </c:pt>
                <c:pt idx="844">
                  <c:v>1.40547</c:v>
                </c:pt>
                <c:pt idx="845">
                  <c:v>1.40713</c:v>
                </c:pt>
                <c:pt idx="846">
                  <c:v>1.40883</c:v>
                </c:pt>
                <c:pt idx="847">
                  <c:v>1.4106399999999999</c:v>
                </c:pt>
                <c:pt idx="848">
                  <c:v>1.4122600000000001</c:v>
                </c:pt>
                <c:pt idx="849">
                  <c:v>1.41384</c:v>
                </c:pt>
                <c:pt idx="850">
                  <c:v>1.41551</c:v>
                </c:pt>
                <c:pt idx="851">
                  <c:v>1.4171199999999999</c:v>
                </c:pt>
                <c:pt idx="852">
                  <c:v>1.4188399999999999</c:v>
                </c:pt>
                <c:pt idx="853">
                  <c:v>1.4206300000000001</c:v>
                </c:pt>
                <c:pt idx="854">
                  <c:v>1.4221900000000001</c:v>
                </c:pt>
                <c:pt idx="855">
                  <c:v>1.42377</c:v>
                </c:pt>
                <c:pt idx="856">
                  <c:v>1.4254899999999999</c:v>
                </c:pt>
                <c:pt idx="857">
                  <c:v>1.4271</c:v>
                </c:pt>
                <c:pt idx="858">
                  <c:v>1.42893</c:v>
                </c:pt>
                <c:pt idx="859">
                  <c:v>1.43069</c:v>
                </c:pt>
                <c:pt idx="860">
                  <c:v>1.43224</c:v>
                </c:pt>
                <c:pt idx="861">
                  <c:v>1.4339299999999999</c:v>
                </c:pt>
                <c:pt idx="862">
                  <c:v>1.4355499999999999</c:v>
                </c:pt>
                <c:pt idx="863">
                  <c:v>1.4371099999999999</c:v>
                </c:pt>
                <c:pt idx="864">
                  <c:v>1.43896</c:v>
                </c:pt>
                <c:pt idx="865">
                  <c:v>1.4405999999999999</c:v>
                </c:pt>
                <c:pt idx="866">
                  <c:v>1.44214</c:v>
                </c:pt>
                <c:pt idx="867">
                  <c:v>1.44381</c:v>
                </c:pt>
                <c:pt idx="868">
                  <c:v>1.4454799999999999</c:v>
                </c:pt>
                <c:pt idx="869">
                  <c:v>1.4472099999999999</c:v>
                </c:pt>
                <c:pt idx="870">
                  <c:v>1.44902</c:v>
                </c:pt>
                <c:pt idx="871">
                  <c:v>1.45058</c:v>
                </c:pt>
                <c:pt idx="872">
                  <c:v>1.4521999999999999</c:v>
                </c:pt>
                <c:pt idx="873">
                  <c:v>1.4538800000000001</c:v>
                </c:pt>
                <c:pt idx="874">
                  <c:v>1.45547</c:v>
                </c:pt>
                <c:pt idx="875">
                  <c:v>1.45716</c:v>
                </c:pt>
                <c:pt idx="876">
                  <c:v>1.45896</c:v>
                </c:pt>
                <c:pt idx="877">
                  <c:v>1.46055</c:v>
                </c:pt>
                <c:pt idx="878">
                  <c:v>1.46214</c:v>
                </c:pt>
                <c:pt idx="879">
                  <c:v>1.4638100000000001</c:v>
                </c:pt>
                <c:pt idx="880">
                  <c:v>1.4655</c:v>
                </c:pt>
                <c:pt idx="881">
                  <c:v>1.4672000000000001</c:v>
                </c:pt>
                <c:pt idx="882">
                  <c:v>1.46896</c:v>
                </c:pt>
                <c:pt idx="883">
                  <c:v>1.47054</c:v>
                </c:pt>
                <c:pt idx="884">
                  <c:v>1.47221</c:v>
                </c:pt>
                <c:pt idx="885">
                  <c:v>1.4739100000000001</c:v>
                </c:pt>
                <c:pt idx="886">
                  <c:v>1.4755099999999999</c:v>
                </c:pt>
                <c:pt idx="887">
                  <c:v>1.4773099999999999</c:v>
                </c:pt>
                <c:pt idx="888">
                  <c:v>1.4789300000000001</c:v>
                </c:pt>
                <c:pt idx="889">
                  <c:v>1.4804599999999999</c:v>
                </c:pt>
                <c:pt idx="890">
                  <c:v>1.48214</c:v>
                </c:pt>
                <c:pt idx="891">
                  <c:v>1.4838</c:v>
                </c:pt>
                <c:pt idx="892">
                  <c:v>1.48553</c:v>
                </c:pt>
                <c:pt idx="893">
                  <c:v>1.48736</c:v>
                </c:pt>
                <c:pt idx="894">
                  <c:v>1.48892</c:v>
                </c:pt>
                <c:pt idx="895">
                  <c:v>1.49058</c:v>
                </c:pt>
                <c:pt idx="896">
                  <c:v>1.4922899999999999</c:v>
                </c:pt>
                <c:pt idx="897">
                  <c:v>1.49383</c:v>
                </c:pt>
                <c:pt idx="898">
                  <c:v>1.4955000000000001</c:v>
                </c:pt>
                <c:pt idx="899">
                  <c:v>1.4973000000000001</c:v>
                </c:pt>
                <c:pt idx="900">
                  <c:v>1.49884</c:v>
                </c:pt>
                <c:pt idx="901">
                  <c:v>1.5004199999999999</c:v>
                </c:pt>
                <c:pt idx="902">
                  <c:v>1.50213</c:v>
                </c:pt>
                <c:pt idx="903">
                  <c:v>1.5037700000000001</c:v>
                </c:pt>
                <c:pt idx="904">
                  <c:v>1.5056099999999999</c:v>
                </c:pt>
                <c:pt idx="905">
                  <c:v>1.50732</c:v>
                </c:pt>
                <c:pt idx="906">
                  <c:v>1.5088699999999999</c:v>
                </c:pt>
                <c:pt idx="907">
                  <c:v>1.5105299999999999</c:v>
                </c:pt>
                <c:pt idx="908">
                  <c:v>1.5121800000000001</c:v>
                </c:pt>
                <c:pt idx="909">
                  <c:v>1.51376</c:v>
                </c:pt>
                <c:pt idx="910">
                  <c:v>1.51559</c:v>
                </c:pt>
                <c:pt idx="911">
                  <c:v>1.5172399999999999</c:v>
                </c:pt>
                <c:pt idx="912">
                  <c:v>1.51878</c:v>
                </c:pt>
                <c:pt idx="913">
                  <c:v>1.5205</c:v>
                </c:pt>
                <c:pt idx="914">
                  <c:v>1.52214</c:v>
                </c:pt>
                <c:pt idx="915">
                  <c:v>1.52389</c:v>
                </c:pt>
                <c:pt idx="916">
                  <c:v>1.5257099999999999</c:v>
                </c:pt>
                <c:pt idx="917">
                  <c:v>1.52719</c:v>
                </c:pt>
                <c:pt idx="918">
                  <c:v>1.5288200000000001</c:v>
                </c:pt>
                <c:pt idx="919">
                  <c:v>1.53057</c:v>
                </c:pt>
                <c:pt idx="920">
                  <c:v>1.53216</c:v>
                </c:pt>
                <c:pt idx="921">
                  <c:v>1.5338700000000001</c:v>
                </c:pt>
                <c:pt idx="922">
                  <c:v>1.53565</c:v>
                </c:pt>
                <c:pt idx="923">
                  <c:v>1.5371900000000001</c:v>
                </c:pt>
                <c:pt idx="924">
                  <c:v>1.5387899999999999</c:v>
                </c:pt>
                <c:pt idx="925">
                  <c:v>1.5404599999999999</c:v>
                </c:pt>
                <c:pt idx="926">
                  <c:v>1.54216</c:v>
                </c:pt>
                <c:pt idx="927">
                  <c:v>1.5439499999999999</c:v>
                </c:pt>
                <c:pt idx="928">
                  <c:v>1.5456099999999999</c:v>
                </c:pt>
                <c:pt idx="929">
                  <c:v>1.54718</c:v>
                </c:pt>
                <c:pt idx="930">
                  <c:v>1.54888</c:v>
                </c:pt>
                <c:pt idx="931">
                  <c:v>1.55057</c:v>
                </c:pt>
                <c:pt idx="932">
                  <c:v>1.55216</c:v>
                </c:pt>
                <c:pt idx="933">
                  <c:v>1.55393</c:v>
                </c:pt>
                <c:pt idx="934">
                  <c:v>1.5555699999999999</c:v>
                </c:pt>
                <c:pt idx="935">
                  <c:v>1.5570899999999999</c:v>
                </c:pt>
                <c:pt idx="936">
                  <c:v>1.5588</c:v>
                </c:pt>
                <c:pt idx="937">
                  <c:v>1.56046</c:v>
                </c:pt>
                <c:pt idx="938">
                  <c:v>1.5622199999999999</c:v>
                </c:pt>
                <c:pt idx="939">
                  <c:v>1.56403</c:v>
                </c:pt>
                <c:pt idx="940">
                  <c:v>1.5655699999999999</c:v>
                </c:pt>
                <c:pt idx="941">
                  <c:v>1.5672599999999999</c:v>
                </c:pt>
                <c:pt idx="942">
                  <c:v>1.5689299999999999</c:v>
                </c:pt>
                <c:pt idx="943">
                  <c:v>1.5704899999999999</c:v>
                </c:pt>
                <c:pt idx="944">
                  <c:v>1.5722099999999999</c:v>
                </c:pt>
                <c:pt idx="945">
                  <c:v>1.57396</c:v>
                </c:pt>
                <c:pt idx="946">
                  <c:v>1.5755399999999999</c:v>
                </c:pt>
                <c:pt idx="947">
                  <c:v>1.5771200000000001</c:v>
                </c:pt>
                <c:pt idx="948">
                  <c:v>1.5788199999999999</c:v>
                </c:pt>
                <c:pt idx="949">
                  <c:v>1.58049</c:v>
                </c:pt>
                <c:pt idx="950">
                  <c:v>1.5822799999999999</c:v>
                </c:pt>
                <c:pt idx="951">
                  <c:v>1.5839399999999999</c:v>
                </c:pt>
                <c:pt idx="952">
                  <c:v>1.58555</c:v>
                </c:pt>
                <c:pt idx="953">
                  <c:v>1.5872299999999999</c:v>
                </c:pt>
                <c:pt idx="954">
                  <c:v>1.5888800000000001</c:v>
                </c:pt>
                <c:pt idx="955">
                  <c:v>1.59049</c:v>
                </c:pt>
                <c:pt idx="956">
                  <c:v>1.59226</c:v>
                </c:pt>
                <c:pt idx="957">
                  <c:v>1.59388</c:v>
                </c:pt>
                <c:pt idx="958">
                  <c:v>1.5954200000000001</c:v>
                </c:pt>
                <c:pt idx="959">
                  <c:v>1.59718</c:v>
                </c:pt>
                <c:pt idx="960">
                  <c:v>1.5987799999999999</c:v>
                </c:pt>
                <c:pt idx="961">
                  <c:v>1.60053</c:v>
                </c:pt>
                <c:pt idx="962">
                  <c:v>1.60232</c:v>
                </c:pt>
                <c:pt idx="963">
                  <c:v>1.6038699999999999</c:v>
                </c:pt>
                <c:pt idx="964">
                  <c:v>1.60555</c:v>
                </c:pt>
                <c:pt idx="965">
                  <c:v>1.6072500000000001</c:v>
                </c:pt>
                <c:pt idx="966">
                  <c:v>1.6087899999999999</c:v>
                </c:pt>
                <c:pt idx="967">
                  <c:v>1.61059</c:v>
                </c:pt>
                <c:pt idx="968">
                  <c:v>1.61232</c:v>
                </c:pt>
                <c:pt idx="969">
                  <c:v>1.6138399999999999</c:v>
                </c:pt>
                <c:pt idx="970">
                  <c:v>1.6154599999999999</c:v>
                </c:pt>
                <c:pt idx="971">
                  <c:v>1.6171199999999999</c:v>
                </c:pt>
                <c:pt idx="972">
                  <c:v>1.61879</c:v>
                </c:pt>
                <c:pt idx="973">
                  <c:v>1.6206099999999999</c:v>
                </c:pt>
                <c:pt idx="974">
                  <c:v>1.6222799999999999</c:v>
                </c:pt>
                <c:pt idx="975">
                  <c:v>1.6239399999999999</c:v>
                </c:pt>
                <c:pt idx="976">
                  <c:v>1.6256299999999999</c:v>
                </c:pt>
                <c:pt idx="977">
                  <c:v>1.6272</c:v>
                </c:pt>
                <c:pt idx="978">
                  <c:v>1.6288</c:v>
                </c:pt>
                <c:pt idx="979">
                  <c:v>1.6306099999999999</c:v>
                </c:pt>
                <c:pt idx="980">
                  <c:v>1.6322099999999999</c:v>
                </c:pt>
                <c:pt idx="981">
                  <c:v>1.63371</c:v>
                </c:pt>
                <c:pt idx="982">
                  <c:v>1.6355</c:v>
                </c:pt>
                <c:pt idx="983">
                  <c:v>1.63706</c:v>
                </c:pt>
                <c:pt idx="984">
                  <c:v>1.63889</c:v>
                </c:pt>
                <c:pt idx="985">
                  <c:v>1.6407099999999999</c:v>
                </c:pt>
                <c:pt idx="986">
                  <c:v>1.6422399999999999</c:v>
                </c:pt>
                <c:pt idx="987">
                  <c:v>1.6439299999999999</c:v>
                </c:pt>
                <c:pt idx="988">
                  <c:v>1.6455299999999999</c:v>
                </c:pt>
                <c:pt idx="989">
                  <c:v>1.6471199999999999</c:v>
                </c:pt>
                <c:pt idx="990">
                  <c:v>1.64889</c:v>
                </c:pt>
                <c:pt idx="991">
                  <c:v>1.65062</c:v>
                </c:pt>
                <c:pt idx="992">
                  <c:v>1.6521699999999999</c:v>
                </c:pt>
                <c:pt idx="993">
                  <c:v>1.6538299999999999</c:v>
                </c:pt>
                <c:pt idx="994">
                  <c:v>1.65551</c:v>
                </c:pt>
                <c:pt idx="995">
                  <c:v>1.6571400000000001</c:v>
                </c:pt>
                <c:pt idx="996">
                  <c:v>1.6589499999999999</c:v>
                </c:pt>
                <c:pt idx="997">
                  <c:v>1.66062</c:v>
                </c:pt>
                <c:pt idx="998">
                  <c:v>1.6622600000000001</c:v>
                </c:pt>
                <c:pt idx="999">
                  <c:v>1.66395</c:v>
                </c:pt>
                <c:pt idx="1000">
                  <c:v>1.6655199999999999</c:v>
                </c:pt>
                <c:pt idx="1001">
                  <c:v>1.66716</c:v>
                </c:pt>
                <c:pt idx="1002">
                  <c:v>1.669</c:v>
                </c:pt>
                <c:pt idx="1003">
                  <c:v>1.6705699999999999</c:v>
                </c:pt>
                <c:pt idx="1004">
                  <c:v>1.6721200000000001</c:v>
                </c:pt>
                <c:pt idx="1005">
                  <c:v>1.67384</c:v>
                </c:pt>
                <c:pt idx="1006">
                  <c:v>1.67544</c:v>
                </c:pt>
                <c:pt idx="1007">
                  <c:v>1.67717</c:v>
                </c:pt>
                <c:pt idx="1008">
                  <c:v>1.6789700000000001</c:v>
                </c:pt>
                <c:pt idx="1009">
                  <c:v>1.6805600000000001</c:v>
                </c:pt>
                <c:pt idx="1010">
                  <c:v>1.6822699999999999</c:v>
                </c:pt>
                <c:pt idx="1011">
                  <c:v>1.6838899999999999</c:v>
                </c:pt>
                <c:pt idx="1012">
                  <c:v>1.6854100000000001</c:v>
                </c:pt>
                <c:pt idx="1013">
                  <c:v>1.6872400000000001</c:v>
                </c:pt>
                <c:pt idx="1014">
                  <c:v>1.6890000000000001</c:v>
                </c:pt>
                <c:pt idx="1015">
                  <c:v>1.69052</c:v>
                </c:pt>
                <c:pt idx="1016">
                  <c:v>1.6920899999999999</c:v>
                </c:pt>
                <c:pt idx="1017">
                  <c:v>1.6937899999999999</c:v>
                </c:pt>
                <c:pt idx="1018">
                  <c:v>1.6954799999999999</c:v>
                </c:pt>
                <c:pt idx="1019">
                  <c:v>1.6972499999999999</c:v>
                </c:pt>
                <c:pt idx="1020">
                  <c:v>1.6989399999999999</c:v>
                </c:pt>
                <c:pt idx="1021">
                  <c:v>1.7005999999999999</c:v>
                </c:pt>
                <c:pt idx="1022">
                  <c:v>1.7022999999999999</c:v>
                </c:pt>
                <c:pt idx="1023">
                  <c:v>1.70381</c:v>
                </c:pt>
                <c:pt idx="1024">
                  <c:v>1.70547</c:v>
                </c:pt>
                <c:pt idx="1025">
                  <c:v>1.7073199999999999</c:v>
                </c:pt>
                <c:pt idx="1026">
                  <c:v>1.7089099999999999</c:v>
                </c:pt>
                <c:pt idx="1027">
                  <c:v>1.71045</c:v>
                </c:pt>
                <c:pt idx="1028">
                  <c:v>1.7121599999999999</c:v>
                </c:pt>
                <c:pt idx="1029">
                  <c:v>1.7138</c:v>
                </c:pt>
                <c:pt idx="1030">
                  <c:v>1.7155400000000001</c:v>
                </c:pt>
                <c:pt idx="1031">
                  <c:v>1.7173099999999999</c:v>
                </c:pt>
                <c:pt idx="1032">
                  <c:v>1.7188600000000001</c:v>
                </c:pt>
                <c:pt idx="1033">
                  <c:v>1.7205699999999999</c:v>
                </c:pt>
                <c:pt idx="1034">
                  <c:v>1.7222199999999999</c:v>
                </c:pt>
                <c:pt idx="1035">
                  <c:v>1.7237499999999999</c:v>
                </c:pt>
                <c:pt idx="1036">
                  <c:v>1.72559</c:v>
                </c:pt>
                <c:pt idx="1037">
                  <c:v>1.7273000000000001</c:v>
                </c:pt>
                <c:pt idx="1038">
                  <c:v>1.72881</c:v>
                </c:pt>
                <c:pt idx="1039">
                  <c:v>1.73045</c:v>
                </c:pt>
                <c:pt idx="1040">
                  <c:v>1.73214</c:v>
                </c:pt>
                <c:pt idx="1041">
                  <c:v>1.7338100000000001</c:v>
                </c:pt>
                <c:pt idx="1042">
                  <c:v>1.7355799999999999</c:v>
                </c:pt>
                <c:pt idx="1043">
                  <c:v>1.7372399999999999</c:v>
                </c:pt>
                <c:pt idx="1044">
                  <c:v>1.7388600000000001</c:v>
                </c:pt>
                <c:pt idx="1045">
                  <c:v>1.74058</c:v>
                </c:pt>
                <c:pt idx="1046">
                  <c:v>1.7422</c:v>
                </c:pt>
                <c:pt idx="1047">
                  <c:v>1.74383</c:v>
                </c:pt>
                <c:pt idx="1048">
                  <c:v>1.7456700000000001</c:v>
                </c:pt>
                <c:pt idx="1049">
                  <c:v>1.7472699999999999</c:v>
                </c:pt>
                <c:pt idx="1050">
                  <c:v>1.74878</c:v>
                </c:pt>
                <c:pt idx="1051">
                  <c:v>1.7505200000000001</c:v>
                </c:pt>
                <c:pt idx="1052">
                  <c:v>1.7521</c:v>
                </c:pt>
                <c:pt idx="1053">
                  <c:v>1.7538799999999999</c:v>
                </c:pt>
                <c:pt idx="1054">
                  <c:v>1.7556799999999999</c:v>
                </c:pt>
                <c:pt idx="1055">
                  <c:v>1.7572399999999999</c:v>
                </c:pt>
                <c:pt idx="1056">
                  <c:v>1.75895</c:v>
                </c:pt>
                <c:pt idx="1057">
                  <c:v>1.76057</c:v>
                </c:pt>
                <c:pt idx="1058">
                  <c:v>1.76213</c:v>
                </c:pt>
                <c:pt idx="1059">
                  <c:v>1.7639</c:v>
                </c:pt>
                <c:pt idx="1060">
                  <c:v>1.76562</c:v>
                </c:pt>
                <c:pt idx="1061">
                  <c:v>1.76712</c:v>
                </c:pt>
                <c:pt idx="1062">
                  <c:v>1.7687899999999999</c:v>
                </c:pt>
                <c:pt idx="1063">
                  <c:v>1.7704800000000001</c:v>
                </c:pt>
                <c:pt idx="1064">
                  <c:v>1.77216</c:v>
                </c:pt>
                <c:pt idx="1065">
                  <c:v>1.77397</c:v>
                </c:pt>
                <c:pt idx="1066">
                  <c:v>1.7756399999999999</c:v>
                </c:pt>
                <c:pt idx="1067">
                  <c:v>1.7772299999999999</c:v>
                </c:pt>
                <c:pt idx="1068">
                  <c:v>1.7789200000000001</c:v>
                </c:pt>
                <c:pt idx="1069">
                  <c:v>1.7804599999999999</c:v>
                </c:pt>
                <c:pt idx="1070">
                  <c:v>1.78213</c:v>
                </c:pt>
                <c:pt idx="1071">
                  <c:v>1.7839499999999999</c:v>
                </c:pt>
                <c:pt idx="1072">
                  <c:v>1.78555</c:v>
                </c:pt>
                <c:pt idx="1073">
                  <c:v>1.78711</c:v>
                </c:pt>
                <c:pt idx="1074">
                  <c:v>1.7888500000000001</c:v>
                </c:pt>
                <c:pt idx="1075">
                  <c:v>1.7904800000000001</c:v>
                </c:pt>
                <c:pt idx="1076">
                  <c:v>1.7922100000000001</c:v>
                </c:pt>
                <c:pt idx="1077">
                  <c:v>1.794</c:v>
                </c:pt>
                <c:pt idx="1078">
                  <c:v>1.7955399999999999</c:v>
                </c:pt>
                <c:pt idx="1079">
                  <c:v>1.7971999999999999</c:v>
                </c:pt>
                <c:pt idx="1080">
                  <c:v>1.79888</c:v>
                </c:pt>
                <c:pt idx="1081">
                  <c:v>1.8004599999999999</c:v>
                </c:pt>
                <c:pt idx="1082">
                  <c:v>1.80226</c:v>
                </c:pt>
                <c:pt idx="1083">
                  <c:v>1.80399</c:v>
                </c:pt>
                <c:pt idx="1084">
                  <c:v>1.80552</c:v>
                </c:pt>
                <c:pt idx="1085">
                  <c:v>1.8071200000000001</c:v>
                </c:pt>
                <c:pt idx="1086">
                  <c:v>1.80881</c:v>
                </c:pt>
                <c:pt idx="1087">
                  <c:v>1.8104799999999999</c:v>
                </c:pt>
                <c:pt idx="1088">
                  <c:v>1.8122799999999999</c:v>
                </c:pt>
                <c:pt idx="1089">
                  <c:v>1.81395</c:v>
                </c:pt>
                <c:pt idx="1090">
                  <c:v>1.81551</c:v>
                </c:pt>
                <c:pt idx="1091">
                  <c:v>1.81718</c:v>
                </c:pt>
                <c:pt idx="1092">
                  <c:v>1.8187800000000001</c:v>
                </c:pt>
                <c:pt idx="1093">
                  <c:v>1.8205</c:v>
                </c:pt>
                <c:pt idx="1094">
                  <c:v>1.82229</c:v>
                </c:pt>
                <c:pt idx="1095">
                  <c:v>1.8238699999999999</c:v>
                </c:pt>
                <c:pt idx="1096">
                  <c:v>1.82544</c:v>
                </c:pt>
                <c:pt idx="1097">
                  <c:v>1.8271599999999999</c:v>
                </c:pt>
                <c:pt idx="1098">
                  <c:v>1.8287599999999999</c:v>
                </c:pt>
                <c:pt idx="1099">
                  <c:v>1.8305899999999999</c:v>
                </c:pt>
                <c:pt idx="1100">
                  <c:v>1.8323700000000001</c:v>
                </c:pt>
                <c:pt idx="1101">
                  <c:v>1.8338999999999999</c:v>
                </c:pt>
                <c:pt idx="1102">
                  <c:v>1.83558</c:v>
                </c:pt>
                <c:pt idx="1103">
                  <c:v>1.8372299999999999</c:v>
                </c:pt>
                <c:pt idx="1104">
                  <c:v>1.8387800000000001</c:v>
                </c:pt>
                <c:pt idx="1105">
                  <c:v>1.8406100000000001</c:v>
                </c:pt>
                <c:pt idx="1106">
                  <c:v>1.84229</c:v>
                </c:pt>
                <c:pt idx="1107">
                  <c:v>1.8438099999999999</c:v>
                </c:pt>
                <c:pt idx="1108">
                  <c:v>1.8454699999999999</c:v>
                </c:pt>
                <c:pt idx="1109">
                  <c:v>1.8471599999999999</c:v>
                </c:pt>
                <c:pt idx="1110">
                  <c:v>1.8488599999999999</c:v>
                </c:pt>
                <c:pt idx="1111">
                  <c:v>1.85067</c:v>
                </c:pt>
                <c:pt idx="1112">
                  <c:v>1.85111</c:v>
                </c:pt>
              </c:numCache>
            </c:numRef>
          </c:xVal>
          <c:yVal>
            <c:numRef>
              <c:f>'15T SB1'!$D$9:$D$1121</c:f>
              <c:numCache>
                <c:formatCode>General</c:formatCode>
                <c:ptCount val="1113"/>
                <c:pt idx="0">
                  <c:v>0.18085000000000001</c:v>
                </c:pt>
                <c:pt idx="1">
                  <c:v>0.18079000000000001</c:v>
                </c:pt>
                <c:pt idx="2">
                  <c:v>0.18898999999999999</c:v>
                </c:pt>
                <c:pt idx="3">
                  <c:v>0.22836000000000001</c:v>
                </c:pt>
                <c:pt idx="4">
                  <c:v>0.24559</c:v>
                </c:pt>
                <c:pt idx="5">
                  <c:v>0.25551000000000001</c:v>
                </c:pt>
                <c:pt idx="6">
                  <c:v>0.26880999999999999</c:v>
                </c:pt>
                <c:pt idx="7">
                  <c:v>0.28004000000000001</c:v>
                </c:pt>
                <c:pt idx="8">
                  <c:v>0.29388999999999998</c:v>
                </c:pt>
                <c:pt idx="9">
                  <c:v>0.30706</c:v>
                </c:pt>
                <c:pt idx="10">
                  <c:v>0.31805</c:v>
                </c:pt>
                <c:pt idx="11">
                  <c:v>0.33167999999999997</c:v>
                </c:pt>
                <c:pt idx="12">
                  <c:v>0.34405000000000002</c:v>
                </c:pt>
                <c:pt idx="13">
                  <c:v>0.35531000000000001</c:v>
                </c:pt>
                <c:pt idx="14">
                  <c:v>0.36942999999999998</c:v>
                </c:pt>
                <c:pt idx="15">
                  <c:v>0.38324999999999998</c:v>
                </c:pt>
                <c:pt idx="16">
                  <c:v>0.39482</c:v>
                </c:pt>
                <c:pt idx="17">
                  <c:v>0.40688999999999997</c:v>
                </c:pt>
                <c:pt idx="18">
                  <c:v>0.42181000000000002</c:v>
                </c:pt>
                <c:pt idx="19">
                  <c:v>0.43306</c:v>
                </c:pt>
                <c:pt idx="20">
                  <c:v>0.44958999999999999</c:v>
                </c:pt>
                <c:pt idx="21">
                  <c:v>0.4612</c:v>
                </c:pt>
                <c:pt idx="22">
                  <c:v>0.47531000000000001</c:v>
                </c:pt>
                <c:pt idx="23">
                  <c:v>0.48831000000000002</c:v>
                </c:pt>
                <c:pt idx="24">
                  <c:v>0.50068999999999997</c:v>
                </c:pt>
                <c:pt idx="25">
                  <c:v>0.51419000000000004</c:v>
                </c:pt>
                <c:pt idx="26">
                  <c:v>0.53002000000000005</c:v>
                </c:pt>
                <c:pt idx="27">
                  <c:v>0.54242999999999997</c:v>
                </c:pt>
                <c:pt idx="28">
                  <c:v>0.55567</c:v>
                </c:pt>
                <c:pt idx="29">
                  <c:v>0.57204999999999995</c:v>
                </c:pt>
                <c:pt idx="30">
                  <c:v>0.58559000000000005</c:v>
                </c:pt>
                <c:pt idx="31">
                  <c:v>0.60102999999999995</c:v>
                </c:pt>
                <c:pt idx="32">
                  <c:v>0.61831000000000003</c:v>
                </c:pt>
                <c:pt idx="33">
                  <c:v>0.63149</c:v>
                </c:pt>
                <c:pt idx="34">
                  <c:v>0.64771999999999996</c:v>
                </c:pt>
                <c:pt idx="35">
                  <c:v>0.66446000000000005</c:v>
                </c:pt>
                <c:pt idx="36">
                  <c:v>0.67952000000000001</c:v>
                </c:pt>
                <c:pt idx="37">
                  <c:v>0.73280000000000001</c:v>
                </c:pt>
                <c:pt idx="38">
                  <c:v>0.82038999999999995</c:v>
                </c:pt>
                <c:pt idx="39">
                  <c:v>0.89573000000000003</c:v>
                </c:pt>
                <c:pt idx="40">
                  <c:v>0.97707999999999995</c:v>
                </c:pt>
                <c:pt idx="41">
                  <c:v>1.06752</c:v>
                </c:pt>
                <c:pt idx="42">
                  <c:v>1.15646</c:v>
                </c:pt>
                <c:pt idx="43">
                  <c:v>1.2571699999999999</c:v>
                </c:pt>
                <c:pt idx="44">
                  <c:v>1.3584799999999999</c:v>
                </c:pt>
                <c:pt idx="45">
                  <c:v>1.4539200000000001</c:v>
                </c:pt>
                <c:pt idx="46">
                  <c:v>1.5550900000000001</c:v>
                </c:pt>
                <c:pt idx="47">
                  <c:v>1.6507099999999999</c:v>
                </c:pt>
                <c:pt idx="48">
                  <c:v>1.7493700000000001</c:v>
                </c:pt>
                <c:pt idx="49">
                  <c:v>1.8690599999999999</c:v>
                </c:pt>
                <c:pt idx="50">
                  <c:v>1.97288</c:v>
                </c:pt>
                <c:pt idx="51">
                  <c:v>2.07179</c:v>
                </c:pt>
                <c:pt idx="52">
                  <c:v>2.1797200000000001</c:v>
                </c:pt>
                <c:pt idx="53">
                  <c:v>2.2893400000000002</c:v>
                </c:pt>
                <c:pt idx="54">
                  <c:v>2.4045100000000001</c:v>
                </c:pt>
                <c:pt idx="55">
                  <c:v>2.5251299999999999</c:v>
                </c:pt>
                <c:pt idx="56">
                  <c:v>2.6329500000000001</c:v>
                </c:pt>
                <c:pt idx="57">
                  <c:v>2.7493300000000001</c:v>
                </c:pt>
                <c:pt idx="58">
                  <c:v>2.8628100000000001</c:v>
                </c:pt>
                <c:pt idx="59">
                  <c:v>2.96706</c:v>
                </c:pt>
                <c:pt idx="60">
                  <c:v>3.09721</c:v>
                </c:pt>
                <c:pt idx="61">
                  <c:v>3.2287599999999999</c:v>
                </c:pt>
                <c:pt idx="62">
                  <c:v>3.3400799999999999</c:v>
                </c:pt>
                <c:pt idx="63">
                  <c:v>3.4560300000000002</c:v>
                </c:pt>
                <c:pt idx="64">
                  <c:v>3.5841400000000001</c:v>
                </c:pt>
                <c:pt idx="65">
                  <c:v>3.70777</c:v>
                </c:pt>
                <c:pt idx="66">
                  <c:v>3.8433700000000002</c:v>
                </c:pt>
                <c:pt idx="67">
                  <c:v>3.97445</c:v>
                </c:pt>
                <c:pt idx="68">
                  <c:v>4.0971200000000003</c:v>
                </c:pt>
                <c:pt idx="69">
                  <c:v>4.2326499999999996</c:v>
                </c:pt>
                <c:pt idx="70">
                  <c:v>4.3541100000000004</c:v>
                </c:pt>
                <c:pt idx="71">
                  <c:v>4.4790000000000001</c:v>
                </c:pt>
                <c:pt idx="72">
                  <c:v>4.6343500000000004</c:v>
                </c:pt>
                <c:pt idx="73">
                  <c:v>4.7580499999999999</c:v>
                </c:pt>
                <c:pt idx="74">
                  <c:v>4.8721199999999998</c:v>
                </c:pt>
                <c:pt idx="75">
                  <c:v>5.0085800000000003</c:v>
                </c:pt>
                <c:pt idx="76">
                  <c:v>5.1338299999999997</c:v>
                </c:pt>
                <c:pt idx="77">
                  <c:v>5.2727300000000001</c:v>
                </c:pt>
                <c:pt idx="78">
                  <c:v>5.4204699999999999</c:v>
                </c:pt>
                <c:pt idx="79">
                  <c:v>5.5455100000000002</c:v>
                </c:pt>
                <c:pt idx="80">
                  <c:v>5.6796800000000003</c:v>
                </c:pt>
                <c:pt idx="81">
                  <c:v>5.8172100000000002</c:v>
                </c:pt>
                <c:pt idx="82">
                  <c:v>5.9376800000000003</c:v>
                </c:pt>
                <c:pt idx="83">
                  <c:v>6.0829800000000001</c:v>
                </c:pt>
                <c:pt idx="84">
                  <c:v>6.21922</c:v>
                </c:pt>
                <c:pt idx="85">
                  <c:v>6.3356700000000004</c:v>
                </c:pt>
                <c:pt idx="86">
                  <c:v>6.4673699999999998</c:v>
                </c:pt>
                <c:pt idx="87">
                  <c:v>6.6102699999999999</c:v>
                </c:pt>
                <c:pt idx="88">
                  <c:v>6.74254</c:v>
                </c:pt>
                <c:pt idx="89">
                  <c:v>6.8982700000000001</c:v>
                </c:pt>
                <c:pt idx="90">
                  <c:v>7.0358200000000002</c:v>
                </c:pt>
                <c:pt idx="91">
                  <c:v>7.1578600000000003</c:v>
                </c:pt>
                <c:pt idx="92">
                  <c:v>7.2983099999999999</c:v>
                </c:pt>
                <c:pt idx="93">
                  <c:v>7.42136</c:v>
                </c:pt>
                <c:pt idx="94">
                  <c:v>7.5474500000000004</c:v>
                </c:pt>
                <c:pt idx="95">
                  <c:v>7.69109</c:v>
                </c:pt>
                <c:pt idx="96">
                  <c:v>7.8096800000000002</c:v>
                </c:pt>
                <c:pt idx="97">
                  <c:v>7.7597399999999999</c:v>
                </c:pt>
                <c:pt idx="98">
                  <c:v>7.69008</c:v>
                </c:pt>
                <c:pt idx="99">
                  <c:v>7.7258599999999999</c:v>
                </c:pt>
                <c:pt idx="100">
                  <c:v>7.8061800000000003</c:v>
                </c:pt>
                <c:pt idx="101">
                  <c:v>7.9185499999999998</c:v>
                </c:pt>
                <c:pt idx="102">
                  <c:v>7.8990499999999999</c:v>
                </c:pt>
                <c:pt idx="103">
                  <c:v>7.9252799999999999</c:v>
                </c:pt>
                <c:pt idx="104">
                  <c:v>7.9065200000000004</c:v>
                </c:pt>
                <c:pt idx="105">
                  <c:v>7.9414400000000001</c:v>
                </c:pt>
                <c:pt idx="106">
                  <c:v>7.9365800000000002</c:v>
                </c:pt>
                <c:pt idx="107">
                  <c:v>7.9624499999999996</c:v>
                </c:pt>
                <c:pt idx="108">
                  <c:v>8.0076599999999996</c:v>
                </c:pt>
                <c:pt idx="109">
                  <c:v>8.0811499999999992</c:v>
                </c:pt>
                <c:pt idx="110">
                  <c:v>8.1679600000000008</c:v>
                </c:pt>
                <c:pt idx="111">
                  <c:v>8.2374299999999998</c:v>
                </c:pt>
                <c:pt idx="112">
                  <c:v>8.3133400000000002</c:v>
                </c:pt>
                <c:pt idx="113">
                  <c:v>8.3763100000000001</c:v>
                </c:pt>
                <c:pt idx="114">
                  <c:v>8.4335599999999999</c:v>
                </c:pt>
                <c:pt idx="115">
                  <c:v>8.3527299999999993</c:v>
                </c:pt>
                <c:pt idx="116">
                  <c:v>8.3744599999999991</c:v>
                </c:pt>
                <c:pt idx="117">
                  <c:v>8.3668899999999997</c:v>
                </c:pt>
                <c:pt idx="118">
                  <c:v>8.2328799999999998</c:v>
                </c:pt>
                <c:pt idx="119">
                  <c:v>8.1029</c:v>
                </c:pt>
                <c:pt idx="120">
                  <c:v>8.1342099999999995</c:v>
                </c:pt>
                <c:pt idx="121">
                  <c:v>8.1691800000000008</c:v>
                </c:pt>
                <c:pt idx="122">
                  <c:v>8.1576299999999993</c:v>
                </c:pt>
                <c:pt idx="123">
                  <c:v>8.1857600000000001</c:v>
                </c:pt>
                <c:pt idx="124">
                  <c:v>8.2499099999999999</c:v>
                </c:pt>
                <c:pt idx="125">
                  <c:v>8.2706499999999998</c:v>
                </c:pt>
                <c:pt idx="126">
                  <c:v>8.3155599999999996</c:v>
                </c:pt>
                <c:pt idx="127">
                  <c:v>8.3247499999999999</c:v>
                </c:pt>
                <c:pt idx="128">
                  <c:v>8.3462099999999992</c:v>
                </c:pt>
                <c:pt idx="129">
                  <c:v>8.3651900000000001</c:v>
                </c:pt>
                <c:pt idx="130">
                  <c:v>8.39297</c:v>
                </c:pt>
                <c:pt idx="131">
                  <c:v>8.4082799999999995</c:v>
                </c:pt>
                <c:pt idx="132">
                  <c:v>8.4268699999999992</c:v>
                </c:pt>
                <c:pt idx="133">
                  <c:v>8.4390400000000003</c:v>
                </c:pt>
                <c:pt idx="134">
                  <c:v>8.3457899999999992</c:v>
                </c:pt>
                <c:pt idx="135">
                  <c:v>8.3568700000000007</c:v>
                </c:pt>
                <c:pt idx="136">
                  <c:v>8.3272600000000008</c:v>
                </c:pt>
                <c:pt idx="137">
                  <c:v>8.3462300000000003</c:v>
                </c:pt>
                <c:pt idx="138">
                  <c:v>8.3867999999999991</c:v>
                </c:pt>
                <c:pt idx="139">
                  <c:v>8.4083699999999997</c:v>
                </c:pt>
                <c:pt idx="140">
                  <c:v>8.4539600000000004</c:v>
                </c:pt>
                <c:pt idx="141">
                  <c:v>8.51328</c:v>
                </c:pt>
                <c:pt idx="142">
                  <c:v>8.5365500000000001</c:v>
                </c:pt>
                <c:pt idx="143">
                  <c:v>8.5577699999999997</c:v>
                </c:pt>
                <c:pt idx="144">
                  <c:v>8.4779499999999999</c:v>
                </c:pt>
                <c:pt idx="145">
                  <c:v>8.2567199999999996</c:v>
                </c:pt>
                <c:pt idx="146">
                  <c:v>8.1478099999999998</c:v>
                </c:pt>
                <c:pt idx="147">
                  <c:v>8.0490999999999993</c:v>
                </c:pt>
                <c:pt idx="148">
                  <c:v>8.0599900000000009</c:v>
                </c:pt>
                <c:pt idx="149">
                  <c:v>8.1040600000000005</c:v>
                </c:pt>
                <c:pt idx="150">
                  <c:v>8.1480300000000003</c:v>
                </c:pt>
                <c:pt idx="151">
                  <c:v>8.1799199999999992</c:v>
                </c:pt>
                <c:pt idx="152">
                  <c:v>8.2142499999999998</c:v>
                </c:pt>
                <c:pt idx="153">
                  <c:v>8.2143700000000006</c:v>
                </c:pt>
                <c:pt idx="154">
                  <c:v>8.1787700000000001</c:v>
                </c:pt>
                <c:pt idx="155">
                  <c:v>8.1852099999999997</c:v>
                </c:pt>
                <c:pt idx="156">
                  <c:v>8.2062799999999996</c:v>
                </c:pt>
                <c:pt idx="157">
                  <c:v>8.2102400000000006</c:v>
                </c:pt>
                <c:pt idx="158">
                  <c:v>8.1775300000000009</c:v>
                </c:pt>
                <c:pt idx="159">
                  <c:v>8.1867300000000007</c:v>
                </c:pt>
                <c:pt idx="160">
                  <c:v>8.1979900000000008</c:v>
                </c:pt>
                <c:pt idx="161">
                  <c:v>8.1772100000000005</c:v>
                </c:pt>
                <c:pt idx="162">
                  <c:v>8.1106300000000005</c:v>
                </c:pt>
                <c:pt idx="163">
                  <c:v>8.0823499999999999</c:v>
                </c:pt>
                <c:pt idx="164">
                  <c:v>7.9859</c:v>
                </c:pt>
                <c:pt idx="165">
                  <c:v>7.9658800000000003</c:v>
                </c:pt>
                <c:pt idx="166">
                  <c:v>7.9677499999999997</c:v>
                </c:pt>
                <c:pt idx="167">
                  <c:v>7.9654100000000003</c:v>
                </c:pt>
                <c:pt idx="168">
                  <c:v>7.9851900000000002</c:v>
                </c:pt>
                <c:pt idx="169">
                  <c:v>8.0068599999999996</c:v>
                </c:pt>
                <c:pt idx="170">
                  <c:v>8.0340399999999992</c:v>
                </c:pt>
                <c:pt idx="171">
                  <c:v>8.0435800000000004</c:v>
                </c:pt>
                <c:pt idx="172">
                  <c:v>8.0789399999999993</c:v>
                </c:pt>
                <c:pt idx="173">
                  <c:v>8.0852900000000005</c:v>
                </c:pt>
                <c:pt idx="174">
                  <c:v>8.0732099999999996</c:v>
                </c:pt>
                <c:pt idx="175">
                  <c:v>8.0736799999999995</c:v>
                </c:pt>
                <c:pt idx="176">
                  <c:v>8.0595599999999994</c:v>
                </c:pt>
                <c:pt idx="177">
                  <c:v>8.0682200000000002</c:v>
                </c:pt>
                <c:pt idx="178">
                  <c:v>8.0986700000000003</c:v>
                </c:pt>
                <c:pt idx="179">
                  <c:v>8.1270299999999995</c:v>
                </c:pt>
                <c:pt idx="180">
                  <c:v>8.1529199999999999</c:v>
                </c:pt>
                <c:pt idx="181">
                  <c:v>8.1747700000000005</c:v>
                </c:pt>
                <c:pt idx="182">
                  <c:v>8.1654499999999999</c:v>
                </c:pt>
                <c:pt idx="183">
                  <c:v>8.1524300000000007</c:v>
                </c:pt>
                <c:pt idx="184">
                  <c:v>8.1486199999999993</c:v>
                </c:pt>
                <c:pt idx="185">
                  <c:v>8.1383299999999998</c:v>
                </c:pt>
                <c:pt idx="186">
                  <c:v>8.1434800000000003</c:v>
                </c:pt>
                <c:pt idx="187">
                  <c:v>8.1717499999999994</c:v>
                </c:pt>
                <c:pt idx="188">
                  <c:v>8.1914599999999993</c:v>
                </c:pt>
                <c:pt idx="189">
                  <c:v>8.2130799999999997</c:v>
                </c:pt>
                <c:pt idx="190">
                  <c:v>8.2411399999999997</c:v>
                </c:pt>
                <c:pt idx="191">
                  <c:v>8.2662099999999992</c:v>
                </c:pt>
                <c:pt idx="192">
                  <c:v>8.2878100000000003</c:v>
                </c:pt>
                <c:pt idx="193">
                  <c:v>8.2779299999999996</c:v>
                </c:pt>
                <c:pt idx="194">
                  <c:v>8.2838100000000008</c:v>
                </c:pt>
                <c:pt idx="195">
                  <c:v>8.3072900000000001</c:v>
                </c:pt>
                <c:pt idx="196">
                  <c:v>8.3066499999999994</c:v>
                </c:pt>
                <c:pt idx="197">
                  <c:v>8.2846399999999996</c:v>
                </c:pt>
                <c:pt idx="198">
                  <c:v>8.2794000000000008</c:v>
                </c:pt>
                <c:pt idx="199">
                  <c:v>8.0167599999999997</c:v>
                </c:pt>
                <c:pt idx="200">
                  <c:v>7.92509</c:v>
                </c:pt>
                <c:pt idx="201">
                  <c:v>7.9286300000000001</c:v>
                </c:pt>
                <c:pt idx="202">
                  <c:v>7.9416700000000002</c:v>
                </c:pt>
                <c:pt idx="203">
                  <c:v>7.9514199999999997</c:v>
                </c:pt>
                <c:pt idx="204">
                  <c:v>7.9543499999999998</c:v>
                </c:pt>
                <c:pt idx="205">
                  <c:v>7.9626400000000004</c:v>
                </c:pt>
                <c:pt idx="206">
                  <c:v>7.9852100000000004</c:v>
                </c:pt>
                <c:pt idx="207">
                  <c:v>7.9742499999999996</c:v>
                </c:pt>
                <c:pt idx="208">
                  <c:v>7.9729999999999999</c:v>
                </c:pt>
                <c:pt idx="209">
                  <c:v>7.9863099999999996</c:v>
                </c:pt>
                <c:pt idx="210">
                  <c:v>8.0075800000000008</c:v>
                </c:pt>
                <c:pt idx="211">
                  <c:v>8.0235199999999995</c:v>
                </c:pt>
                <c:pt idx="212">
                  <c:v>8.0397700000000007</c:v>
                </c:pt>
                <c:pt idx="213">
                  <c:v>8.0703399999999998</c:v>
                </c:pt>
                <c:pt idx="214">
                  <c:v>8.0906800000000008</c:v>
                </c:pt>
                <c:pt idx="215">
                  <c:v>8.1178399999999993</c:v>
                </c:pt>
                <c:pt idx="216">
                  <c:v>8.1371099999999998</c:v>
                </c:pt>
                <c:pt idx="217">
                  <c:v>8.1467399999999994</c:v>
                </c:pt>
                <c:pt idx="218">
                  <c:v>8.1643799999999995</c:v>
                </c:pt>
                <c:pt idx="219">
                  <c:v>8.1826100000000004</c:v>
                </c:pt>
                <c:pt idx="220">
                  <c:v>8.1931399999999996</c:v>
                </c:pt>
                <c:pt idx="221">
                  <c:v>8.2164400000000004</c:v>
                </c:pt>
                <c:pt idx="222">
                  <c:v>8.2276500000000006</c:v>
                </c:pt>
                <c:pt idx="223">
                  <c:v>8.2310199999999991</c:v>
                </c:pt>
                <c:pt idx="224">
                  <c:v>8.2476800000000008</c:v>
                </c:pt>
                <c:pt idx="225">
                  <c:v>8.2611899999999991</c:v>
                </c:pt>
                <c:pt idx="226">
                  <c:v>8.282</c:v>
                </c:pt>
                <c:pt idx="227">
                  <c:v>8.2872500000000002</c:v>
                </c:pt>
                <c:pt idx="228">
                  <c:v>8.2858599999999996</c:v>
                </c:pt>
                <c:pt idx="229">
                  <c:v>8.2995699999999992</c:v>
                </c:pt>
                <c:pt idx="230">
                  <c:v>8.3168399999999991</c:v>
                </c:pt>
                <c:pt idx="231">
                  <c:v>8.3273600000000005</c:v>
                </c:pt>
                <c:pt idx="232">
                  <c:v>8.33474</c:v>
                </c:pt>
                <c:pt idx="233">
                  <c:v>8.2339199999999995</c:v>
                </c:pt>
                <c:pt idx="234">
                  <c:v>8.2184000000000008</c:v>
                </c:pt>
                <c:pt idx="235">
                  <c:v>8.23081</c:v>
                </c:pt>
                <c:pt idx="236">
                  <c:v>8.2523900000000001</c:v>
                </c:pt>
                <c:pt idx="237">
                  <c:v>8.2468800000000009</c:v>
                </c:pt>
                <c:pt idx="238">
                  <c:v>8.2556999999999992</c:v>
                </c:pt>
                <c:pt idx="239">
                  <c:v>8.2678999999999991</c:v>
                </c:pt>
                <c:pt idx="240">
                  <c:v>8.2772299999999994</c:v>
                </c:pt>
                <c:pt idx="241">
                  <c:v>8.2985299999999995</c:v>
                </c:pt>
                <c:pt idx="242">
                  <c:v>8.3143899999999995</c:v>
                </c:pt>
                <c:pt idx="243">
                  <c:v>8.3252500000000005</c:v>
                </c:pt>
                <c:pt idx="244">
                  <c:v>8.35365</c:v>
                </c:pt>
                <c:pt idx="245">
                  <c:v>8.3620099999999997</c:v>
                </c:pt>
                <c:pt idx="246">
                  <c:v>8.3650300000000009</c:v>
                </c:pt>
                <c:pt idx="247">
                  <c:v>8.38931</c:v>
                </c:pt>
                <c:pt idx="248">
                  <c:v>8.40578</c:v>
                </c:pt>
                <c:pt idx="249">
                  <c:v>8.4278600000000008</c:v>
                </c:pt>
                <c:pt idx="250">
                  <c:v>8.45017</c:v>
                </c:pt>
                <c:pt idx="251">
                  <c:v>8.4183800000000009</c:v>
                </c:pt>
                <c:pt idx="252">
                  <c:v>8.4292099999999994</c:v>
                </c:pt>
                <c:pt idx="253">
                  <c:v>8.4429800000000004</c:v>
                </c:pt>
                <c:pt idx="254">
                  <c:v>8.4509799999999995</c:v>
                </c:pt>
                <c:pt idx="255">
                  <c:v>8.4732900000000004</c:v>
                </c:pt>
                <c:pt idx="256">
                  <c:v>8.49071</c:v>
                </c:pt>
                <c:pt idx="257">
                  <c:v>8.4996899999999993</c:v>
                </c:pt>
                <c:pt idx="258">
                  <c:v>8.5096699999999998</c:v>
                </c:pt>
                <c:pt idx="259">
                  <c:v>8.5278100000000006</c:v>
                </c:pt>
                <c:pt idx="260">
                  <c:v>8.52989</c:v>
                </c:pt>
                <c:pt idx="261">
                  <c:v>8.5489700000000006</c:v>
                </c:pt>
                <c:pt idx="262">
                  <c:v>8.5419999999999998</c:v>
                </c:pt>
                <c:pt idx="263">
                  <c:v>8.5433400000000006</c:v>
                </c:pt>
                <c:pt idx="264">
                  <c:v>8.5558999999999994</c:v>
                </c:pt>
                <c:pt idx="265">
                  <c:v>8.5495300000000007</c:v>
                </c:pt>
                <c:pt idx="266">
                  <c:v>8.5629500000000007</c:v>
                </c:pt>
                <c:pt idx="267">
                  <c:v>8.5816099999999995</c:v>
                </c:pt>
                <c:pt idx="268">
                  <c:v>8.5879700000000003</c:v>
                </c:pt>
                <c:pt idx="269">
                  <c:v>8.5905500000000004</c:v>
                </c:pt>
                <c:pt idx="270">
                  <c:v>8.6073500000000003</c:v>
                </c:pt>
                <c:pt idx="271">
                  <c:v>8.6178000000000008</c:v>
                </c:pt>
                <c:pt idx="272">
                  <c:v>8.6308900000000008</c:v>
                </c:pt>
                <c:pt idx="273">
                  <c:v>8.6497100000000007</c:v>
                </c:pt>
                <c:pt idx="274">
                  <c:v>8.5678800000000006</c:v>
                </c:pt>
                <c:pt idx="275">
                  <c:v>8.5541400000000003</c:v>
                </c:pt>
                <c:pt idx="276">
                  <c:v>8.5648099999999996</c:v>
                </c:pt>
                <c:pt idx="277">
                  <c:v>8.5741899999999998</c:v>
                </c:pt>
                <c:pt idx="278">
                  <c:v>8.5915199999999992</c:v>
                </c:pt>
                <c:pt idx="279">
                  <c:v>8.61219</c:v>
                </c:pt>
                <c:pt idx="280">
                  <c:v>8.6161399999999997</c:v>
                </c:pt>
                <c:pt idx="281">
                  <c:v>8.6214899999999997</c:v>
                </c:pt>
                <c:pt idx="282">
                  <c:v>8.63171</c:v>
                </c:pt>
                <c:pt idx="283">
                  <c:v>8.64011</c:v>
                </c:pt>
                <c:pt idx="284">
                  <c:v>8.6531599999999997</c:v>
                </c:pt>
                <c:pt idx="285">
                  <c:v>8.5632699999999993</c:v>
                </c:pt>
                <c:pt idx="286">
                  <c:v>8.5459599999999991</c:v>
                </c:pt>
                <c:pt idx="287">
                  <c:v>8.5526199999999992</c:v>
                </c:pt>
                <c:pt idx="288">
                  <c:v>8.5593699999999995</c:v>
                </c:pt>
                <c:pt idx="289">
                  <c:v>8.5675600000000003</c:v>
                </c:pt>
                <c:pt idx="290">
                  <c:v>8.5915099999999995</c:v>
                </c:pt>
                <c:pt idx="291">
                  <c:v>8.5886999999999993</c:v>
                </c:pt>
                <c:pt idx="292">
                  <c:v>8.5933499999999992</c:v>
                </c:pt>
                <c:pt idx="293">
                  <c:v>8.6066199999999995</c:v>
                </c:pt>
                <c:pt idx="294">
                  <c:v>8.6165000000000003</c:v>
                </c:pt>
                <c:pt idx="295">
                  <c:v>8.6324299999999994</c:v>
                </c:pt>
                <c:pt idx="296">
                  <c:v>8.6474799999999998</c:v>
                </c:pt>
                <c:pt idx="297">
                  <c:v>8.6523400000000006</c:v>
                </c:pt>
                <c:pt idx="298">
                  <c:v>8.66343</c:v>
                </c:pt>
                <c:pt idx="299">
                  <c:v>8.6729099999999999</c:v>
                </c:pt>
                <c:pt idx="300">
                  <c:v>8.6773500000000006</c:v>
                </c:pt>
                <c:pt idx="301">
                  <c:v>8.69787</c:v>
                </c:pt>
                <c:pt idx="302">
                  <c:v>8.7007399999999997</c:v>
                </c:pt>
                <c:pt idx="303">
                  <c:v>8.7051300000000005</c:v>
                </c:pt>
                <c:pt idx="304">
                  <c:v>8.6928599999999996</c:v>
                </c:pt>
                <c:pt idx="305">
                  <c:v>8.6976999999999993</c:v>
                </c:pt>
                <c:pt idx="306">
                  <c:v>8.7075200000000006</c:v>
                </c:pt>
                <c:pt idx="307">
                  <c:v>8.7171199999999995</c:v>
                </c:pt>
                <c:pt idx="308">
                  <c:v>8.7187099999999997</c:v>
                </c:pt>
                <c:pt idx="309">
                  <c:v>8.7197099999999992</c:v>
                </c:pt>
                <c:pt idx="310">
                  <c:v>8.7203999999999997</c:v>
                </c:pt>
                <c:pt idx="311">
                  <c:v>8.7188599999999994</c:v>
                </c:pt>
                <c:pt idx="312">
                  <c:v>8.7046100000000006</c:v>
                </c:pt>
                <c:pt idx="313">
                  <c:v>8.7109199999999998</c:v>
                </c:pt>
                <c:pt idx="314">
                  <c:v>8.7029200000000007</c:v>
                </c:pt>
                <c:pt idx="315">
                  <c:v>8.6954100000000007</c:v>
                </c:pt>
                <c:pt idx="316">
                  <c:v>8.7037800000000001</c:v>
                </c:pt>
                <c:pt idx="317">
                  <c:v>8.7103000000000002</c:v>
                </c:pt>
                <c:pt idx="318">
                  <c:v>8.7184399999999993</c:v>
                </c:pt>
                <c:pt idx="319">
                  <c:v>8.7273300000000003</c:v>
                </c:pt>
                <c:pt idx="320">
                  <c:v>8.7253799999999995</c:v>
                </c:pt>
                <c:pt idx="321">
                  <c:v>8.72302</c:v>
                </c:pt>
                <c:pt idx="322">
                  <c:v>8.6646099999999997</c:v>
                </c:pt>
                <c:pt idx="323">
                  <c:v>8.6692599999999995</c:v>
                </c:pt>
                <c:pt idx="324">
                  <c:v>8.6825500000000009</c:v>
                </c:pt>
                <c:pt idx="325">
                  <c:v>8.6947700000000001</c:v>
                </c:pt>
                <c:pt idx="326">
                  <c:v>8.6890000000000001</c:v>
                </c:pt>
                <c:pt idx="327">
                  <c:v>8.6946100000000008</c:v>
                </c:pt>
                <c:pt idx="328">
                  <c:v>8.7047299999999996</c:v>
                </c:pt>
                <c:pt idx="329">
                  <c:v>8.7085699999999999</c:v>
                </c:pt>
                <c:pt idx="330">
                  <c:v>8.7220399999999998</c:v>
                </c:pt>
                <c:pt idx="331">
                  <c:v>8.7116100000000003</c:v>
                </c:pt>
                <c:pt idx="332">
                  <c:v>8.7089300000000005</c:v>
                </c:pt>
                <c:pt idx="333">
                  <c:v>8.7127099999999995</c:v>
                </c:pt>
                <c:pt idx="334">
                  <c:v>8.7084799999999998</c:v>
                </c:pt>
                <c:pt idx="335">
                  <c:v>8.7100100000000005</c:v>
                </c:pt>
                <c:pt idx="336">
                  <c:v>8.7222200000000001</c:v>
                </c:pt>
                <c:pt idx="337">
                  <c:v>8.7148199999999996</c:v>
                </c:pt>
                <c:pt idx="338">
                  <c:v>8.7080599999999997</c:v>
                </c:pt>
                <c:pt idx="339">
                  <c:v>8.7136700000000005</c:v>
                </c:pt>
                <c:pt idx="340">
                  <c:v>8.6944999999999997</c:v>
                </c:pt>
                <c:pt idx="341">
                  <c:v>8.6263000000000005</c:v>
                </c:pt>
                <c:pt idx="342">
                  <c:v>8.63218</c:v>
                </c:pt>
                <c:pt idx="343">
                  <c:v>8.6262799999999995</c:v>
                </c:pt>
                <c:pt idx="344">
                  <c:v>8.6327499999999997</c:v>
                </c:pt>
                <c:pt idx="345">
                  <c:v>8.6369799999999994</c:v>
                </c:pt>
                <c:pt idx="346">
                  <c:v>8.6389099999999992</c:v>
                </c:pt>
                <c:pt idx="347">
                  <c:v>8.6509599999999995</c:v>
                </c:pt>
                <c:pt idx="348">
                  <c:v>8.6626499999999993</c:v>
                </c:pt>
                <c:pt idx="349">
                  <c:v>8.6596499999999992</c:v>
                </c:pt>
                <c:pt idx="350">
                  <c:v>8.6578400000000002</c:v>
                </c:pt>
                <c:pt idx="351">
                  <c:v>8.6526599999999991</c:v>
                </c:pt>
                <c:pt idx="352">
                  <c:v>8.6480800000000002</c:v>
                </c:pt>
                <c:pt idx="353">
                  <c:v>8.6044400000000003</c:v>
                </c:pt>
                <c:pt idx="354">
                  <c:v>8.5791599999999999</c:v>
                </c:pt>
                <c:pt idx="355">
                  <c:v>8.5787399999999998</c:v>
                </c:pt>
                <c:pt idx="356">
                  <c:v>8.5862999999999996</c:v>
                </c:pt>
                <c:pt idx="357">
                  <c:v>8.59056</c:v>
                </c:pt>
                <c:pt idx="358">
                  <c:v>8.5945199999999993</c:v>
                </c:pt>
                <c:pt idx="359">
                  <c:v>8.6056699999999999</c:v>
                </c:pt>
                <c:pt idx="360">
                  <c:v>8.5991199999999992</c:v>
                </c:pt>
                <c:pt idx="361">
                  <c:v>8.5969300000000004</c:v>
                </c:pt>
                <c:pt idx="362">
                  <c:v>8.6026600000000002</c:v>
                </c:pt>
                <c:pt idx="363">
                  <c:v>8.6069800000000001</c:v>
                </c:pt>
                <c:pt idx="364">
                  <c:v>8.6043500000000002</c:v>
                </c:pt>
                <c:pt idx="365">
                  <c:v>8.6027000000000005</c:v>
                </c:pt>
                <c:pt idx="366">
                  <c:v>8.5960400000000003</c:v>
                </c:pt>
                <c:pt idx="367">
                  <c:v>8.5911200000000001</c:v>
                </c:pt>
                <c:pt idx="368">
                  <c:v>8.59741</c:v>
                </c:pt>
                <c:pt idx="369">
                  <c:v>8.5896000000000008</c:v>
                </c:pt>
                <c:pt idx="370">
                  <c:v>8.5730000000000004</c:v>
                </c:pt>
                <c:pt idx="371">
                  <c:v>8.58263</c:v>
                </c:pt>
                <c:pt idx="372">
                  <c:v>8.5789500000000007</c:v>
                </c:pt>
                <c:pt idx="373">
                  <c:v>8.5782000000000007</c:v>
                </c:pt>
                <c:pt idx="374">
                  <c:v>8.5695300000000003</c:v>
                </c:pt>
                <c:pt idx="375">
                  <c:v>8.5730199999999996</c:v>
                </c:pt>
                <c:pt idx="376">
                  <c:v>8.5796899999999994</c:v>
                </c:pt>
                <c:pt idx="377">
                  <c:v>8.5788200000000003</c:v>
                </c:pt>
                <c:pt idx="378">
                  <c:v>8.5818600000000007</c:v>
                </c:pt>
                <c:pt idx="379">
                  <c:v>8.5932700000000004</c:v>
                </c:pt>
                <c:pt idx="380">
                  <c:v>8.5975400000000004</c:v>
                </c:pt>
                <c:pt idx="381">
                  <c:v>8.60548</c:v>
                </c:pt>
                <c:pt idx="382">
                  <c:v>8.6207899999999995</c:v>
                </c:pt>
                <c:pt idx="383">
                  <c:v>8.6166199999999993</c:v>
                </c:pt>
                <c:pt idx="384">
                  <c:v>8.6110399999999991</c:v>
                </c:pt>
                <c:pt idx="385">
                  <c:v>8.6181599999999996</c:v>
                </c:pt>
                <c:pt idx="386">
                  <c:v>8.6210799999999992</c:v>
                </c:pt>
                <c:pt idx="387">
                  <c:v>8.6266999999999996</c:v>
                </c:pt>
                <c:pt idx="388">
                  <c:v>8.6336600000000008</c:v>
                </c:pt>
                <c:pt idx="389">
                  <c:v>8.6264000000000003</c:v>
                </c:pt>
                <c:pt idx="390">
                  <c:v>8.6320200000000007</c:v>
                </c:pt>
                <c:pt idx="391">
                  <c:v>8.6325199999999995</c:v>
                </c:pt>
                <c:pt idx="392">
                  <c:v>8.6306600000000007</c:v>
                </c:pt>
                <c:pt idx="393">
                  <c:v>8.6419200000000007</c:v>
                </c:pt>
                <c:pt idx="394">
                  <c:v>8.6456300000000006</c:v>
                </c:pt>
                <c:pt idx="395">
                  <c:v>8.6447199999999995</c:v>
                </c:pt>
                <c:pt idx="396">
                  <c:v>8.6458899999999996</c:v>
                </c:pt>
                <c:pt idx="397">
                  <c:v>8.6397200000000005</c:v>
                </c:pt>
                <c:pt idx="398">
                  <c:v>8.6430900000000008</c:v>
                </c:pt>
                <c:pt idx="399">
                  <c:v>8.6463099999999997</c:v>
                </c:pt>
                <c:pt idx="400">
                  <c:v>8.6470400000000005</c:v>
                </c:pt>
                <c:pt idx="401">
                  <c:v>8.64954</c:v>
                </c:pt>
                <c:pt idx="402">
                  <c:v>8.6541599999999992</c:v>
                </c:pt>
                <c:pt idx="403">
                  <c:v>8.6541599999999992</c:v>
                </c:pt>
                <c:pt idx="404">
                  <c:v>8.65578</c:v>
                </c:pt>
                <c:pt idx="405">
                  <c:v>8.6637799999999991</c:v>
                </c:pt>
                <c:pt idx="406">
                  <c:v>8.6587200000000006</c:v>
                </c:pt>
                <c:pt idx="407">
                  <c:v>8.6538400000000006</c:v>
                </c:pt>
                <c:pt idx="408">
                  <c:v>8.6622299999999992</c:v>
                </c:pt>
                <c:pt idx="409">
                  <c:v>8.6601599999999994</c:v>
                </c:pt>
                <c:pt idx="410">
                  <c:v>8.66432</c:v>
                </c:pt>
                <c:pt idx="411">
                  <c:v>8.6653099999999998</c:v>
                </c:pt>
                <c:pt idx="412">
                  <c:v>8.6516699999999993</c:v>
                </c:pt>
                <c:pt idx="413">
                  <c:v>8.6570800000000006</c:v>
                </c:pt>
                <c:pt idx="414">
                  <c:v>8.6539999999999999</c:v>
                </c:pt>
                <c:pt idx="415">
                  <c:v>8.6514900000000008</c:v>
                </c:pt>
                <c:pt idx="416">
                  <c:v>8.6586999999999996</c:v>
                </c:pt>
                <c:pt idx="417">
                  <c:v>8.6591799999999992</c:v>
                </c:pt>
                <c:pt idx="418">
                  <c:v>8.6488200000000006</c:v>
                </c:pt>
                <c:pt idx="419">
                  <c:v>8.65334</c:v>
                </c:pt>
                <c:pt idx="420">
                  <c:v>8.6498200000000001</c:v>
                </c:pt>
                <c:pt idx="421">
                  <c:v>8.6493699999999993</c:v>
                </c:pt>
                <c:pt idx="422">
                  <c:v>8.6517099999999996</c:v>
                </c:pt>
                <c:pt idx="423">
                  <c:v>8.6464400000000001</c:v>
                </c:pt>
                <c:pt idx="424">
                  <c:v>8.6471099999999996</c:v>
                </c:pt>
                <c:pt idx="425">
                  <c:v>8.6503899999999998</c:v>
                </c:pt>
                <c:pt idx="426">
                  <c:v>8.65015</c:v>
                </c:pt>
                <c:pt idx="427">
                  <c:v>8.6459700000000002</c:v>
                </c:pt>
                <c:pt idx="428">
                  <c:v>8.6533700000000007</c:v>
                </c:pt>
                <c:pt idx="429">
                  <c:v>8.6481899999999996</c:v>
                </c:pt>
                <c:pt idx="430">
                  <c:v>8.6440000000000001</c:v>
                </c:pt>
                <c:pt idx="431">
                  <c:v>8.6489799999999999</c:v>
                </c:pt>
                <c:pt idx="432">
                  <c:v>8.6465700000000005</c:v>
                </c:pt>
                <c:pt idx="433">
                  <c:v>8.6507299999999994</c:v>
                </c:pt>
                <c:pt idx="434">
                  <c:v>8.6497100000000007</c:v>
                </c:pt>
                <c:pt idx="435">
                  <c:v>8.6403999999999996</c:v>
                </c:pt>
                <c:pt idx="436">
                  <c:v>8.6432400000000005</c:v>
                </c:pt>
                <c:pt idx="437">
                  <c:v>8.6473899999999997</c:v>
                </c:pt>
                <c:pt idx="438">
                  <c:v>8.6438199999999998</c:v>
                </c:pt>
                <c:pt idx="439">
                  <c:v>8.6476600000000001</c:v>
                </c:pt>
                <c:pt idx="440">
                  <c:v>8.6383700000000001</c:v>
                </c:pt>
                <c:pt idx="441">
                  <c:v>8.62256</c:v>
                </c:pt>
                <c:pt idx="442">
                  <c:v>8.5907099999999996</c:v>
                </c:pt>
                <c:pt idx="443">
                  <c:v>8.5910499999999992</c:v>
                </c:pt>
                <c:pt idx="444">
                  <c:v>8.5803899999999995</c:v>
                </c:pt>
                <c:pt idx="445">
                  <c:v>8.5014000000000003</c:v>
                </c:pt>
                <c:pt idx="446">
                  <c:v>8.5035699999999999</c:v>
                </c:pt>
                <c:pt idx="447">
                  <c:v>8.5110700000000001</c:v>
                </c:pt>
                <c:pt idx="448">
                  <c:v>8.5188299999999995</c:v>
                </c:pt>
                <c:pt idx="449">
                  <c:v>8.5208100000000009</c:v>
                </c:pt>
                <c:pt idx="450">
                  <c:v>8.5259900000000002</c:v>
                </c:pt>
                <c:pt idx="451">
                  <c:v>8.5342800000000008</c:v>
                </c:pt>
                <c:pt idx="452">
                  <c:v>8.5326199999999996</c:v>
                </c:pt>
                <c:pt idx="453">
                  <c:v>8.5005799999999994</c:v>
                </c:pt>
                <c:pt idx="454">
                  <c:v>8.2784200000000006</c:v>
                </c:pt>
                <c:pt idx="455">
                  <c:v>8.2410499999999995</c:v>
                </c:pt>
                <c:pt idx="456">
                  <c:v>8.2379200000000008</c:v>
                </c:pt>
                <c:pt idx="457">
                  <c:v>8.2414199999999997</c:v>
                </c:pt>
                <c:pt idx="458">
                  <c:v>8.2433899999999998</c:v>
                </c:pt>
                <c:pt idx="459">
                  <c:v>8.2540899999999997</c:v>
                </c:pt>
                <c:pt idx="460">
                  <c:v>8.2611699999999999</c:v>
                </c:pt>
                <c:pt idx="461">
                  <c:v>8.2644800000000007</c:v>
                </c:pt>
                <c:pt idx="462">
                  <c:v>8.2801299999999998</c:v>
                </c:pt>
                <c:pt idx="463">
                  <c:v>8.2856000000000005</c:v>
                </c:pt>
                <c:pt idx="464">
                  <c:v>8.2847299999999997</c:v>
                </c:pt>
                <c:pt idx="465">
                  <c:v>8.2909199999999998</c:v>
                </c:pt>
                <c:pt idx="466">
                  <c:v>8.2913200000000007</c:v>
                </c:pt>
                <c:pt idx="467">
                  <c:v>8.2980300000000007</c:v>
                </c:pt>
                <c:pt idx="468">
                  <c:v>8.3090799999999998</c:v>
                </c:pt>
                <c:pt idx="469">
                  <c:v>8.3059899999999995</c:v>
                </c:pt>
                <c:pt idx="470">
                  <c:v>8.3109800000000007</c:v>
                </c:pt>
                <c:pt idx="471">
                  <c:v>8.3178699999999992</c:v>
                </c:pt>
                <c:pt idx="472">
                  <c:v>8.3138000000000005</c:v>
                </c:pt>
                <c:pt idx="473">
                  <c:v>8.3118099999999995</c:v>
                </c:pt>
                <c:pt idx="474">
                  <c:v>8.2989899999999999</c:v>
                </c:pt>
                <c:pt idx="475">
                  <c:v>8.2410800000000002</c:v>
                </c:pt>
                <c:pt idx="476">
                  <c:v>8.2046899999999994</c:v>
                </c:pt>
                <c:pt idx="477">
                  <c:v>8.1950900000000004</c:v>
                </c:pt>
                <c:pt idx="478">
                  <c:v>8.1878600000000006</c:v>
                </c:pt>
                <c:pt idx="479">
                  <c:v>8.1909200000000002</c:v>
                </c:pt>
                <c:pt idx="480">
                  <c:v>8.1879500000000007</c:v>
                </c:pt>
                <c:pt idx="481">
                  <c:v>8.1837199999999992</c:v>
                </c:pt>
                <c:pt idx="482">
                  <c:v>8.1912099999999999</c:v>
                </c:pt>
                <c:pt idx="483">
                  <c:v>8.19407</c:v>
                </c:pt>
                <c:pt idx="484">
                  <c:v>8.1947600000000005</c:v>
                </c:pt>
                <c:pt idx="485">
                  <c:v>8.2105700000000006</c:v>
                </c:pt>
                <c:pt idx="486">
                  <c:v>8.2082999999999995</c:v>
                </c:pt>
                <c:pt idx="487">
                  <c:v>8.2065000000000001</c:v>
                </c:pt>
                <c:pt idx="488">
                  <c:v>8.2144600000000008</c:v>
                </c:pt>
                <c:pt idx="489">
                  <c:v>8.2177100000000003</c:v>
                </c:pt>
                <c:pt idx="490">
                  <c:v>8.2194299999999991</c:v>
                </c:pt>
                <c:pt idx="491">
                  <c:v>8.2282200000000003</c:v>
                </c:pt>
                <c:pt idx="492">
                  <c:v>8.2233400000000003</c:v>
                </c:pt>
                <c:pt idx="493">
                  <c:v>8.2230100000000004</c:v>
                </c:pt>
                <c:pt idx="494">
                  <c:v>8.1938999999999993</c:v>
                </c:pt>
                <c:pt idx="495">
                  <c:v>8.1830999999999996</c:v>
                </c:pt>
                <c:pt idx="496">
                  <c:v>8.1801399999999997</c:v>
                </c:pt>
                <c:pt idx="497">
                  <c:v>8.1753199999999993</c:v>
                </c:pt>
                <c:pt idx="498">
                  <c:v>8.1589200000000002</c:v>
                </c:pt>
                <c:pt idx="499">
                  <c:v>8.1583799999999993</c:v>
                </c:pt>
                <c:pt idx="500">
                  <c:v>8.1629699999999996</c:v>
                </c:pt>
                <c:pt idx="501">
                  <c:v>8.1578900000000001</c:v>
                </c:pt>
                <c:pt idx="502">
                  <c:v>8.1685400000000001</c:v>
                </c:pt>
                <c:pt idx="503">
                  <c:v>8.1695899999999995</c:v>
                </c:pt>
                <c:pt idx="504">
                  <c:v>8.1700199999999992</c:v>
                </c:pt>
                <c:pt idx="505">
                  <c:v>8.1746499999999997</c:v>
                </c:pt>
                <c:pt idx="506">
                  <c:v>8.1721900000000005</c:v>
                </c:pt>
                <c:pt idx="507">
                  <c:v>8.1759799999999991</c:v>
                </c:pt>
                <c:pt idx="508">
                  <c:v>8.1786600000000007</c:v>
                </c:pt>
                <c:pt idx="509">
                  <c:v>8.1808300000000003</c:v>
                </c:pt>
                <c:pt idx="510">
                  <c:v>8.1709099999999992</c:v>
                </c:pt>
                <c:pt idx="511">
                  <c:v>8.17882</c:v>
                </c:pt>
                <c:pt idx="512">
                  <c:v>8.1747999999999994</c:v>
                </c:pt>
                <c:pt idx="513">
                  <c:v>8.1692900000000002</c:v>
                </c:pt>
                <c:pt idx="514">
                  <c:v>8.1747999999999994</c:v>
                </c:pt>
                <c:pt idx="515">
                  <c:v>8.1639099999999996</c:v>
                </c:pt>
                <c:pt idx="516">
                  <c:v>8.1401299999999992</c:v>
                </c:pt>
                <c:pt idx="517">
                  <c:v>8.1151400000000002</c:v>
                </c:pt>
                <c:pt idx="518">
                  <c:v>8.0937099999999997</c:v>
                </c:pt>
                <c:pt idx="519">
                  <c:v>8.0745699999999996</c:v>
                </c:pt>
                <c:pt idx="520">
                  <c:v>7.9863099999999996</c:v>
                </c:pt>
                <c:pt idx="521">
                  <c:v>7.8419299999999996</c:v>
                </c:pt>
                <c:pt idx="522">
                  <c:v>7.80985</c:v>
                </c:pt>
                <c:pt idx="523">
                  <c:v>7.8139799999999999</c:v>
                </c:pt>
                <c:pt idx="524">
                  <c:v>7.8194400000000002</c:v>
                </c:pt>
                <c:pt idx="525">
                  <c:v>7.83155</c:v>
                </c:pt>
                <c:pt idx="526">
                  <c:v>7.8359100000000002</c:v>
                </c:pt>
                <c:pt idx="527">
                  <c:v>7.83847</c:v>
                </c:pt>
                <c:pt idx="528">
                  <c:v>7.8428699999999996</c:v>
                </c:pt>
                <c:pt idx="529">
                  <c:v>7.8326200000000004</c:v>
                </c:pt>
                <c:pt idx="530">
                  <c:v>7.7895599999999998</c:v>
                </c:pt>
                <c:pt idx="531">
                  <c:v>7.7865700000000002</c:v>
                </c:pt>
                <c:pt idx="532">
                  <c:v>7.7784599999999999</c:v>
                </c:pt>
                <c:pt idx="533">
                  <c:v>7.7678500000000001</c:v>
                </c:pt>
                <c:pt idx="534">
                  <c:v>7.7709599999999996</c:v>
                </c:pt>
                <c:pt idx="535">
                  <c:v>7.7810499999999996</c:v>
                </c:pt>
                <c:pt idx="536">
                  <c:v>7.7831900000000003</c:v>
                </c:pt>
                <c:pt idx="537">
                  <c:v>7.7877999999999998</c:v>
                </c:pt>
                <c:pt idx="538">
                  <c:v>7.7772899999999998</c:v>
                </c:pt>
                <c:pt idx="539">
                  <c:v>7.7861799999999999</c:v>
                </c:pt>
                <c:pt idx="540">
                  <c:v>7.7930299999999999</c:v>
                </c:pt>
                <c:pt idx="541">
                  <c:v>7.7958600000000002</c:v>
                </c:pt>
                <c:pt idx="542">
                  <c:v>7.7947800000000003</c:v>
                </c:pt>
                <c:pt idx="543">
                  <c:v>7.7987299999999999</c:v>
                </c:pt>
                <c:pt idx="544">
                  <c:v>7.7968299999999999</c:v>
                </c:pt>
                <c:pt idx="545">
                  <c:v>7.8016500000000004</c:v>
                </c:pt>
                <c:pt idx="546">
                  <c:v>7.8102400000000003</c:v>
                </c:pt>
                <c:pt idx="547">
                  <c:v>7.8147700000000002</c:v>
                </c:pt>
                <c:pt idx="548">
                  <c:v>7.8249199999999997</c:v>
                </c:pt>
                <c:pt idx="549">
                  <c:v>7.8306399999999998</c:v>
                </c:pt>
                <c:pt idx="550">
                  <c:v>7.8307099999999998</c:v>
                </c:pt>
                <c:pt idx="551">
                  <c:v>7.8339699999999999</c:v>
                </c:pt>
                <c:pt idx="552">
                  <c:v>7.8233600000000001</c:v>
                </c:pt>
                <c:pt idx="553">
                  <c:v>7.8242700000000003</c:v>
                </c:pt>
                <c:pt idx="554">
                  <c:v>7.8380299999999998</c:v>
                </c:pt>
                <c:pt idx="555">
                  <c:v>7.8313300000000003</c:v>
                </c:pt>
                <c:pt idx="556">
                  <c:v>7.82728</c:v>
                </c:pt>
                <c:pt idx="557">
                  <c:v>7.82944</c:v>
                </c:pt>
                <c:pt idx="558">
                  <c:v>7.8113799999999998</c:v>
                </c:pt>
                <c:pt idx="559">
                  <c:v>7.8007600000000004</c:v>
                </c:pt>
                <c:pt idx="560">
                  <c:v>7.78857</c:v>
                </c:pt>
                <c:pt idx="561">
                  <c:v>7.7745699999999998</c:v>
                </c:pt>
                <c:pt idx="562">
                  <c:v>7.7510399999999997</c:v>
                </c:pt>
                <c:pt idx="563">
                  <c:v>7.7517399999999999</c:v>
                </c:pt>
                <c:pt idx="564">
                  <c:v>7.7472599999999998</c:v>
                </c:pt>
                <c:pt idx="565">
                  <c:v>7.7492000000000001</c:v>
                </c:pt>
                <c:pt idx="566">
                  <c:v>7.7500499999999999</c:v>
                </c:pt>
                <c:pt idx="567">
                  <c:v>7.7394499999999997</c:v>
                </c:pt>
                <c:pt idx="568">
                  <c:v>7.7410399999999999</c:v>
                </c:pt>
                <c:pt idx="569">
                  <c:v>7.7491399999999997</c:v>
                </c:pt>
                <c:pt idx="570">
                  <c:v>7.7499099999999999</c:v>
                </c:pt>
                <c:pt idx="571">
                  <c:v>7.7588699999999999</c:v>
                </c:pt>
                <c:pt idx="572">
                  <c:v>7.7551600000000001</c:v>
                </c:pt>
                <c:pt idx="573">
                  <c:v>7.7452699999999997</c:v>
                </c:pt>
                <c:pt idx="574">
                  <c:v>7.7490100000000002</c:v>
                </c:pt>
                <c:pt idx="575">
                  <c:v>7.7441899999999997</c:v>
                </c:pt>
                <c:pt idx="576">
                  <c:v>7.7423700000000002</c:v>
                </c:pt>
                <c:pt idx="577">
                  <c:v>7.75068</c:v>
                </c:pt>
                <c:pt idx="578">
                  <c:v>7.7496099999999997</c:v>
                </c:pt>
                <c:pt idx="579">
                  <c:v>7.7447600000000003</c:v>
                </c:pt>
                <c:pt idx="580">
                  <c:v>7.7495200000000004</c:v>
                </c:pt>
                <c:pt idx="581">
                  <c:v>7.7478199999999999</c:v>
                </c:pt>
                <c:pt idx="582">
                  <c:v>7.7486300000000004</c:v>
                </c:pt>
                <c:pt idx="583">
                  <c:v>7.7537200000000004</c:v>
                </c:pt>
                <c:pt idx="584">
                  <c:v>7.7497999999999996</c:v>
                </c:pt>
                <c:pt idx="585">
                  <c:v>7.7524100000000002</c:v>
                </c:pt>
                <c:pt idx="586">
                  <c:v>7.7550100000000004</c:v>
                </c:pt>
                <c:pt idx="587">
                  <c:v>7.75366</c:v>
                </c:pt>
                <c:pt idx="588">
                  <c:v>7.7618099999999997</c:v>
                </c:pt>
                <c:pt idx="589">
                  <c:v>7.7668999999999997</c:v>
                </c:pt>
                <c:pt idx="590">
                  <c:v>7.7631899999999998</c:v>
                </c:pt>
                <c:pt idx="591">
                  <c:v>7.7651199999999996</c:v>
                </c:pt>
                <c:pt idx="592">
                  <c:v>7.7634299999999996</c:v>
                </c:pt>
                <c:pt idx="593">
                  <c:v>7.76661</c:v>
                </c:pt>
                <c:pt idx="594">
                  <c:v>7.7711300000000003</c:v>
                </c:pt>
                <c:pt idx="595">
                  <c:v>7.77264</c:v>
                </c:pt>
                <c:pt idx="596">
                  <c:v>7.7679400000000003</c:v>
                </c:pt>
                <c:pt idx="597">
                  <c:v>7.7706099999999996</c:v>
                </c:pt>
                <c:pt idx="598">
                  <c:v>7.7682900000000004</c:v>
                </c:pt>
                <c:pt idx="599">
                  <c:v>7.7581899999999999</c:v>
                </c:pt>
                <c:pt idx="600">
                  <c:v>7.73238</c:v>
                </c:pt>
                <c:pt idx="601">
                  <c:v>7.7110799999999999</c:v>
                </c:pt>
                <c:pt idx="602">
                  <c:v>7.70031</c:v>
                </c:pt>
                <c:pt idx="603">
                  <c:v>7.7039</c:v>
                </c:pt>
                <c:pt idx="604">
                  <c:v>7.7040699999999998</c:v>
                </c:pt>
                <c:pt idx="605">
                  <c:v>7.7029800000000002</c:v>
                </c:pt>
                <c:pt idx="606">
                  <c:v>7.7064599999999999</c:v>
                </c:pt>
                <c:pt idx="607">
                  <c:v>7.7028100000000004</c:v>
                </c:pt>
                <c:pt idx="608">
                  <c:v>7.7044499999999996</c:v>
                </c:pt>
                <c:pt idx="609">
                  <c:v>7.7069299999999998</c:v>
                </c:pt>
                <c:pt idx="610">
                  <c:v>7.7072000000000003</c:v>
                </c:pt>
                <c:pt idx="611">
                  <c:v>7.71495</c:v>
                </c:pt>
                <c:pt idx="612">
                  <c:v>7.7104400000000002</c:v>
                </c:pt>
                <c:pt idx="613">
                  <c:v>7.7049599999999998</c:v>
                </c:pt>
                <c:pt idx="614">
                  <c:v>7.7071500000000004</c:v>
                </c:pt>
                <c:pt idx="615">
                  <c:v>7.71197</c:v>
                </c:pt>
                <c:pt idx="616">
                  <c:v>7.7112499999999997</c:v>
                </c:pt>
                <c:pt idx="617">
                  <c:v>7.71915</c:v>
                </c:pt>
                <c:pt idx="618">
                  <c:v>7.7180400000000002</c:v>
                </c:pt>
                <c:pt idx="619">
                  <c:v>7.7164099999999998</c:v>
                </c:pt>
                <c:pt idx="620">
                  <c:v>7.7213099999999999</c:v>
                </c:pt>
                <c:pt idx="621">
                  <c:v>7.71366</c:v>
                </c:pt>
                <c:pt idx="622">
                  <c:v>7.7027999999999999</c:v>
                </c:pt>
                <c:pt idx="623">
                  <c:v>7.7083199999999996</c:v>
                </c:pt>
                <c:pt idx="624">
                  <c:v>7.7021199999999999</c:v>
                </c:pt>
                <c:pt idx="625">
                  <c:v>7.7007700000000003</c:v>
                </c:pt>
                <c:pt idx="626">
                  <c:v>7.7068300000000001</c:v>
                </c:pt>
                <c:pt idx="627">
                  <c:v>7.6991199999999997</c:v>
                </c:pt>
                <c:pt idx="628">
                  <c:v>7.4701899999999997</c:v>
                </c:pt>
                <c:pt idx="629">
                  <c:v>7.4568700000000003</c:v>
                </c:pt>
                <c:pt idx="630">
                  <c:v>7.4580900000000003</c:v>
                </c:pt>
                <c:pt idx="631">
                  <c:v>7.4696600000000002</c:v>
                </c:pt>
                <c:pt idx="632">
                  <c:v>7.4826699999999997</c:v>
                </c:pt>
                <c:pt idx="633">
                  <c:v>7.4881399999999996</c:v>
                </c:pt>
                <c:pt idx="634">
                  <c:v>7.5042600000000004</c:v>
                </c:pt>
                <c:pt idx="635">
                  <c:v>7.5161699999999998</c:v>
                </c:pt>
                <c:pt idx="636">
                  <c:v>7.51898</c:v>
                </c:pt>
                <c:pt idx="637">
                  <c:v>7.5254500000000002</c:v>
                </c:pt>
                <c:pt idx="638">
                  <c:v>7.5339600000000004</c:v>
                </c:pt>
                <c:pt idx="639">
                  <c:v>7.5400999999999998</c:v>
                </c:pt>
                <c:pt idx="640">
                  <c:v>7.5443300000000004</c:v>
                </c:pt>
                <c:pt idx="641">
                  <c:v>7.5467700000000004</c:v>
                </c:pt>
                <c:pt idx="642">
                  <c:v>7.54427</c:v>
                </c:pt>
                <c:pt idx="643">
                  <c:v>7.5468999999999999</c:v>
                </c:pt>
                <c:pt idx="644">
                  <c:v>7.5466300000000004</c:v>
                </c:pt>
                <c:pt idx="645">
                  <c:v>7.5456599999999998</c:v>
                </c:pt>
                <c:pt idx="646">
                  <c:v>7.5515600000000003</c:v>
                </c:pt>
                <c:pt idx="647">
                  <c:v>7.5473699999999999</c:v>
                </c:pt>
                <c:pt idx="648">
                  <c:v>7.5451600000000001</c:v>
                </c:pt>
                <c:pt idx="649">
                  <c:v>7.5503999999999998</c:v>
                </c:pt>
                <c:pt idx="650">
                  <c:v>7.5477699999999999</c:v>
                </c:pt>
                <c:pt idx="651">
                  <c:v>7.5477400000000001</c:v>
                </c:pt>
                <c:pt idx="652">
                  <c:v>7.53667</c:v>
                </c:pt>
                <c:pt idx="653">
                  <c:v>7.4554200000000002</c:v>
                </c:pt>
                <c:pt idx="654">
                  <c:v>7.4561200000000003</c:v>
                </c:pt>
                <c:pt idx="655">
                  <c:v>7.4581099999999996</c:v>
                </c:pt>
                <c:pt idx="656">
                  <c:v>7.4570800000000004</c:v>
                </c:pt>
                <c:pt idx="657">
                  <c:v>7.4657799999999996</c:v>
                </c:pt>
                <c:pt idx="658">
                  <c:v>7.4721299999999999</c:v>
                </c:pt>
                <c:pt idx="659">
                  <c:v>7.4677800000000003</c:v>
                </c:pt>
                <c:pt idx="660">
                  <c:v>7.4722900000000001</c:v>
                </c:pt>
                <c:pt idx="661">
                  <c:v>7.4779099999999996</c:v>
                </c:pt>
                <c:pt idx="662">
                  <c:v>7.4782700000000002</c:v>
                </c:pt>
                <c:pt idx="663">
                  <c:v>7.4873399999999997</c:v>
                </c:pt>
                <c:pt idx="664">
                  <c:v>7.48698</c:v>
                </c:pt>
                <c:pt idx="665">
                  <c:v>7.4869399999999997</c:v>
                </c:pt>
                <c:pt idx="666">
                  <c:v>7.4895800000000001</c:v>
                </c:pt>
                <c:pt idx="667">
                  <c:v>7.4909499999999998</c:v>
                </c:pt>
                <c:pt idx="668">
                  <c:v>7.4921199999999999</c:v>
                </c:pt>
                <c:pt idx="669">
                  <c:v>7.5005899999999999</c:v>
                </c:pt>
                <c:pt idx="670">
                  <c:v>7.49613</c:v>
                </c:pt>
                <c:pt idx="671">
                  <c:v>7.4956300000000002</c:v>
                </c:pt>
                <c:pt idx="672">
                  <c:v>7.5016600000000002</c:v>
                </c:pt>
                <c:pt idx="673">
                  <c:v>7.49803</c:v>
                </c:pt>
                <c:pt idx="674">
                  <c:v>7.4991199999999996</c:v>
                </c:pt>
                <c:pt idx="675">
                  <c:v>7.4883499999999996</c:v>
                </c:pt>
                <c:pt idx="676">
                  <c:v>7.4779299999999997</c:v>
                </c:pt>
                <c:pt idx="677">
                  <c:v>7.4179000000000004</c:v>
                </c:pt>
                <c:pt idx="678">
                  <c:v>7.2490600000000001</c:v>
                </c:pt>
                <c:pt idx="679">
                  <c:v>7.2415000000000003</c:v>
                </c:pt>
                <c:pt idx="680">
                  <c:v>7.2561600000000004</c:v>
                </c:pt>
                <c:pt idx="681">
                  <c:v>7.2656299999999998</c:v>
                </c:pt>
                <c:pt idx="682">
                  <c:v>7.2628599999999999</c:v>
                </c:pt>
                <c:pt idx="683">
                  <c:v>7.2710499999999998</c:v>
                </c:pt>
                <c:pt idx="684">
                  <c:v>7.2816599999999996</c:v>
                </c:pt>
                <c:pt idx="685">
                  <c:v>7.2953000000000001</c:v>
                </c:pt>
                <c:pt idx="686">
                  <c:v>7.3082200000000004</c:v>
                </c:pt>
                <c:pt idx="687">
                  <c:v>7.3115600000000001</c:v>
                </c:pt>
                <c:pt idx="688">
                  <c:v>7.3173599999999999</c:v>
                </c:pt>
                <c:pt idx="689">
                  <c:v>7.3256300000000003</c:v>
                </c:pt>
                <c:pt idx="690">
                  <c:v>7.3276199999999996</c:v>
                </c:pt>
                <c:pt idx="691">
                  <c:v>7.3308</c:v>
                </c:pt>
                <c:pt idx="692">
                  <c:v>7.3393100000000002</c:v>
                </c:pt>
                <c:pt idx="693">
                  <c:v>7.3387200000000004</c:v>
                </c:pt>
                <c:pt idx="694">
                  <c:v>7.3366499999999997</c:v>
                </c:pt>
                <c:pt idx="695">
                  <c:v>7.3433999999999999</c:v>
                </c:pt>
                <c:pt idx="696">
                  <c:v>7.3449999999999998</c:v>
                </c:pt>
                <c:pt idx="697">
                  <c:v>7.3512599999999999</c:v>
                </c:pt>
                <c:pt idx="698">
                  <c:v>7.3538600000000001</c:v>
                </c:pt>
                <c:pt idx="699">
                  <c:v>7.3507400000000001</c:v>
                </c:pt>
                <c:pt idx="700">
                  <c:v>7.3559099999999997</c:v>
                </c:pt>
                <c:pt idx="701">
                  <c:v>7.35968</c:v>
                </c:pt>
                <c:pt idx="702">
                  <c:v>7.3581799999999999</c:v>
                </c:pt>
                <c:pt idx="703">
                  <c:v>7.3667800000000003</c:v>
                </c:pt>
                <c:pt idx="704">
                  <c:v>7.3696400000000004</c:v>
                </c:pt>
                <c:pt idx="705">
                  <c:v>7.3684700000000003</c:v>
                </c:pt>
                <c:pt idx="706">
                  <c:v>7.3722399999999997</c:v>
                </c:pt>
                <c:pt idx="707">
                  <c:v>7.3752899999999997</c:v>
                </c:pt>
                <c:pt idx="708">
                  <c:v>7.3789699999999998</c:v>
                </c:pt>
                <c:pt idx="709">
                  <c:v>7.3848399999999996</c:v>
                </c:pt>
                <c:pt idx="710">
                  <c:v>7.3813700000000004</c:v>
                </c:pt>
                <c:pt idx="711">
                  <c:v>7.3851800000000001</c:v>
                </c:pt>
                <c:pt idx="712">
                  <c:v>7.3899499999999998</c:v>
                </c:pt>
                <c:pt idx="713">
                  <c:v>7.3881899999999998</c:v>
                </c:pt>
                <c:pt idx="714">
                  <c:v>7.3919300000000003</c:v>
                </c:pt>
                <c:pt idx="715">
                  <c:v>7.3979400000000002</c:v>
                </c:pt>
                <c:pt idx="716">
                  <c:v>7.39459</c:v>
                </c:pt>
                <c:pt idx="717">
                  <c:v>7.3955700000000002</c:v>
                </c:pt>
                <c:pt idx="718">
                  <c:v>7.4028400000000003</c:v>
                </c:pt>
                <c:pt idx="719">
                  <c:v>7.4011699999999996</c:v>
                </c:pt>
                <c:pt idx="720">
                  <c:v>7.4074400000000002</c:v>
                </c:pt>
                <c:pt idx="721">
                  <c:v>7.40761</c:v>
                </c:pt>
                <c:pt idx="722">
                  <c:v>7.40367</c:v>
                </c:pt>
                <c:pt idx="723">
                  <c:v>7.4077900000000003</c:v>
                </c:pt>
                <c:pt idx="724">
                  <c:v>7.4065300000000001</c:v>
                </c:pt>
                <c:pt idx="725">
                  <c:v>7.4038300000000001</c:v>
                </c:pt>
                <c:pt idx="726">
                  <c:v>7.4123999999999999</c:v>
                </c:pt>
                <c:pt idx="727">
                  <c:v>7.4101400000000002</c:v>
                </c:pt>
                <c:pt idx="728">
                  <c:v>7.4072199999999997</c:v>
                </c:pt>
                <c:pt idx="729">
                  <c:v>7.4115000000000002</c:v>
                </c:pt>
                <c:pt idx="730">
                  <c:v>7.4106100000000001</c:v>
                </c:pt>
                <c:pt idx="731">
                  <c:v>7.4119799999999998</c:v>
                </c:pt>
                <c:pt idx="732">
                  <c:v>7.4171800000000001</c:v>
                </c:pt>
                <c:pt idx="733">
                  <c:v>7.4123999999999999</c:v>
                </c:pt>
                <c:pt idx="734">
                  <c:v>7.4009900000000002</c:v>
                </c:pt>
                <c:pt idx="735">
                  <c:v>7.3830499999999999</c:v>
                </c:pt>
                <c:pt idx="736">
                  <c:v>7.3807299999999998</c:v>
                </c:pt>
                <c:pt idx="737">
                  <c:v>7.3864200000000002</c:v>
                </c:pt>
                <c:pt idx="738">
                  <c:v>7.39114</c:v>
                </c:pt>
                <c:pt idx="739">
                  <c:v>7.3876299999999997</c:v>
                </c:pt>
                <c:pt idx="740">
                  <c:v>7.3866199999999997</c:v>
                </c:pt>
                <c:pt idx="741">
                  <c:v>7.3946399999999999</c:v>
                </c:pt>
                <c:pt idx="742">
                  <c:v>7.38978</c:v>
                </c:pt>
                <c:pt idx="743">
                  <c:v>7.3958500000000003</c:v>
                </c:pt>
                <c:pt idx="744">
                  <c:v>7.3903999999999996</c:v>
                </c:pt>
                <c:pt idx="745">
                  <c:v>7.3722500000000002</c:v>
                </c:pt>
                <c:pt idx="746">
                  <c:v>7.3557100000000002</c:v>
                </c:pt>
                <c:pt idx="747">
                  <c:v>7.3547799999999999</c:v>
                </c:pt>
                <c:pt idx="748">
                  <c:v>7.3384499999999999</c:v>
                </c:pt>
                <c:pt idx="749">
                  <c:v>7.3408199999999999</c:v>
                </c:pt>
                <c:pt idx="750">
                  <c:v>7.3398300000000001</c:v>
                </c:pt>
                <c:pt idx="751">
                  <c:v>7.3387700000000002</c:v>
                </c:pt>
                <c:pt idx="752">
                  <c:v>7.3423800000000004</c:v>
                </c:pt>
                <c:pt idx="753">
                  <c:v>7.3426400000000003</c:v>
                </c:pt>
                <c:pt idx="754">
                  <c:v>7.3452599999999997</c:v>
                </c:pt>
                <c:pt idx="755">
                  <c:v>7.3507499999999997</c:v>
                </c:pt>
                <c:pt idx="756">
                  <c:v>7.3473600000000001</c:v>
                </c:pt>
                <c:pt idx="757">
                  <c:v>7.3503499999999997</c:v>
                </c:pt>
                <c:pt idx="758">
                  <c:v>7.3508800000000001</c:v>
                </c:pt>
                <c:pt idx="759">
                  <c:v>7.34856</c:v>
                </c:pt>
                <c:pt idx="760">
                  <c:v>7.3495100000000004</c:v>
                </c:pt>
                <c:pt idx="761">
                  <c:v>7.3544400000000003</c:v>
                </c:pt>
                <c:pt idx="762">
                  <c:v>7.3478500000000002</c:v>
                </c:pt>
                <c:pt idx="763">
                  <c:v>7.3487400000000003</c:v>
                </c:pt>
                <c:pt idx="764">
                  <c:v>7.3531500000000003</c:v>
                </c:pt>
                <c:pt idx="765">
                  <c:v>7.3516399999999997</c:v>
                </c:pt>
                <c:pt idx="766">
                  <c:v>7.3517000000000001</c:v>
                </c:pt>
                <c:pt idx="767">
                  <c:v>7.3524700000000003</c:v>
                </c:pt>
                <c:pt idx="768">
                  <c:v>7.3508800000000001</c:v>
                </c:pt>
                <c:pt idx="769">
                  <c:v>7.3523300000000003</c:v>
                </c:pt>
                <c:pt idx="770">
                  <c:v>7.3391400000000004</c:v>
                </c:pt>
                <c:pt idx="771">
                  <c:v>7.3307200000000003</c:v>
                </c:pt>
                <c:pt idx="772">
                  <c:v>7.3405399999999998</c:v>
                </c:pt>
                <c:pt idx="773">
                  <c:v>7.3349500000000001</c:v>
                </c:pt>
                <c:pt idx="774">
                  <c:v>7.3284399999999996</c:v>
                </c:pt>
                <c:pt idx="775">
                  <c:v>7.3310199999999996</c:v>
                </c:pt>
                <c:pt idx="776">
                  <c:v>7.3324400000000001</c:v>
                </c:pt>
                <c:pt idx="777">
                  <c:v>7.3350600000000004</c:v>
                </c:pt>
                <c:pt idx="778">
                  <c:v>7.1867799999999997</c:v>
                </c:pt>
                <c:pt idx="779">
                  <c:v>7.1571699999999998</c:v>
                </c:pt>
                <c:pt idx="780">
                  <c:v>7.1565200000000004</c:v>
                </c:pt>
                <c:pt idx="781">
                  <c:v>7.16235</c:v>
                </c:pt>
                <c:pt idx="782">
                  <c:v>7.1226500000000001</c:v>
                </c:pt>
                <c:pt idx="783">
                  <c:v>7.11416</c:v>
                </c:pt>
                <c:pt idx="784">
                  <c:v>7.1255800000000002</c:v>
                </c:pt>
                <c:pt idx="785">
                  <c:v>7.1271000000000004</c:v>
                </c:pt>
                <c:pt idx="786">
                  <c:v>7.13171</c:v>
                </c:pt>
                <c:pt idx="787">
                  <c:v>7.1390799999999999</c:v>
                </c:pt>
                <c:pt idx="788">
                  <c:v>7.1408899999999997</c:v>
                </c:pt>
                <c:pt idx="789">
                  <c:v>7.1379900000000003</c:v>
                </c:pt>
                <c:pt idx="790">
                  <c:v>7.1379200000000003</c:v>
                </c:pt>
                <c:pt idx="791">
                  <c:v>7.1374899999999997</c:v>
                </c:pt>
                <c:pt idx="792">
                  <c:v>7.1433900000000001</c:v>
                </c:pt>
                <c:pt idx="793">
                  <c:v>7.1442500000000004</c:v>
                </c:pt>
                <c:pt idx="794">
                  <c:v>7.1458300000000001</c:v>
                </c:pt>
                <c:pt idx="795">
                  <c:v>7.1582800000000004</c:v>
                </c:pt>
                <c:pt idx="796">
                  <c:v>7.1565000000000003</c:v>
                </c:pt>
                <c:pt idx="797">
                  <c:v>7.1542300000000001</c:v>
                </c:pt>
                <c:pt idx="798">
                  <c:v>7.1575600000000001</c:v>
                </c:pt>
                <c:pt idx="799">
                  <c:v>7.1586100000000004</c:v>
                </c:pt>
                <c:pt idx="800">
                  <c:v>7.1616</c:v>
                </c:pt>
                <c:pt idx="801">
                  <c:v>7.1668000000000003</c:v>
                </c:pt>
                <c:pt idx="802">
                  <c:v>7.1627400000000003</c:v>
                </c:pt>
                <c:pt idx="803">
                  <c:v>7.1665999999999999</c:v>
                </c:pt>
                <c:pt idx="804">
                  <c:v>7.1696600000000004</c:v>
                </c:pt>
                <c:pt idx="805">
                  <c:v>7.1655800000000003</c:v>
                </c:pt>
                <c:pt idx="806">
                  <c:v>7.1705399999999999</c:v>
                </c:pt>
                <c:pt idx="807">
                  <c:v>7.1724600000000001</c:v>
                </c:pt>
                <c:pt idx="808">
                  <c:v>7.1674300000000004</c:v>
                </c:pt>
                <c:pt idx="809">
                  <c:v>7.1675800000000001</c:v>
                </c:pt>
                <c:pt idx="810">
                  <c:v>7.1736899999999997</c:v>
                </c:pt>
                <c:pt idx="811">
                  <c:v>7.1717300000000002</c:v>
                </c:pt>
                <c:pt idx="812">
                  <c:v>7.1789300000000003</c:v>
                </c:pt>
                <c:pt idx="813">
                  <c:v>7.1784999999999997</c:v>
                </c:pt>
                <c:pt idx="814">
                  <c:v>7.1743699999999997</c:v>
                </c:pt>
                <c:pt idx="815">
                  <c:v>7.1782000000000004</c:v>
                </c:pt>
                <c:pt idx="816">
                  <c:v>7.1757200000000001</c:v>
                </c:pt>
                <c:pt idx="817">
                  <c:v>7.1756799999999998</c:v>
                </c:pt>
                <c:pt idx="818">
                  <c:v>7.1817399999999996</c:v>
                </c:pt>
                <c:pt idx="819">
                  <c:v>7.1776099999999996</c:v>
                </c:pt>
                <c:pt idx="820">
                  <c:v>7.1732399999999998</c:v>
                </c:pt>
                <c:pt idx="821">
                  <c:v>7.1780499999999998</c:v>
                </c:pt>
                <c:pt idx="822">
                  <c:v>7.1751399999999999</c:v>
                </c:pt>
                <c:pt idx="823">
                  <c:v>7.1742699999999999</c:v>
                </c:pt>
                <c:pt idx="824">
                  <c:v>7.1787200000000002</c:v>
                </c:pt>
                <c:pt idx="825">
                  <c:v>7.1712300000000004</c:v>
                </c:pt>
                <c:pt idx="826">
                  <c:v>7.1715200000000001</c:v>
                </c:pt>
                <c:pt idx="827">
                  <c:v>7.1715299999999997</c:v>
                </c:pt>
                <c:pt idx="828">
                  <c:v>7.1672099999999999</c:v>
                </c:pt>
                <c:pt idx="829">
                  <c:v>7.16988</c:v>
                </c:pt>
                <c:pt idx="830">
                  <c:v>7.1726799999999997</c:v>
                </c:pt>
                <c:pt idx="831">
                  <c:v>7.1651400000000001</c:v>
                </c:pt>
                <c:pt idx="832">
                  <c:v>7.1642200000000003</c:v>
                </c:pt>
                <c:pt idx="833">
                  <c:v>7.1653500000000001</c:v>
                </c:pt>
                <c:pt idx="834">
                  <c:v>7.1637199999999996</c:v>
                </c:pt>
                <c:pt idx="835">
                  <c:v>7.1662600000000003</c:v>
                </c:pt>
                <c:pt idx="836">
                  <c:v>7.1643999999999997</c:v>
                </c:pt>
                <c:pt idx="837">
                  <c:v>7.15876</c:v>
                </c:pt>
                <c:pt idx="838">
                  <c:v>7.1592799999999999</c:v>
                </c:pt>
                <c:pt idx="839">
                  <c:v>7.1575600000000001</c:v>
                </c:pt>
                <c:pt idx="840">
                  <c:v>7.1513499999999999</c:v>
                </c:pt>
                <c:pt idx="841">
                  <c:v>7.14757</c:v>
                </c:pt>
                <c:pt idx="842">
                  <c:v>7.1415899999999999</c:v>
                </c:pt>
                <c:pt idx="843">
                  <c:v>7.13619</c:v>
                </c:pt>
                <c:pt idx="844">
                  <c:v>7.1362500000000004</c:v>
                </c:pt>
                <c:pt idx="845">
                  <c:v>7.1341999999999999</c:v>
                </c:pt>
                <c:pt idx="846">
                  <c:v>7.1346699999999998</c:v>
                </c:pt>
                <c:pt idx="847">
                  <c:v>7.1360000000000001</c:v>
                </c:pt>
                <c:pt idx="848">
                  <c:v>7.1286100000000001</c:v>
                </c:pt>
                <c:pt idx="849">
                  <c:v>7.1273400000000002</c:v>
                </c:pt>
                <c:pt idx="850">
                  <c:v>7.1254600000000003</c:v>
                </c:pt>
                <c:pt idx="851">
                  <c:v>7.1233899999999997</c:v>
                </c:pt>
                <c:pt idx="852">
                  <c:v>7.1251600000000002</c:v>
                </c:pt>
                <c:pt idx="853">
                  <c:v>7.1245399999999997</c:v>
                </c:pt>
                <c:pt idx="854">
                  <c:v>7.1182400000000001</c:v>
                </c:pt>
                <c:pt idx="855">
                  <c:v>7.1173900000000003</c:v>
                </c:pt>
                <c:pt idx="856">
                  <c:v>7.1182499999999997</c:v>
                </c:pt>
                <c:pt idx="857">
                  <c:v>7.1149399999999998</c:v>
                </c:pt>
                <c:pt idx="858">
                  <c:v>7.1198899999999998</c:v>
                </c:pt>
                <c:pt idx="859">
                  <c:v>7.1167100000000003</c:v>
                </c:pt>
                <c:pt idx="860">
                  <c:v>7.1125100000000003</c:v>
                </c:pt>
                <c:pt idx="861">
                  <c:v>7.1141500000000004</c:v>
                </c:pt>
                <c:pt idx="862">
                  <c:v>7.1106299999999996</c:v>
                </c:pt>
                <c:pt idx="863">
                  <c:v>7.1093000000000002</c:v>
                </c:pt>
                <c:pt idx="864">
                  <c:v>7.1151499999999999</c:v>
                </c:pt>
                <c:pt idx="865">
                  <c:v>7.1092399999999998</c:v>
                </c:pt>
                <c:pt idx="866">
                  <c:v>7.10541</c:v>
                </c:pt>
                <c:pt idx="867">
                  <c:v>7.1063000000000001</c:v>
                </c:pt>
                <c:pt idx="868">
                  <c:v>7.1055700000000002</c:v>
                </c:pt>
                <c:pt idx="869">
                  <c:v>7.1070700000000002</c:v>
                </c:pt>
                <c:pt idx="870">
                  <c:v>7.1087999999999996</c:v>
                </c:pt>
                <c:pt idx="871">
                  <c:v>7.1008599999999999</c:v>
                </c:pt>
                <c:pt idx="872">
                  <c:v>7.1011199999999999</c:v>
                </c:pt>
                <c:pt idx="873">
                  <c:v>7.0995699999999999</c:v>
                </c:pt>
                <c:pt idx="874">
                  <c:v>7.0950699999999998</c:v>
                </c:pt>
                <c:pt idx="875">
                  <c:v>7.0981800000000002</c:v>
                </c:pt>
                <c:pt idx="876">
                  <c:v>7.0977899999999998</c:v>
                </c:pt>
                <c:pt idx="877">
                  <c:v>7.0933400000000004</c:v>
                </c:pt>
                <c:pt idx="878">
                  <c:v>7.0742500000000001</c:v>
                </c:pt>
                <c:pt idx="879">
                  <c:v>7.0739900000000002</c:v>
                </c:pt>
                <c:pt idx="880">
                  <c:v>7.0772000000000004</c:v>
                </c:pt>
                <c:pt idx="881">
                  <c:v>7.0783500000000004</c:v>
                </c:pt>
                <c:pt idx="882">
                  <c:v>7.0779399999999999</c:v>
                </c:pt>
                <c:pt idx="883">
                  <c:v>7.07334</c:v>
                </c:pt>
                <c:pt idx="884">
                  <c:v>7.0729499999999996</c:v>
                </c:pt>
                <c:pt idx="885">
                  <c:v>7.0722100000000001</c:v>
                </c:pt>
                <c:pt idx="886">
                  <c:v>7.0688700000000004</c:v>
                </c:pt>
                <c:pt idx="887">
                  <c:v>7.0723500000000001</c:v>
                </c:pt>
                <c:pt idx="888">
                  <c:v>7.0655599999999996</c:v>
                </c:pt>
                <c:pt idx="889">
                  <c:v>7.0584100000000003</c:v>
                </c:pt>
                <c:pt idx="890">
                  <c:v>7.0612700000000004</c:v>
                </c:pt>
                <c:pt idx="891">
                  <c:v>7.0594599999999996</c:v>
                </c:pt>
                <c:pt idx="892">
                  <c:v>7.06088</c:v>
                </c:pt>
                <c:pt idx="893">
                  <c:v>7.0616700000000003</c:v>
                </c:pt>
                <c:pt idx="894">
                  <c:v>7.0516899999999998</c:v>
                </c:pt>
                <c:pt idx="895">
                  <c:v>7.0527300000000004</c:v>
                </c:pt>
                <c:pt idx="896">
                  <c:v>7.0483700000000002</c:v>
                </c:pt>
                <c:pt idx="897">
                  <c:v>7.0419200000000002</c:v>
                </c:pt>
                <c:pt idx="898">
                  <c:v>7.0445500000000001</c:v>
                </c:pt>
                <c:pt idx="899">
                  <c:v>7.0445900000000004</c:v>
                </c:pt>
                <c:pt idx="900">
                  <c:v>7.0356800000000002</c:v>
                </c:pt>
                <c:pt idx="901">
                  <c:v>7.0343799999999996</c:v>
                </c:pt>
                <c:pt idx="902">
                  <c:v>7.0344899999999999</c:v>
                </c:pt>
                <c:pt idx="903">
                  <c:v>7.0301900000000002</c:v>
                </c:pt>
                <c:pt idx="904">
                  <c:v>7.0292399999999997</c:v>
                </c:pt>
                <c:pt idx="905">
                  <c:v>7.0206499999999998</c:v>
                </c:pt>
                <c:pt idx="906">
                  <c:v>7.01511</c:v>
                </c:pt>
                <c:pt idx="907">
                  <c:v>7.0137</c:v>
                </c:pt>
                <c:pt idx="908">
                  <c:v>7.0108899999999998</c:v>
                </c:pt>
                <c:pt idx="909">
                  <c:v>7.0072200000000002</c:v>
                </c:pt>
                <c:pt idx="910">
                  <c:v>7.0084200000000001</c:v>
                </c:pt>
                <c:pt idx="911">
                  <c:v>7.0012999999999996</c:v>
                </c:pt>
                <c:pt idx="912">
                  <c:v>6.9961399999999996</c:v>
                </c:pt>
                <c:pt idx="913">
                  <c:v>6.99716</c:v>
                </c:pt>
                <c:pt idx="914">
                  <c:v>6.9912999999999998</c:v>
                </c:pt>
                <c:pt idx="915">
                  <c:v>6.9904799999999998</c:v>
                </c:pt>
                <c:pt idx="916">
                  <c:v>6.9887100000000002</c:v>
                </c:pt>
                <c:pt idx="917">
                  <c:v>6.9772999999999996</c:v>
                </c:pt>
                <c:pt idx="918">
                  <c:v>6.9758599999999999</c:v>
                </c:pt>
                <c:pt idx="919">
                  <c:v>6.9756999999999998</c:v>
                </c:pt>
                <c:pt idx="920">
                  <c:v>6.9690599999999998</c:v>
                </c:pt>
                <c:pt idx="921">
                  <c:v>6.9706700000000001</c:v>
                </c:pt>
                <c:pt idx="922">
                  <c:v>6.9671399999999997</c:v>
                </c:pt>
                <c:pt idx="923">
                  <c:v>6.9569599999999996</c:v>
                </c:pt>
                <c:pt idx="924">
                  <c:v>6.9544899999999998</c:v>
                </c:pt>
                <c:pt idx="925">
                  <c:v>6.9514699999999996</c:v>
                </c:pt>
                <c:pt idx="926">
                  <c:v>6.94998</c:v>
                </c:pt>
                <c:pt idx="927">
                  <c:v>6.9494400000000001</c:v>
                </c:pt>
                <c:pt idx="928">
                  <c:v>6.94116</c:v>
                </c:pt>
                <c:pt idx="929">
                  <c:v>6.9359599999999997</c:v>
                </c:pt>
                <c:pt idx="930">
                  <c:v>6.9351099999999999</c:v>
                </c:pt>
                <c:pt idx="931">
                  <c:v>6.93161</c:v>
                </c:pt>
                <c:pt idx="932">
                  <c:v>6.9268400000000003</c:v>
                </c:pt>
                <c:pt idx="933">
                  <c:v>6.9293699999999996</c:v>
                </c:pt>
                <c:pt idx="934">
                  <c:v>6.9216800000000003</c:v>
                </c:pt>
                <c:pt idx="935">
                  <c:v>6.9153200000000004</c:v>
                </c:pt>
                <c:pt idx="936">
                  <c:v>6.9178300000000004</c:v>
                </c:pt>
                <c:pt idx="937">
                  <c:v>6.9136199999999999</c:v>
                </c:pt>
                <c:pt idx="938">
                  <c:v>6.9137500000000003</c:v>
                </c:pt>
                <c:pt idx="939">
                  <c:v>6.9109299999999996</c:v>
                </c:pt>
                <c:pt idx="940">
                  <c:v>6.9022300000000003</c:v>
                </c:pt>
                <c:pt idx="941">
                  <c:v>6.9021400000000002</c:v>
                </c:pt>
                <c:pt idx="942">
                  <c:v>6.8989900000000004</c:v>
                </c:pt>
                <c:pt idx="943">
                  <c:v>6.8927199999999997</c:v>
                </c:pt>
                <c:pt idx="944">
                  <c:v>6.89534</c:v>
                </c:pt>
                <c:pt idx="945">
                  <c:v>6.8921099999999997</c:v>
                </c:pt>
                <c:pt idx="946">
                  <c:v>6.8846400000000001</c:v>
                </c:pt>
                <c:pt idx="947">
                  <c:v>6.8817599999999999</c:v>
                </c:pt>
                <c:pt idx="948">
                  <c:v>6.8796999999999997</c:v>
                </c:pt>
                <c:pt idx="949">
                  <c:v>6.8776799999999998</c:v>
                </c:pt>
                <c:pt idx="950">
                  <c:v>6.8775700000000004</c:v>
                </c:pt>
                <c:pt idx="951">
                  <c:v>6.87059</c:v>
                </c:pt>
                <c:pt idx="952">
                  <c:v>6.8672000000000004</c:v>
                </c:pt>
                <c:pt idx="953">
                  <c:v>6.8655299999999997</c:v>
                </c:pt>
                <c:pt idx="954">
                  <c:v>6.8610300000000004</c:v>
                </c:pt>
                <c:pt idx="955">
                  <c:v>6.8580300000000003</c:v>
                </c:pt>
                <c:pt idx="956">
                  <c:v>6.8590299999999997</c:v>
                </c:pt>
                <c:pt idx="957">
                  <c:v>6.84992</c:v>
                </c:pt>
                <c:pt idx="958">
                  <c:v>6.8447800000000001</c:v>
                </c:pt>
                <c:pt idx="959">
                  <c:v>6.8465299999999996</c:v>
                </c:pt>
                <c:pt idx="960">
                  <c:v>6.8412300000000004</c:v>
                </c:pt>
                <c:pt idx="961">
                  <c:v>6.83995</c:v>
                </c:pt>
                <c:pt idx="962">
                  <c:v>6.8362299999999996</c:v>
                </c:pt>
                <c:pt idx="963">
                  <c:v>6.8283399999999999</c:v>
                </c:pt>
                <c:pt idx="964">
                  <c:v>6.8238700000000003</c:v>
                </c:pt>
                <c:pt idx="965">
                  <c:v>6.8048900000000003</c:v>
                </c:pt>
                <c:pt idx="966">
                  <c:v>6.7920499999999997</c:v>
                </c:pt>
                <c:pt idx="967">
                  <c:v>6.7951800000000002</c:v>
                </c:pt>
                <c:pt idx="968">
                  <c:v>6.7884700000000002</c:v>
                </c:pt>
                <c:pt idx="969">
                  <c:v>6.7804700000000002</c:v>
                </c:pt>
                <c:pt idx="970">
                  <c:v>6.7798800000000004</c:v>
                </c:pt>
                <c:pt idx="971">
                  <c:v>6.7758799999999999</c:v>
                </c:pt>
                <c:pt idx="972">
                  <c:v>6.77325</c:v>
                </c:pt>
                <c:pt idx="973">
                  <c:v>6.7735700000000003</c:v>
                </c:pt>
                <c:pt idx="974">
                  <c:v>6.7655000000000003</c:v>
                </c:pt>
                <c:pt idx="975">
                  <c:v>6.7621200000000004</c:v>
                </c:pt>
                <c:pt idx="976">
                  <c:v>6.7573100000000004</c:v>
                </c:pt>
                <c:pt idx="977">
                  <c:v>6.74918</c:v>
                </c:pt>
                <c:pt idx="978">
                  <c:v>6.7477600000000004</c:v>
                </c:pt>
                <c:pt idx="979">
                  <c:v>6.7476900000000004</c:v>
                </c:pt>
                <c:pt idx="980">
                  <c:v>6.7371699999999999</c:v>
                </c:pt>
                <c:pt idx="981">
                  <c:v>6.73081</c:v>
                </c:pt>
                <c:pt idx="982">
                  <c:v>6.7333999999999996</c:v>
                </c:pt>
                <c:pt idx="983">
                  <c:v>6.7235500000000004</c:v>
                </c:pt>
                <c:pt idx="984">
                  <c:v>6.7286799999999998</c:v>
                </c:pt>
                <c:pt idx="985">
                  <c:v>6.7227100000000002</c:v>
                </c:pt>
                <c:pt idx="986">
                  <c:v>6.71516</c:v>
                </c:pt>
                <c:pt idx="987">
                  <c:v>6.7135100000000003</c:v>
                </c:pt>
                <c:pt idx="988">
                  <c:v>6.7069299999999998</c:v>
                </c:pt>
                <c:pt idx="989">
                  <c:v>6.7044300000000003</c:v>
                </c:pt>
                <c:pt idx="990">
                  <c:v>6.7049099999999999</c:v>
                </c:pt>
                <c:pt idx="991">
                  <c:v>6.6996500000000001</c:v>
                </c:pt>
                <c:pt idx="992">
                  <c:v>6.6922800000000002</c:v>
                </c:pt>
                <c:pt idx="993">
                  <c:v>6.6923199999999996</c:v>
                </c:pt>
                <c:pt idx="994">
                  <c:v>6.6885599999999998</c:v>
                </c:pt>
                <c:pt idx="995">
                  <c:v>6.6859200000000003</c:v>
                </c:pt>
                <c:pt idx="996">
                  <c:v>6.6843000000000004</c:v>
                </c:pt>
                <c:pt idx="997">
                  <c:v>6.6773400000000001</c:v>
                </c:pt>
                <c:pt idx="998">
                  <c:v>6.6754300000000004</c:v>
                </c:pt>
                <c:pt idx="999">
                  <c:v>6.67164</c:v>
                </c:pt>
                <c:pt idx="1000">
                  <c:v>6.6647699999999999</c:v>
                </c:pt>
                <c:pt idx="1001">
                  <c:v>6.6630900000000004</c:v>
                </c:pt>
                <c:pt idx="1002">
                  <c:v>6.6631200000000002</c:v>
                </c:pt>
                <c:pt idx="1003">
                  <c:v>6.6533100000000003</c:v>
                </c:pt>
                <c:pt idx="1004">
                  <c:v>6.6493399999999996</c:v>
                </c:pt>
                <c:pt idx="1005">
                  <c:v>6.6494200000000001</c:v>
                </c:pt>
                <c:pt idx="1006">
                  <c:v>6.6441100000000004</c:v>
                </c:pt>
                <c:pt idx="1007">
                  <c:v>6.6434899999999999</c:v>
                </c:pt>
                <c:pt idx="1008">
                  <c:v>6.6405399999999997</c:v>
                </c:pt>
                <c:pt idx="1009">
                  <c:v>6.6322299999999998</c:v>
                </c:pt>
                <c:pt idx="1010">
                  <c:v>6.6302899999999996</c:v>
                </c:pt>
                <c:pt idx="1011">
                  <c:v>6.6234500000000001</c:v>
                </c:pt>
                <c:pt idx="1012">
                  <c:v>6.6154400000000004</c:v>
                </c:pt>
                <c:pt idx="1013">
                  <c:v>6.6176300000000001</c:v>
                </c:pt>
                <c:pt idx="1014">
                  <c:v>6.6109799999999996</c:v>
                </c:pt>
                <c:pt idx="1015">
                  <c:v>6.6017299999999999</c:v>
                </c:pt>
                <c:pt idx="1016">
                  <c:v>6.60025</c:v>
                </c:pt>
                <c:pt idx="1017">
                  <c:v>6.5964299999999998</c:v>
                </c:pt>
                <c:pt idx="1018">
                  <c:v>6.5938299999999996</c:v>
                </c:pt>
                <c:pt idx="1019">
                  <c:v>6.5909700000000004</c:v>
                </c:pt>
                <c:pt idx="1020">
                  <c:v>6.5820800000000004</c:v>
                </c:pt>
                <c:pt idx="1021">
                  <c:v>6.5749899999999997</c:v>
                </c:pt>
                <c:pt idx="1022">
                  <c:v>6.5704200000000004</c:v>
                </c:pt>
                <c:pt idx="1023">
                  <c:v>6.5605900000000004</c:v>
                </c:pt>
                <c:pt idx="1024">
                  <c:v>6.5608300000000002</c:v>
                </c:pt>
                <c:pt idx="1025">
                  <c:v>6.5600199999999997</c:v>
                </c:pt>
                <c:pt idx="1026">
                  <c:v>6.5495200000000002</c:v>
                </c:pt>
                <c:pt idx="1027">
                  <c:v>6.5454499999999998</c:v>
                </c:pt>
                <c:pt idx="1028">
                  <c:v>6.5444000000000004</c:v>
                </c:pt>
                <c:pt idx="1029">
                  <c:v>6.5404099999999996</c:v>
                </c:pt>
                <c:pt idx="1030">
                  <c:v>6.5399399999999996</c:v>
                </c:pt>
                <c:pt idx="1031">
                  <c:v>6.53566</c:v>
                </c:pt>
                <c:pt idx="1032">
                  <c:v>6.5272199999999998</c:v>
                </c:pt>
                <c:pt idx="1033">
                  <c:v>6.5256699999999999</c:v>
                </c:pt>
                <c:pt idx="1034">
                  <c:v>6.5193199999999996</c:v>
                </c:pt>
                <c:pt idx="1035">
                  <c:v>6.51281</c:v>
                </c:pt>
                <c:pt idx="1036">
                  <c:v>6.5157100000000003</c:v>
                </c:pt>
                <c:pt idx="1037">
                  <c:v>6.5079099999999999</c:v>
                </c:pt>
                <c:pt idx="1038">
                  <c:v>6.4991399999999997</c:v>
                </c:pt>
                <c:pt idx="1039">
                  <c:v>6.49688</c:v>
                </c:pt>
                <c:pt idx="1040">
                  <c:v>6.4858000000000002</c:v>
                </c:pt>
                <c:pt idx="1041">
                  <c:v>6.4836200000000002</c:v>
                </c:pt>
                <c:pt idx="1042">
                  <c:v>6.4820000000000002</c:v>
                </c:pt>
                <c:pt idx="1043">
                  <c:v>6.4734100000000003</c:v>
                </c:pt>
                <c:pt idx="1044">
                  <c:v>6.4701700000000004</c:v>
                </c:pt>
                <c:pt idx="1045">
                  <c:v>6.4671799999999999</c:v>
                </c:pt>
                <c:pt idx="1046">
                  <c:v>6.4589699999999999</c:v>
                </c:pt>
                <c:pt idx="1047">
                  <c:v>6.4538799999999998</c:v>
                </c:pt>
                <c:pt idx="1048">
                  <c:v>6.452</c:v>
                </c:pt>
                <c:pt idx="1049">
                  <c:v>6.4416599999999997</c:v>
                </c:pt>
                <c:pt idx="1050">
                  <c:v>6.4357199999999999</c:v>
                </c:pt>
                <c:pt idx="1051">
                  <c:v>6.4361899999999999</c:v>
                </c:pt>
                <c:pt idx="1052">
                  <c:v>6.4291</c:v>
                </c:pt>
                <c:pt idx="1053">
                  <c:v>6.4300899999999999</c:v>
                </c:pt>
                <c:pt idx="1054">
                  <c:v>6.4229799999999999</c:v>
                </c:pt>
                <c:pt idx="1055">
                  <c:v>6.4142099999999997</c:v>
                </c:pt>
                <c:pt idx="1056">
                  <c:v>6.4123599999999996</c:v>
                </c:pt>
                <c:pt idx="1057">
                  <c:v>6.4058599999999997</c:v>
                </c:pt>
                <c:pt idx="1058">
                  <c:v>6.3996000000000004</c:v>
                </c:pt>
                <c:pt idx="1059">
                  <c:v>6.4006800000000004</c:v>
                </c:pt>
                <c:pt idx="1060">
                  <c:v>6.3941699999999999</c:v>
                </c:pt>
                <c:pt idx="1061">
                  <c:v>6.3861499999999998</c:v>
                </c:pt>
                <c:pt idx="1062">
                  <c:v>6.3869800000000003</c:v>
                </c:pt>
                <c:pt idx="1063">
                  <c:v>6.3814099999999998</c:v>
                </c:pt>
                <c:pt idx="1064">
                  <c:v>6.37493</c:v>
                </c:pt>
                <c:pt idx="1065">
                  <c:v>6.3745599999999998</c:v>
                </c:pt>
                <c:pt idx="1066">
                  <c:v>6.3649500000000003</c:v>
                </c:pt>
                <c:pt idx="1067">
                  <c:v>6.3602699999999999</c:v>
                </c:pt>
                <c:pt idx="1068">
                  <c:v>6.3562099999999999</c:v>
                </c:pt>
                <c:pt idx="1069">
                  <c:v>6.3479999999999999</c:v>
                </c:pt>
                <c:pt idx="1070">
                  <c:v>6.3471000000000002</c:v>
                </c:pt>
                <c:pt idx="1071">
                  <c:v>6.3453499999999998</c:v>
                </c:pt>
                <c:pt idx="1072">
                  <c:v>6.3339800000000004</c:v>
                </c:pt>
                <c:pt idx="1073">
                  <c:v>6.3270900000000001</c:v>
                </c:pt>
                <c:pt idx="1074">
                  <c:v>6.3234399999999997</c:v>
                </c:pt>
                <c:pt idx="1075">
                  <c:v>6.3151299999999999</c:v>
                </c:pt>
                <c:pt idx="1076">
                  <c:v>6.3111800000000002</c:v>
                </c:pt>
                <c:pt idx="1077">
                  <c:v>6.3074000000000003</c:v>
                </c:pt>
                <c:pt idx="1078">
                  <c:v>6.29725</c:v>
                </c:pt>
                <c:pt idx="1079">
                  <c:v>6.2912100000000004</c:v>
                </c:pt>
                <c:pt idx="1080">
                  <c:v>6.2825600000000001</c:v>
                </c:pt>
                <c:pt idx="1081">
                  <c:v>6.2725499999999998</c:v>
                </c:pt>
                <c:pt idx="1082">
                  <c:v>6.2700699999999996</c:v>
                </c:pt>
                <c:pt idx="1083">
                  <c:v>6.2603600000000004</c:v>
                </c:pt>
                <c:pt idx="1084">
                  <c:v>6.2518000000000002</c:v>
                </c:pt>
                <c:pt idx="1085">
                  <c:v>6.2481299999999997</c:v>
                </c:pt>
                <c:pt idx="1086">
                  <c:v>6.2426500000000003</c:v>
                </c:pt>
                <c:pt idx="1087">
                  <c:v>6.2385200000000003</c:v>
                </c:pt>
                <c:pt idx="1088">
                  <c:v>6.2364699999999997</c:v>
                </c:pt>
                <c:pt idx="1089">
                  <c:v>6.2260600000000004</c:v>
                </c:pt>
                <c:pt idx="1090">
                  <c:v>6.2201000000000004</c:v>
                </c:pt>
                <c:pt idx="1091">
                  <c:v>6.2166399999999999</c:v>
                </c:pt>
                <c:pt idx="1092">
                  <c:v>6.2102500000000003</c:v>
                </c:pt>
                <c:pt idx="1093">
                  <c:v>6.2093800000000003</c:v>
                </c:pt>
                <c:pt idx="1094">
                  <c:v>6.2060500000000003</c:v>
                </c:pt>
                <c:pt idx="1095">
                  <c:v>6.1962599999999997</c:v>
                </c:pt>
                <c:pt idx="1096">
                  <c:v>6.1921400000000002</c:v>
                </c:pt>
                <c:pt idx="1097">
                  <c:v>6.1890299999999998</c:v>
                </c:pt>
                <c:pt idx="1098">
                  <c:v>6.1813599999999997</c:v>
                </c:pt>
                <c:pt idx="1099">
                  <c:v>6.1830400000000001</c:v>
                </c:pt>
                <c:pt idx="1100">
                  <c:v>6.1760599999999997</c:v>
                </c:pt>
                <c:pt idx="1101">
                  <c:v>6.1673499999999999</c:v>
                </c:pt>
                <c:pt idx="1102">
                  <c:v>6.1631299999999998</c:v>
                </c:pt>
                <c:pt idx="1103">
                  <c:v>6.1562900000000003</c:v>
                </c:pt>
                <c:pt idx="1104">
                  <c:v>6.1452099999999996</c:v>
                </c:pt>
                <c:pt idx="1105">
                  <c:v>6.1450899999999997</c:v>
                </c:pt>
                <c:pt idx="1106">
                  <c:v>6.1372799999999996</c:v>
                </c:pt>
                <c:pt idx="1107">
                  <c:v>6.1294199999999996</c:v>
                </c:pt>
                <c:pt idx="1108">
                  <c:v>6.1270899999999999</c:v>
                </c:pt>
                <c:pt idx="1109">
                  <c:v>6.1220999999999997</c:v>
                </c:pt>
                <c:pt idx="1110">
                  <c:v>6.1187399999999998</c:v>
                </c:pt>
                <c:pt idx="1111">
                  <c:v>6.1157899999999996</c:v>
                </c:pt>
                <c:pt idx="1112">
                  <c:v>6.1134000000000004</c:v>
                </c:pt>
              </c:numCache>
            </c:numRef>
          </c:yVal>
          <c:smooth val="1"/>
          <c:extLst>
            <c:ext xmlns:c16="http://schemas.microsoft.com/office/drawing/2014/chart" uri="{C3380CC4-5D6E-409C-BE32-E72D297353CC}">
              <c16:uniqueId val="{00000003-C35A-4B53-889C-084D283F1987}"/>
            </c:ext>
          </c:extLst>
        </c:ser>
        <c:dLbls>
          <c:showLegendKey val="0"/>
          <c:showVal val="0"/>
          <c:showCatName val="0"/>
          <c:showSerName val="0"/>
          <c:showPercent val="0"/>
          <c:showBubbleSize val="0"/>
        </c:dLbls>
        <c:axId val="713104576"/>
        <c:axId val="713101952"/>
      </c:scatterChart>
      <c:valAx>
        <c:axId val="713104576"/>
        <c:scaling>
          <c:orientation val="minMax"/>
        </c:scaling>
        <c:delete val="0"/>
        <c:axPos val="b"/>
        <c:majorGridlines>
          <c:spPr>
            <a:ln w="9525" cap="flat" cmpd="sng" algn="ctr">
              <a:solidFill>
                <a:schemeClr val="tx1">
                  <a:lumMod val="15000"/>
                  <a:lumOff val="85000"/>
                </a:schemeClr>
              </a:solidFill>
              <a:prstDash val="sysDash"/>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Displacement (mm)</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3101952"/>
        <c:crosses val="autoZero"/>
        <c:crossBetween val="midCat"/>
      </c:valAx>
      <c:valAx>
        <c:axId val="713101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F_sbs (MPa)</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3104576"/>
        <c:crosses val="autoZero"/>
        <c:crossBetween val="midCat"/>
      </c:valAx>
      <c:spPr>
        <a:noFill/>
        <a:ln>
          <a:noFill/>
        </a:ln>
        <a:effectLst/>
      </c:spPr>
    </c:plotArea>
    <c:legend>
      <c:legendPos val="r"/>
      <c:layout>
        <c:manualLayout>
          <c:xMode val="edge"/>
          <c:yMode val="edge"/>
          <c:x val="0.40462959180521751"/>
          <c:y val="0.58435868287164738"/>
          <c:w val="0.21259750533794711"/>
          <c:h val="0.2388551749502649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1/14/2019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1/14/2019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C10DA6-9909-7D4F-83A2-7593F71DDB5D}"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228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3.emf"/><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256448" y="3996570"/>
            <a:ext cx="6374423"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3321" y="-1"/>
            <a:ext cx="689229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Text Placeholder 24"/>
          <p:cNvSpPr>
            <a:spLocks noGrp="1"/>
          </p:cNvSpPr>
          <p:nvPr>
            <p:ph type="body" sz="quarter" idx="11"/>
          </p:nvPr>
        </p:nvSpPr>
        <p:spPr>
          <a:xfrm>
            <a:off x="256443" y="3237624"/>
            <a:ext cx="6374424"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3321" y="612762"/>
            <a:ext cx="6892290" cy="2508919"/>
          </a:xfrm>
          <a:prstGeom prst="rect">
            <a:avLst/>
          </a:prstGeom>
        </p:spPr>
      </p:pic>
      <p:pic>
        <p:nvPicPr>
          <p:cNvPr id="11" name="Picture 10" descr="title_header_16x9.pdf"/>
          <p:cNvPicPr>
            <a:picLocks noChangeAspect="1"/>
          </p:cNvPicPr>
          <p:nvPr userDrawn="1"/>
        </p:nvPicPr>
        <p:blipFill rotWithShape="1">
          <a:blip r:embed="rId3" cstate="print">
            <a:extLst>
              <a:ext uri="{28A0092B-C50C-407E-A947-70E740481C1C}">
                <a14:useLocalDpi xmlns:a14="http://schemas.microsoft.com/office/drawing/2010/main"/>
              </a:ext>
            </a:extLst>
          </a:blip>
          <a:srcRect l="1456"/>
          <a:stretch/>
        </p:blipFill>
        <p:spPr>
          <a:xfrm>
            <a:off x="-13321" y="187384"/>
            <a:ext cx="6758090" cy="233162"/>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p:nvSpPr>
        <p:spPr>
          <a:xfrm>
            <a:off x="4" y="0"/>
            <a:ext cx="6857999" cy="85725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0681" y="0"/>
            <a:ext cx="4827321" cy="857250"/>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193" y="92636"/>
            <a:ext cx="1858362" cy="667152"/>
          </a:xfrm>
          <a:prstGeom prst="rect">
            <a:avLst/>
          </a:prstGeom>
        </p:spPr>
      </p:pic>
    </p:spTree>
    <p:extLst>
      <p:ext uri="{BB962C8B-B14F-4D97-AF65-F5344CB8AC3E}">
        <p14:creationId xmlns:p14="http://schemas.microsoft.com/office/powerpoint/2010/main" val="1167746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171455" y="728664"/>
            <a:ext cx="6504385" cy="3794522"/>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3275" indent="-230188">
              <a:defRPr sz="1500">
                <a:solidFill>
                  <a:srgbClr val="505050"/>
                </a:solidFill>
              </a:defRPr>
            </a:lvl3pPr>
            <a:lvl4pPr marL="1085850" indent="-228600">
              <a:defRPr sz="1400">
                <a:solidFill>
                  <a:srgbClr val="505050"/>
                </a:solidFill>
              </a:defRPr>
            </a:lvl4pPr>
            <a:lvl5pPr marL="1370013" indent="-230188">
              <a:buFont typeface="Arial"/>
              <a:buChar char="•"/>
              <a:defRPr sz="14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171450" y="188814"/>
            <a:ext cx="65151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552620" y="4878166"/>
            <a:ext cx="506526"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12/5/2018</a:t>
            </a:r>
            <a:endParaRPr lang="en-US" dirty="0"/>
          </a:p>
        </p:txBody>
      </p:sp>
      <p:sp>
        <p:nvSpPr>
          <p:cNvPr id="9" name="Footer Placeholder 4"/>
          <p:cNvSpPr>
            <a:spLocks noGrp="1"/>
          </p:cNvSpPr>
          <p:nvPr>
            <p:ph type="ftr" sz="quarter" idx="3"/>
          </p:nvPr>
        </p:nvSpPr>
        <p:spPr>
          <a:xfrm>
            <a:off x="1147954" y="4878166"/>
            <a:ext cx="469658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S. Krave | Update on Nb3Sn Cable Composite R&amp;D</a:t>
            </a:r>
            <a:endParaRPr lang="en-US" b="1" dirty="0"/>
          </a:p>
        </p:txBody>
      </p:sp>
      <p:sp>
        <p:nvSpPr>
          <p:cNvPr id="10" name="Slide Number Placeholder 5"/>
          <p:cNvSpPr>
            <a:spLocks noGrp="1"/>
          </p:cNvSpPr>
          <p:nvPr>
            <p:ph type="sldNum" sz="quarter" idx="4"/>
          </p:nvPr>
        </p:nvSpPr>
        <p:spPr>
          <a:xfrm>
            <a:off x="166687" y="4878161"/>
            <a:ext cx="310754"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1502647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1452" y="719138"/>
            <a:ext cx="2270921" cy="3767007"/>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2657037" y="719139"/>
            <a:ext cx="4010704" cy="3767006"/>
          </a:xfrm>
          <a:prstGeom prst="rect">
            <a:avLst/>
          </a:prstGeom>
        </p:spPr>
        <p:txBody>
          <a:bodyPr lIns="0" tIns="0" rIns="0" bIns="0"/>
          <a:lstStyle>
            <a:lvl1pPr marL="230188" indent="-230188">
              <a:defRPr sz="1800">
                <a:solidFill>
                  <a:srgbClr val="505050"/>
                </a:solidFill>
              </a:defRPr>
            </a:lvl1pPr>
            <a:lvl2pPr marL="514350" indent="-230188">
              <a:defRPr sz="1600">
                <a:solidFill>
                  <a:srgbClr val="505050"/>
                </a:solidFill>
              </a:defRPr>
            </a:lvl2pPr>
            <a:lvl3pPr marL="806450" indent="-228600">
              <a:defRPr sz="1500">
                <a:solidFill>
                  <a:srgbClr val="505050"/>
                </a:solidFill>
              </a:defRPr>
            </a:lvl3pPr>
            <a:lvl4pPr marL="1087438" indent="-228600">
              <a:defRPr sz="1400">
                <a:solidFill>
                  <a:srgbClr val="505050"/>
                </a:solidFill>
              </a:defRPr>
            </a:lvl4pPr>
            <a:lvl5pPr marL="1370013" indent="-228600">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552620" y="4878166"/>
            <a:ext cx="506526" cy="180975"/>
          </a:xfrm>
        </p:spPr>
        <p:txBody>
          <a:bodyPr/>
          <a:lstStyle>
            <a:lvl1pPr>
              <a:defRPr sz="900" smtClean="0"/>
            </a:lvl1pPr>
          </a:lstStyle>
          <a:p>
            <a:pPr>
              <a:defRPr/>
            </a:pPr>
            <a:r>
              <a:rPr lang="en-US"/>
              <a:t>12/5/2018</a:t>
            </a:r>
            <a:endParaRPr lang="en-US" dirty="0"/>
          </a:p>
        </p:txBody>
      </p:sp>
      <p:sp>
        <p:nvSpPr>
          <p:cNvPr id="6" name="Footer Placeholder 4"/>
          <p:cNvSpPr>
            <a:spLocks noGrp="1"/>
          </p:cNvSpPr>
          <p:nvPr>
            <p:ph type="ftr" sz="quarter" idx="17"/>
          </p:nvPr>
        </p:nvSpPr>
        <p:spPr>
          <a:xfrm>
            <a:off x="1147956" y="4878166"/>
            <a:ext cx="4696589" cy="187523"/>
          </a:xfrm>
        </p:spPr>
        <p:txBody>
          <a:bodyPr/>
          <a:lstStyle>
            <a:lvl1pPr>
              <a:defRPr sz="900" dirty="0" smtClean="0"/>
            </a:lvl1pPr>
          </a:lstStyle>
          <a:p>
            <a:pPr>
              <a:defRPr/>
            </a:pPr>
            <a:r>
              <a:rPr lang="en-US"/>
              <a:t>S. Krave | Update on Nb3Sn Cable Composite R&amp;D</a:t>
            </a:r>
            <a:endParaRPr lang="en-US" b="1"/>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171450" y="190520"/>
            <a:ext cx="65151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1479031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171451" y="728668"/>
            <a:ext cx="3154680" cy="2725341"/>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3275" indent="-230188">
              <a:defRPr sz="1500">
                <a:solidFill>
                  <a:srgbClr val="505050"/>
                </a:solidFill>
              </a:defRPr>
            </a:lvl3pPr>
            <a:lvl4pPr marL="1085850" indent="-228600">
              <a:defRPr sz="1400">
                <a:solidFill>
                  <a:srgbClr val="505050"/>
                </a:solidFill>
              </a:defRPr>
            </a:lvl4pPr>
            <a:lvl5pPr marL="1370013" indent="-230188">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3519344" y="728668"/>
            <a:ext cx="3161537" cy="2725341"/>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6450" indent="-228600">
              <a:defRPr sz="1500">
                <a:solidFill>
                  <a:srgbClr val="505050"/>
                </a:solidFill>
              </a:defRPr>
            </a:lvl3pPr>
            <a:lvl4pPr marL="1087438" indent="-228600">
              <a:defRPr sz="1400">
                <a:solidFill>
                  <a:srgbClr val="505050"/>
                </a:solidFill>
              </a:defRPr>
            </a:lvl4pPr>
            <a:lvl5pPr marL="1370013" indent="-228600">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172024" y="3573831"/>
            <a:ext cx="3154107"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3519342" y="3573831"/>
            <a:ext cx="3154679"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552620" y="4878166"/>
            <a:ext cx="506526"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12/5/2018</a:t>
            </a:r>
            <a:endParaRPr lang="en-US" dirty="0"/>
          </a:p>
        </p:txBody>
      </p:sp>
      <p:sp>
        <p:nvSpPr>
          <p:cNvPr id="12" name="Footer Placeholder 4"/>
          <p:cNvSpPr>
            <a:spLocks noGrp="1"/>
          </p:cNvSpPr>
          <p:nvPr>
            <p:ph type="ftr" sz="quarter" idx="3"/>
          </p:nvPr>
        </p:nvSpPr>
        <p:spPr>
          <a:xfrm>
            <a:off x="1147953" y="4878166"/>
            <a:ext cx="469658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S. Krave | Update on Nb3Sn Cable Composite R&amp;D</a:t>
            </a:r>
            <a:endParaRPr lang="en-US" b="1" dirty="0"/>
          </a:p>
        </p:txBody>
      </p:sp>
      <p:sp>
        <p:nvSpPr>
          <p:cNvPr id="13" name="Slide Number Placeholder 5"/>
          <p:cNvSpPr>
            <a:spLocks noGrp="1"/>
          </p:cNvSpPr>
          <p:nvPr>
            <p:ph type="sldNum" sz="quarter" idx="4"/>
          </p:nvPr>
        </p:nvSpPr>
        <p:spPr>
          <a:xfrm>
            <a:off x="166687" y="4878161"/>
            <a:ext cx="310754"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171450" y="188814"/>
            <a:ext cx="65151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2722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12/5/2018</a:t>
            </a:r>
            <a:endParaRPr lang="en-US" dirty="0"/>
          </a:p>
        </p:txBody>
      </p:sp>
      <p:sp>
        <p:nvSpPr>
          <p:cNvPr id="4" name="Footer Placeholder 3"/>
          <p:cNvSpPr>
            <a:spLocks noGrp="1"/>
          </p:cNvSpPr>
          <p:nvPr>
            <p:ph type="ftr" sz="quarter" idx="11"/>
          </p:nvPr>
        </p:nvSpPr>
        <p:spPr>
          <a:xfrm>
            <a:off x="1147954" y="4878166"/>
            <a:ext cx="4704209" cy="182155"/>
          </a:xfrm>
        </p:spPr>
        <p:txBody>
          <a:bodyPr/>
          <a:lstStyle/>
          <a:p>
            <a:pPr>
              <a:defRPr/>
            </a:pPr>
            <a:r>
              <a:rPr lang="en-US"/>
              <a:t>S. Krave | Update on Nb3Sn Cable Composite R&amp;D</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171450" y="188814"/>
            <a:ext cx="65151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154271" y="2036671"/>
            <a:ext cx="120015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484569" y="2036671"/>
            <a:ext cx="120015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2814904" y="2036671"/>
            <a:ext cx="120015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4150842" y="2036671"/>
            <a:ext cx="120015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5475574" y="2036671"/>
            <a:ext cx="120015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154271" y="729132"/>
            <a:ext cx="120015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484569" y="729132"/>
            <a:ext cx="120015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2814904" y="729132"/>
            <a:ext cx="120015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4150842" y="729132"/>
            <a:ext cx="120015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5475574" y="729132"/>
            <a:ext cx="120015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154271" y="3336601"/>
            <a:ext cx="120015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484569" y="3336601"/>
            <a:ext cx="120015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2814904" y="3336601"/>
            <a:ext cx="120015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4150842" y="3336601"/>
            <a:ext cx="120015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5475574" y="3336601"/>
            <a:ext cx="120015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3277140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020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p:nvSpPr>
        <p:spPr>
          <a:xfrm>
            <a:off x="4" y="0"/>
            <a:ext cx="6857999" cy="85725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0681" y="0"/>
            <a:ext cx="4827321" cy="857250"/>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193" y="92636"/>
            <a:ext cx="1858362" cy="667152"/>
          </a:xfrm>
          <a:prstGeom prst="rect">
            <a:avLst/>
          </a:prstGeom>
        </p:spPr>
      </p:pic>
    </p:spTree>
    <p:extLst>
      <p:ext uri="{BB962C8B-B14F-4D97-AF65-F5344CB8AC3E}">
        <p14:creationId xmlns:p14="http://schemas.microsoft.com/office/powerpoint/2010/main" val="2833884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171455" y="728664"/>
            <a:ext cx="6504385" cy="3794522"/>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3275" indent="-230188">
              <a:defRPr sz="1500">
                <a:solidFill>
                  <a:srgbClr val="505050"/>
                </a:solidFill>
              </a:defRPr>
            </a:lvl3pPr>
            <a:lvl4pPr marL="1085850" indent="-228600">
              <a:defRPr sz="1400">
                <a:solidFill>
                  <a:srgbClr val="505050"/>
                </a:solidFill>
              </a:defRPr>
            </a:lvl4pPr>
            <a:lvl5pPr marL="1370013" indent="-230188">
              <a:buFont typeface="Arial"/>
              <a:buChar char="•"/>
              <a:defRPr sz="14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171450" y="188814"/>
            <a:ext cx="65151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552620" y="4878166"/>
            <a:ext cx="506526"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12/5/2018</a:t>
            </a:r>
            <a:endParaRPr lang="en-US" dirty="0"/>
          </a:p>
        </p:txBody>
      </p:sp>
      <p:sp>
        <p:nvSpPr>
          <p:cNvPr id="9" name="Footer Placeholder 4"/>
          <p:cNvSpPr>
            <a:spLocks noGrp="1"/>
          </p:cNvSpPr>
          <p:nvPr>
            <p:ph type="ftr" sz="quarter" idx="3"/>
          </p:nvPr>
        </p:nvSpPr>
        <p:spPr>
          <a:xfrm>
            <a:off x="1147954" y="4878166"/>
            <a:ext cx="469658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S. Krave | Update on Nb3Sn Cable Composite R&amp;D</a:t>
            </a:r>
            <a:endParaRPr lang="en-US" b="1" dirty="0"/>
          </a:p>
        </p:txBody>
      </p:sp>
      <p:sp>
        <p:nvSpPr>
          <p:cNvPr id="10" name="Slide Number Placeholder 5"/>
          <p:cNvSpPr>
            <a:spLocks noGrp="1"/>
          </p:cNvSpPr>
          <p:nvPr>
            <p:ph type="sldNum" sz="quarter" idx="4"/>
          </p:nvPr>
        </p:nvSpPr>
        <p:spPr>
          <a:xfrm>
            <a:off x="166687" y="4878161"/>
            <a:ext cx="310754"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2586871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1452" y="719138"/>
            <a:ext cx="2270921" cy="3767007"/>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2657037" y="719139"/>
            <a:ext cx="4010704" cy="3767006"/>
          </a:xfrm>
          <a:prstGeom prst="rect">
            <a:avLst/>
          </a:prstGeom>
        </p:spPr>
        <p:txBody>
          <a:bodyPr lIns="0" tIns="0" rIns="0" bIns="0"/>
          <a:lstStyle>
            <a:lvl1pPr marL="230188" indent="-230188">
              <a:defRPr sz="1800">
                <a:solidFill>
                  <a:srgbClr val="505050"/>
                </a:solidFill>
              </a:defRPr>
            </a:lvl1pPr>
            <a:lvl2pPr marL="514350" indent="-230188">
              <a:defRPr sz="1600">
                <a:solidFill>
                  <a:srgbClr val="505050"/>
                </a:solidFill>
              </a:defRPr>
            </a:lvl2pPr>
            <a:lvl3pPr marL="806450" indent="-228600">
              <a:defRPr sz="1500">
                <a:solidFill>
                  <a:srgbClr val="505050"/>
                </a:solidFill>
              </a:defRPr>
            </a:lvl3pPr>
            <a:lvl4pPr marL="1087438" indent="-228600">
              <a:defRPr sz="1400">
                <a:solidFill>
                  <a:srgbClr val="505050"/>
                </a:solidFill>
              </a:defRPr>
            </a:lvl4pPr>
            <a:lvl5pPr marL="1370013" indent="-228600">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552620" y="4878166"/>
            <a:ext cx="506526" cy="180975"/>
          </a:xfrm>
        </p:spPr>
        <p:txBody>
          <a:bodyPr/>
          <a:lstStyle>
            <a:lvl1pPr>
              <a:defRPr sz="900" smtClean="0"/>
            </a:lvl1pPr>
          </a:lstStyle>
          <a:p>
            <a:pPr>
              <a:defRPr/>
            </a:pPr>
            <a:r>
              <a:rPr lang="en-US"/>
              <a:t>12/5/2018</a:t>
            </a:r>
            <a:endParaRPr lang="en-US" dirty="0"/>
          </a:p>
        </p:txBody>
      </p:sp>
      <p:sp>
        <p:nvSpPr>
          <p:cNvPr id="6" name="Footer Placeholder 4"/>
          <p:cNvSpPr>
            <a:spLocks noGrp="1"/>
          </p:cNvSpPr>
          <p:nvPr>
            <p:ph type="ftr" sz="quarter" idx="17"/>
          </p:nvPr>
        </p:nvSpPr>
        <p:spPr>
          <a:xfrm>
            <a:off x="1147956" y="4878166"/>
            <a:ext cx="4696589" cy="187523"/>
          </a:xfrm>
        </p:spPr>
        <p:txBody>
          <a:bodyPr/>
          <a:lstStyle>
            <a:lvl1pPr>
              <a:defRPr sz="900" dirty="0" smtClean="0"/>
            </a:lvl1pPr>
          </a:lstStyle>
          <a:p>
            <a:pPr>
              <a:defRPr/>
            </a:pPr>
            <a:r>
              <a:rPr lang="en-US"/>
              <a:t>S. Krave | Update on Nb3Sn Cable Composite R&amp;D</a:t>
            </a:r>
            <a:endParaRPr lang="en-US" b="1"/>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171450" y="190520"/>
            <a:ext cx="65151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3314149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171451" y="728668"/>
            <a:ext cx="3154680" cy="2725341"/>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3275" indent="-230188">
              <a:defRPr sz="1500">
                <a:solidFill>
                  <a:srgbClr val="505050"/>
                </a:solidFill>
              </a:defRPr>
            </a:lvl3pPr>
            <a:lvl4pPr marL="1085850" indent="-228600">
              <a:defRPr sz="1400">
                <a:solidFill>
                  <a:srgbClr val="505050"/>
                </a:solidFill>
              </a:defRPr>
            </a:lvl4pPr>
            <a:lvl5pPr marL="1370013" indent="-230188">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3519344" y="728668"/>
            <a:ext cx="3161537" cy="2725341"/>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6450" indent="-228600">
              <a:defRPr sz="1500">
                <a:solidFill>
                  <a:srgbClr val="505050"/>
                </a:solidFill>
              </a:defRPr>
            </a:lvl3pPr>
            <a:lvl4pPr marL="1087438" indent="-228600">
              <a:defRPr sz="1400">
                <a:solidFill>
                  <a:srgbClr val="505050"/>
                </a:solidFill>
              </a:defRPr>
            </a:lvl4pPr>
            <a:lvl5pPr marL="1370013" indent="-228600">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172024" y="3573831"/>
            <a:ext cx="3154107"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3519342" y="3573831"/>
            <a:ext cx="3154679"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552620" y="4878166"/>
            <a:ext cx="506526"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12/5/2018</a:t>
            </a:r>
            <a:endParaRPr lang="en-US" dirty="0"/>
          </a:p>
        </p:txBody>
      </p:sp>
      <p:sp>
        <p:nvSpPr>
          <p:cNvPr id="12" name="Footer Placeholder 4"/>
          <p:cNvSpPr>
            <a:spLocks noGrp="1"/>
          </p:cNvSpPr>
          <p:nvPr>
            <p:ph type="ftr" sz="quarter" idx="3"/>
          </p:nvPr>
        </p:nvSpPr>
        <p:spPr>
          <a:xfrm>
            <a:off x="1147953" y="4878166"/>
            <a:ext cx="469658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S. Krave | Update on Nb3Sn Cable Composite R&amp;D</a:t>
            </a:r>
            <a:endParaRPr lang="en-US" b="1" dirty="0"/>
          </a:p>
        </p:txBody>
      </p:sp>
      <p:sp>
        <p:nvSpPr>
          <p:cNvPr id="13" name="Slide Number Placeholder 5"/>
          <p:cNvSpPr>
            <a:spLocks noGrp="1"/>
          </p:cNvSpPr>
          <p:nvPr>
            <p:ph type="sldNum" sz="quarter" idx="4"/>
          </p:nvPr>
        </p:nvSpPr>
        <p:spPr>
          <a:xfrm>
            <a:off x="166687" y="4878161"/>
            <a:ext cx="310754"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171450" y="188814"/>
            <a:ext cx="65151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070689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171455" y="728664"/>
            <a:ext cx="6504385" cy="3794522"/>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3275" indent="-230188">
              <a:defRPr sz="1500">
                <a:solidFill>
                  <a:srgbClr val="505050"/>
                </a:solidFill>
              </a:defRPr>
            </a:lvl3pPr>
            <a:lvl4pPr marL="1085850" indent="-228600">
              <a:defRPr sz="1400">
                <a:solidFill>
                  <a:srgbClr val="505050"/>
                </a:solidFill>
              </a:defRPr>
            </a:lvl4pPr>
            <a:lvl5pPr marL="1370013" indent="-230188">
              <a:buFont typeface="Arial"/>
              <a:buChar char="•"/>
              <a:defRPr sz="14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171450" y="188814"/>
            <a:ext cx="65151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552620" y="4878166"/>
            <a:ext cx="506526"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12/5/2018</a:t>
            </a:r>
            <a:endParaRPr lang="en-US" dirty="0"/>
          </a:p>
        </p:txBody>
      </p:sp>
      <p:sp>
        <p:nvSpPr>
          <p:cNvPr id="9" name="Footer Placeholder 4"/>
          <p:cNvSpPr>
            <a:spLocks noGrp="1"/>
          </p:cNvSpPr>
          <p:nvPr>
            <p:ph type="ftr" sz="quarter" idx="3"/>
          </p:nvPr>
        </p:nvSpPr>
        <p:spPr>
          <a:xfrm>
            <a:off x="1147954" y="4878166"/>
            <a:ext cx="469658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S. Krave | Update on Nb3Sn Cable Composite R&amp;D</a:t>
            </a:r>
            <a:endParaRPr lang="en-US" b="1" dirty="0"/>
          </a:p>
        </p:txBody>
      </p:sp>
      <p:sp>
        <p:nvSpPr>
          <p:cNvPr id="10" name="Slide Number Placeholder 5"/>
          <p:cNvSpPr>
            <a:spLocks noGrp="1"/>
          </p:cNvSpPr>
          <p:nvPr>
            <p:ph type="sldNum" sz="quarter" idx="4"/>
          </p:nvPr>
        </p:nvSpPr>
        <p:spPr>
          <a:xfrm>
            <a:off x="166687" y="4878161"/>
            <a:ext cx="310754"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256446" y="3722834"/>
            <a:ext cx="6374423" cy="1146931"/>
          </a:xfrm>
          <a:prstGeom prst="rect">
            <a:avLst/>
          </a:prstGeom>
        </p:spPr>
        <p:txBody>
          <a:bodyPr lIns="0" tIns="45720" rIns="0" bIns="45720">
            <a:noAutofit/>
          </a:bodyPr>
          <a:lstStyle>
            <a:lvl1pPr marL="0" indent="0">
              <a:buFontTx/>
              <a:buNone/>
              <a:defRPr sz="1500">
                <a:solidFill>
                  <a:srgbClr val="004C97"/>
                </a:solidFill>
                <a:latin typeface="Helvetica"/>
              </a:defRPr>
            </a:lvl1pPr>
            <a:lvl2pPr marL="342900" indent="0">
              <a:buFontTx/>
              <a:buNone/>
              <a:defRPr sz="1200">
                <a:solidFill>
                  <a:srgbClr val="2E5286"/>
                </a:solidFill>
                <a:latin typeface="Helvetica"/>
              </a:defRPr>
            </a:lvl2pPr>
            <a:lvl3pPr marL="685800" indent="0">
              <a:buFontTx/>
              <a:buNone/>
              <a:defRPr sz="1200">
                <a:solidFill>
                  <a:srgbClr val="2E5286"/>
                </a:solidFill>
                <a:latin typeface="Helvetica"/>
              </a:defRPr>
            </a:lvl3pPr>
            <a:lvl4pPr marL="1028700" indent="0">
              <a:buFontTx/>
              <a:buNone/>
              <a:defRPr sz="1200">
                <a:solidFill>
                  <a:srgbClr val="2E5286"/>
                </a:solidFill>
                <a:latin typeface="Helvetica"/>
              </a:defRPr>
            </a:lvl4pPr>
            <a:lvl5pPr marL="1371600" indent="0">
              <a:buFontTx/>
              <a:buNone/>
              <a:defRPr sz="1200">
                <a:solidFill>
                  <a:srgbClr val="2E5286"/>
                </a:solidFill>
                <a:latin typeface="Helvetica"/>
              </a:defRPr>
            </a:lvl5pPr>
          </a:lstStyle>
          <a:p>
            <a:pPr lvl="0"/>
            <a:r>
              <a:rPr lang="en-US"/>
              <a:t>Edit Master text styles</a:t>
            </a:r>
          </a:p>
        </p:txBody>
      </p:sp>
      <p:sp>
        <p:nvSpPr>
          <p:cNvPr id="8" name="Rectangle 7"/>
          <p:cNvSpPr/>
          <p:nvPr userDrawn="1"/>
        </p:nvSpPr>
        <p:spPr>
          <a:xfrm>
            <a:off x="-13321" y="-1"/>
            <a:ext cx="689229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256443" y="2963884"/>
            <a:ext cx="6374424" cy="752287"/>
          </a:xfrm>
          <a:prstGeom prst="rect">
            <a:avLst/>
          </a:prstGeom>
        </p:spPr>
        <p:txBody>
          <a:bodyPr vert="horz" wrap="square" lIns="0" tIns="45720" anchor="ctr" anchorCtr="0">
            <a:normAutofit/>
          </a:bodyPr>
          <a:lstStyle>
            <a:lvl1pPr marL="0" indent="0" algn="l">
              <a:lnSpc>
                <a:spcPct val="100000"/>
              </a:lnSpc>
              <a:spcBef>
                <a:spcPts val="525"/>
              </a:spcBef>
              <a:spcAft>
                <a:spcPts val="0"/>
              </a:spcAft>
              <a:buFontTx/>
              <a:buNone/>
              <a:defRPr sz="2400" b="1" i="0">
                <a:solidFill>
                  <a:srgbClr val="004C97"/>
                </a:solidFill>
              </a:defRPr>
            </a:lvl1pPr>
            <a:lvl2pPr marL="0" indent="0">
              <a:buFontTx/>
              <a:buNone/>
              <a:defRPr sz="2100" b="1" i="0">
                <a:solidFill>
                  <a:srgbClr val="004C97"/>
                </a:solidFill>
              </a:defRPr>
            </a:lvl2pPr>
            <a:lvl3pPr marL="0" indent="0">
              <a:buFontTx/>
              <a:buNone/>
              <a:defRPr sz="2100" b="1" i="0">
                <a:solidFill>
                  <a:srgbClr val="004C97"/>
                </a:solidFill>
              </a:defRPr>
            </a:lvl3pPr>
            <a:lvl4pPr marL="0" indent="0">
              <a:buFontTx/>
              <a:buNone/>
              <a:defRPr sz="2100" b="1" i="0">
                <a:solidFill>
                  <a:srgbClr val="004C97"/>
                </a:solidFill>
              </a:defRPr>
            </a:lvl4pPr>
            <a:lvl5pPr marL="0" indent="0">
              <a:buFontTx/>
              <a:buNone/>
              <a:defRPr sz="21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3321" y="612763"/>
            <a:ext cx="6892290" cy="2224577"/>
          </a:xfrm>
          <a:prstGeom prst="rect">
            <a:avLst/>
          </a:prstGeom>
        </p:spPr>
      </p:pic>
      <p:pic>
        <p:nvPicPr>
          <p:cNvPr id="14" name="Picture 13" descr="FermiLogoBar_DOE_KO_horiz.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321" y="187383"/>
            <a:ext cx="6758090" cy="226418"/>
          </a:xfrm>
          <a:prstGeom prst="rect">
            <a:avLst/>
          </a:prstGeom>
        </p:spPr>
      </p:pic>
    </p:spTree>
    <p:extLst>
      <p:ext uri="{BB962C8B-B14F-4D97-AF65-F5344CB8AC3E}">
        <p14:creationId xmlns:p14="http://schemas.microsoft.com/office/powerpoint/2010/main" val="1080536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171453" y="728663"/>
            <a:ext cx="6504385" cy="3794522"/>
          </a:xfrm>
          <a:prstGeom prst="rect">
            <a:avLst/>
          </a:prstGeom>
        </p:spPr>
        <p:txBody>
          <a:bodyPr lIns="0" tIns="0" rIns="0" bIns="0"/>
          <a:lstStyle>
            <a:lvl1pPr>
              <a:defRPr sz="1800">
                <a:solidFill>
                  <a:srgbClr val="505050"/>
                </a:solidFill>
              </a:defRPr>
            </a:lvl1pPr>
            <a:lvl2pPr>
              <a:defRPr sz="1650">
                <a:solidFill>
                  <a:srgbClr val="505050"/>
                </a:solidFill>
              </a:defRPr>
            </a:lvl2pPr>
            <a:lvl3pPr>
              <a:defRPr sz="1500">
                <a:solidFill>
                  <a:srgbClr val="505050"/>
                </a:solidFill>
              </a:defRPr>
            </a:lvl3pPr>
            <a:lvl4pPr>
              <a:defRPr sz="1350">
                <a:solidFill>
                  <a:srgbClr val="505050"/>
                </a:solidFill>
              </a:defRPr>
            </a:lvl4pPr>
            <a:lvl5pPr marL="1543050" indent="-171450">
              <a:buFont typeface="Arial"/>
              <a:buChar char="•"/>
              <a:defRPr sz="135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171450" y="188814"/>
            <a:ext cx="6515100" cy="320908"/>
          </a:xfrm>
          <a:prstGeom prst="rect">
            <a:avLst/>
          </a:prstGeom>
        </p:spPr>
        <p:txBody>
          <a:bodyPr lIns="0" tIns="0" rIns="0" bIns="0" anchor="b" anchorCtr="0"/>
          <a:lstStyle>
            <a:lvl1pPr>
              <a:defRPr sz="21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552620" y="4878165"/>
            <a:ext cx="506526"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12/5/2018</a:t>
            </a:r>
            <a:endParaRPr lang="en-US" dirty="0"/>
          </a:p>
        </p:txBody>
      </p:sp>
      <p:sp>
        <p:nvSpPr>
          <p:cNvPr id="9" name="Footer Placeholder 4"/>
          <p:cNvSpPr>
            <a:spLocks noGrp="1"/>
          </p:cNvSpPr>
          <p:nvPr>
            <p:ph type="ftr" sz="quarter" idx="3"/>
          </p:nvPr>
        </p:nvSpPr>
        <p:spPr>
          <a:xfrm>
            <a:off x="1147954" y="4878165"/>
            <a:ext cx="469658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S. Krave | Update on Nb3Sn Cable Composite R&amp;D</a:t>
            </a:r>
            <a:endParaRPr lang="en-US" b="1" dirty="0"/>
          </a:p>
        </p:txBody>
      </p:sp>
      <p:sp>
        <p:nvSpPr>
          <p:cNvPr id="10" name="Slide Number Placeholder 5"/>
          <p:cNvSpPr>
            <a:spLocks noGrp="1"/>
          </p:cNvSpPr>
          <p:nvPr>
            <p:ph type="sldNum" sz="quarter" idx="4"/>
          </p:nvPr>
        </p:nvSpPr>
        <p:spPr>
          <a:xfrm>
            <a:off x="166687" y="4878160"/>
            <a:ext cx="310754"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11503118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171451" y="728668"/>
            <a:ext cx="3154680" cy="2725341"/>
          </a:xfrm>
          <a:prstGeom prst="rect">
            <a:avLst/>
          </a:prstGeom>
        </p:spPr>
        <p:txBody>
          <a:bodyPr lIns="0" tIns="0" rIns="0" bIns="0"/>
          <a:lstStyle>
            <a:lvl1pPr>
              <a:defRPr sz="1800">
                <a:solidFill>
                  <a:srgbClr val="505050"/>
                </a:solidFill>
              </a:defRPr>
            </a:lvl1pPr>
            <a:lvl2pPr>
              <a:defRPr sz="1650">
                <a:solidFill>
                  <a:srgbClr val="505050"/>
                </a:solidFill>
              </a:defRPr>
            </a:lvl2pPr>
            <a:lvl3pPr>
              <a:defRPr sz="1500">
                <a:solidFill>
                  <a:srgbClr val="505050"/>
                </a:solidFill>
              </a:defRPr>
            </a:lvl3pPr>
            <a:lvl4pPr>
              <a:defRPr sz="1350">
                <a:solidFill>
                  <a:srgbClr val="505050"/>
                </a:solidFill>
              </a:defRPr>
            </a:lvl4pPr>
            <a:lvl5pPr marL="1543050" indent="-171450">
              <a:buFont typeface="Arial"/>
              <a:buChar char="•"/>
              <a:defRPr sz="1350">
                <a:solidFill>
                  <a:srgbClr val="505050"/>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3519342" y="728668"/>
            <a:ext cx="3161537" cy="2725341"/>
          </a:xfrm>
          <a:prstGeom prst="rect">
            <a:avLst/>
          </a:prstGeom>
        </p:spPr>
        <p:txBody>
          <a:bodyPr lIns="0" tIns="0" rIns="0" bIns="0"/>
          <a:lstStyle>
            <a:lvl1pPr>
              <a:defRPr sz="1800">
                <a:solidFill>
                  <a:srgbClr val="505050"/>
                </a:solidFill>
              </a:defRPr>
            </a:lvl1pPr>
            <a:lvl2pPr>
              <a:defRPr sz="1650">
                <a:solidFill>
                  <a:srgbClr val="505050"/>
                </a:solidFill>
              </a:defRPr>
            </a:lvl2pPr>
            <a:lvl3pPr>
              <a:defRPr sz="1500">
                <a:solidFill>
                  <a:srgbClr val="505050"/>
                </a:solidFill>
              </a:defRPr>
            </a:lvl3pPr>
            <a:lvl4pPr>
              <a:defRPr sz="1350">
                <a:solidFill>
                  <a:srgbClr val="505050"/>
                </a:solidFill>
              </a:defRPr>
            </a:lvl4pPr>
            <a:lvl5pPr marL="1543050" indent="-171450">
              <a:buFont typeface="Arial"/>
              <a:buChar char="•"/>
              <a:defRPr sz="1350">
                <a:solidFill>
                  <a:srgbClr val="505050"/>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172024" y="3573831"/>
            <a:ext cx="3154107" cy="949359"/>
          </a:xfrm>
          <a:prstGeom prst="rect">
            <a:avLst/>
          </a:prstGeom>
        </p:spPr>
        <p:txBody>
          <a:bodyPr lIns="0" tIns="0" rIns="0" bIns="0"/>
          <a:lstStyle>
            <a:lvl1pPr marL="0" indent="0">
              <a:buNone/>
              <a:defRPr sz="1200" b="1" i="0">
                <a:solidFill>
                  <a:srgbClr val="004C97"/>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0" name="Text Placeholder 3"/>
          <p:cNvSpPr>
            <a:spLocks noGrp="1"/>
          </p:cNvSpPr>
          <p:nvPr>
            <p:ph type="body" sz="half" idx="19"/>
          </p:nvPr>
        </p:nvSpPr>
        <p:spPr>
          <a:xfrm>
            <a:off x="3519341" y="3573831"/>
            <a:ext cx="3154679" cy="949359"/>
          </a:xfrm>
          <a:prstGeom prst="rect">
            <a:avLst/>
          </a:prstGeom>
        </p:spPr>
        <p:txBody>
          <a:bodyPr lIns="0" tIns="0" rIns="0" bIns="0"/>
          <a:lstStyle>
            <a:lvl1pPr marL="0" indent="0">
              <a:buNone/>
              <a:defRPr sz="1200" b="1" i="0">
                <a:solidFill>
                  <a:srgbClr val="004C97"/>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Date Placeholder 3"/>
          <p:cNvSpPr>
            <a:spLocks noGrp="1"/>
          </p:cNvSpPr>
          <p:nvPr>
            <p:ph type="dt" sz="half" idx="2"/>
          </p:nvPr>
        </p:nvSpPr>
        <p:spPr>
          <a:xfrm>
            <a:off x="552620" y="4878165"/>
            <a:ext cx="506526"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12/5/2018</a:t>
            </a:r>
            <a:endParaRPr lang="en-US" dirty="0"/>
          </a:p>
        </p:txBody>
      </p:sp>
      <p:sp>
        <p:nvSpPr>
          <p:cNvPr id="12" name="Footer Placeholder 4"/>
          <p:cNvSpPr>
            <a:spLocks noGrp="1"/>
          </p:cNvSpPr>
          <p:nvPr>
            <p:ph type="ftr" sz="quarter" idx="3"/>
          </p:nvPr>
        </p:nvSpPr>
        <p:spPr>
          <a:xfrm>
            <a:off x="1147953" y="4878165"/>
            <a:ext cx="469658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S. Krave | Update on Nb3Sn Cable Composite R&amp;D</a:t>
            </a:r>
            <a:endParaRPr lang="en-US" b="1" dirty="0"/>
          </a:p>
        </p:txBody>
      </p:sp>
      <p:sp>
        <p:nvSpPr>
          <p:cNvPr id="13" name="Slide Number Placeholder 5"/>
          <p:cNvSpPr>
            <a:spLocks noGrp="1"/>
          </p:cNvSpPr>
          <p:nvPr>
            <p:ph type="sldNum" sz="quarter" idx="4"/>
          </p:nvPr>
        </p:nvSpPr>
        <p:spPr>
          <a:xfrm>
            <a:off x="166687" y="4878160"/>
            <a:ext cx="310754"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171450" y="188814"/>
            <a:ext cx="6515100" cy="320908"/>
          </a:xfrm>
          <a:prstGeom prst="rect">
            <a:avLst/>
          </a:prstGeom>
        </p:spPr>
        <p:txBody>
          <a:bodyPr lIns="0" tIns="0" rIns="0" bIns="0" anchor="b" anchorCtr="0"/>
          <a:lstStyle>
            <a:lvl1pPr>
              <a:defRPr sz="21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3554223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1452" y="719138"/>
            <a:ext cx="2270921" cy="3767007"/>
          </a:xfrm>
          <a:prstGeom prst="rect">
            <a:avLst/>
          </a:prstGeom>
        </p:spPr>
        <p:txBody>
          <a:bodyPr lIns="0" tIns="0" rIns="0" bIns="0"/>
          <a:lstStyle>
            <a:lvl1pPr marL="0" indent="0">
              <a:buNone/>
              <a:defRPr sz="1200" b="1" i="0">
                <a:solidFill>
                  <a:srgbClr val="004C97"/>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8" name="Content Placeholder 2"/>
          <p:cNvSpPr>
            <a:spLocks noGrp="1"/>
          </p:cNvSpPr>
          <p:nvPr>
            <p:ph sz="half" idx="15"/>
          </p:nvPr>
        </p:nvSpPr>
        <p:spPr>
          <a:xfrm>
            <a:off x="2657037" y="719138"/>
            <a:ext cx="4010704" cy="3767006"/>
          </a:xfrm>
          <a:prstGeom prst="rect">
            <a:avLst/>
          </a:prstGeom>
        </p:spPr>
        <p:txBody>
          <a:bodyPr lIns="0" tIns="0" rIns="0" bIns="0"/>
          <a:lstStyle>
            <a:lvl1pPr>
              <a:defRPr sz="1800">
                <a:solidFill>
                  <a:srgbClr val="505050"/>
                </a:solidFill>
              </a:defRPr>
            </a:lvl1pPr>
            <a:lvl2pPr>
              <a:defRPr sz="1650">
                <a:solidFill>
                  <a:srgbClr val="505050"/>
                </a:solidFill>
              </a:defRPr>
            </a:lvl2pPr>
            <a:lvl3pPr>
              <a:defRPr sz="1500">
                <a:solidFill>
                  <a:srgbClr val="505050"/>
                </a:solidFill>
              </a:defRPr>
            </a:lvl3pPr>
            <a:lvl4pPr>
              <a:defRPr sz="1350">
                <a:solidFill>
                  <a:srgbClr val="505050"/>
                </a:solidFill>
              </a:defRPr>
            </a:lvl4pPr>
            <a:lvl5pPr marL="1543050" indent="-171450">
              <a:buFont typeface="Arial"/>
              <a:buChar char="•"/>
              <a:defRPr sz="1350">
                <a:solidFill>
                  <a:srgbClr val="505050"/>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552620" y="4878165"/>
            <a:ext cx="506526" cy="180975"/>
          </a:xfrm>
        </p:spPr>
        <p:txBody>
          <a:bodyPr/>
          <a:lstStyle>
            <a:lvl1pPr>
              <a:defRPr sz="900" smtClean="0"/>
            </a:lvl1pPr>
          </a:lstStyle>
          <a:p>
            <a:pPr>
              <a:defRPr/>
            </a:pPr>
            <a:r>
              <a:rPr lang="en-US"/>
              <a:t>12/5/2018</a:t>
            </a:r>
            <a:endParaRPr lang="en-US" dirty="0"/>
          </a:p>
        </p:txBody>
      </p:sp>
      <p:sp>
        <p:nvSpPr>
          <p:cNvPr id="6" name="Footer Placeholder 4"/>
          <p:cNvSpPr>
            <a:spLocks noGrp="1"/>
          </p:cNvSpPr>
          <p:nvPr>
            <p:ph type="ftr" sz="quarter" idx="17"/>
          </p:nvPr>
        </p:nvSpPr>
        <p:spPr>
          <a:xfrm>
            <a:off x="1147954" y="4878165"/>
            <a:ext cx="4696589" cy="187523"/>
          </a:xfrm>
        </p:spPr>
        <p:txBody>
          <a:bodyPr/>
          <a:lstStyle>
            <a:lvl1pPr>
              <a:defRPr sz="900" dirty="0" smtClean="0"/>
            </a:lvl1pPr>
          </a:lstStyle>
          <a:p>
            <a:pPr>
              <a:defRPr/>
            </a:pPr>
            <a:r>
              <a:rPr lang="en-US"/>
              <a:t>S. Krave | Update on Nb3Sn Cable Composite R&amp;D</a:t>
            </a:r>
            <a:endParaRPr lang="en-US" b="1" dirty="0"/>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171450" y="190520"/>
            <a:ext cx="6515100" cy="320908"/>
          </a:xfrm>
          <a:prstGeom prst="rect">
            <a:avLst/>
          </a:prstGeom>
        </p:spPr>
        <p:txBody>
          <a:bodyPr lIns="0" tIns="0" rIns="0" bIns="0" anchor="b" anchorCtr="0"/>
          <a:lstStyle>
            <a:lvl1pPr>
              <a:defRPr sz="21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2016117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168055" y="728663"/>
            <a:ext cx="6515100" cy="2795038"/>
          </a:xfrm>
          <a:prstGeom prst="rect">
            <a:avLst/>
          </a:prstGeom>
        </p:spPr>
        <p:txBody>
          <a:bodyPr lIns="0" tIns="0" rIns="0" bIns="0" rtlCol="0">
            <a:normAutofit/>
          </a:bodyPr>
          <a:lstStyle>
            <a:lvl1pPr marL="0" indent="0">
              <a:buNone/>
              <a:defRPr sz="1200">
                <a:solidFill>
                  <a:srgbClr val="505050"/>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168055" y="3707254"/>
            <a:ext cx="6515100" cy="818444"/>
          </a:xfrm>
          <a:prstGeom prst="rect">
            <a:avLst/>
          </a:prstGeom>
        </p:spPr>
        <p:txBody>
          <a:bodyPr lIns="0" tIns="0" rIns="0" bIns="0"/>
          <a:lstStyle>
            <a:lvl1pPr marL="0" indent="0">
              <a:buNone/>
              <a:defRPr sz="1200" b="1" i="0">
                <a:solidFill>
                  <a:srgbClr val="004C97"/>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7" name="Date Placeholder 3"/>
          <p:cNvSpPr>
            <a:spLocks noGrp="1"/>
          </p:cNvSpPr>
          <p:nvPr>
            <p:ph type="dt" sz="half" idx="14"/>
          </p:nvPr>
        </p:nvSpPr>
        <p:spPr>
          <a:xfrm>
            <a:off x="552620" y="4878165"/>
            <a:ext cx="506526"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12/5/2018</a:t>
            </a:r>
            <a:endParaRPr lang="en-US" dirty="0"/>
          </a:p>
        </p:txBody>
      </p:sp>
      <p:sp>
        <p:nvSpPr>
          <p:cNvPr id="9" name="Footer Placeholder 4"/>
          <p:cNvSpPr>
            <a:spLocks noGrp="1"/>
          </p:cNvSpPr>
          <p:nvPr>
            <p:ph type="ftr" sz="quarter" idx="3"/>
          </p:nvPr>
        </p:nvSpPr>
        <p:spPr>
          <a:xfrm>
            <a:off x="1147954" y="4878165"/>
            <a:ext cx="468896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S. Krave | Update on Nb3Sn Cable Composite R&amp;D</a:t>
            </a:r>
            <a:endParaRPr lang="en-US" b="1" dirty="0"/>
          </a:p>
        </p:txBody>
      </p:sp>
      <p:sp>
        <p:nvSpPr>
          <p:cNvPr id="11" name="Slide Number Placeholder 5"/>
          <p:cNvSpPr>
            <a:spLocks noGrp="1"/>
          </p:cNvSpPr>
          <p:nvPr>
            <p:ph type="sldNum" sz="quarter" idx="4"/>
          </p:nvPr>
        </p:nvSpPr>
        <p:spPr>
          <a:xfrm>
            <a:off x="166687" y="4878160"/>
            <a:ext cx="310754"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171450" y="188814"/>
            <a:ext cx="6515100" cy="320908"/>
          </a:xfrm>
          <a:prstGeom prst="rect">
            <a:avLst/>
          </a:prstGeom>
        </p:spPr>
        <p:txBody>
          <a:bodyPr lIns="0" tIns="0" rIns="0" bIns="0" anchor="b" anchorCtr="0"/>
          <a:lstStyle>
            <a:lvl1pPr>
              <a:defRPr sz="21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0417891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552620" y="4878165"/>
            <a:ext cx="506526" cy="180975"/>
          </a:xfrm>
        </p:spPr>
        <p:txBody>
          <a:bodyPr/>
          <a:lstStyle/>
          <a:p>
            <a:pPr>
              <a:defRPr/>
            </a:pPr>
            <a:r>
              <a:rPr lang="en-US"/>
              <a:t>12/5/2018</a:t>
            </a:r>
            <a:endParaRPr lang="en-US" dirty="0"/>
          </a:p>
        </p:txBody>
      </p:sp>
      <p:sp>
        <p:nvSpPr>
          <p:cNvPr id="4" name="Footer Placeholder 3"/>
          <p:cNvSpPr>
            <a:spLocks noGrp="1"/>
          </p:cNvSpPr>
          <p:nvPr>
            <p:ph type="ftr" sz="quarter" idx="11"/>
          </p:nvPr>
        </p:nvSpPr>
        <p:spPr>
          <a:xfrm>
            <a:off x="1147955" y="4878165"/>
            <a:ext cx="4695299" cy="182155"/>
          </a:xfrm>
        </p:spPr>
        <p:txBody>
          <a:bodyPr/>
          <a:lstStyle/>
          <a:p>
            <a:pPr>
              <a:defRPr/>
            </a:pPr>
            <a:r>
              <a:rPr lang="en-US"/>
              <a:t>S. Krave | Update on Nb3Sn Cable Composite R&amp;D</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166688" y="190501"/>
            <a:ext cx="6506766" cy="4352192"/>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14157864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12/5/2018</a:t>
            </a:r>
            <a:endParaRPr lang="en-US" dirty="0"/>
          </a:p>
        </p:txBody>
      </p:sp>
      <p:sp>
        <p:nvSpPr>
          <p:cNvPr id="4" name="Footer Placeholder 3"/>
          <p:cNvSpPr>
            <a:spLocks noGrp="1"/>
          </p:cNvSpPr>
          <p:nvPr>
            <p:ph type="ftr" sz="quarter" idx="11"/>
          </p:nvPr>
        </p:nvSpPr>
        <p:spPr>
          <a:xfrm>
            <a:off x="1147954" y="4878165"/>
            <a:ext cx="4704209" cy="182155"/>
          </a:xfrm>
        </p:spPr>
        <p:txBody>
          <a:bodyPr/>
          <a:lstStyle/>
          <a:p>
            <a:pPr>
              <a:defRPr/>
            </a:pPr>
            <a:r>
              <a:rPr lang="en-US"/>
              <a:t>S. Krave | Update on Nb3Sn Cable Composite R&amp;D</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171450" y="188814"/>
            <a:ext cx="6515100" cy="320908"/>
          </a:xfrm>
          <a:prstGeom prst="rect">
            <a:avLst/>
          </a:prstGeom>
        </p:spPr>
        <p:txBody>
          <a:bodyPr lIns="0" tIns="0" rIns="0" bIns="0" anchor="b" anchorCtr="0"/>
          <a:lstStyle>
            <a:lvl1pPr>
              <a:defRPr sz="21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154271" y="2036671"/>
            <a:ext cx="1200150" cy="1200150"/>
          </a:xfrm>
          <a:prstGeom prst="rect">
            <a:avLst/>
          </a:prstGeom>
        </p:spPr>
        <p:txBody>
          <a:bodyPr vert="horz"/>
          <a:lstStyle>
            <a:lvl1pPr marL="0" indent="0">
              <a:buFontTx/>
              <a:buNone/>
              <a:defRPr sz="105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484569" y="2036671"/>
            <a:ext cx="1200150" cy="1200150"/>
          </a:xfrm>
          <a:prstGeom prst="rect">
            <a:avLst/>
          </a:prstGeom>
        </p:spPr>
        <p:txBody>
          <a:bodyPr vert="horz"/>
          <a:lstStyle>
            <a:lvl1pPr marL="0" indent="0">
              <a:buFontTx/>
              <a:buNone/>
              <a:defRPr sz="105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2814904" y="2036671"/>
            <a:ext cx="1200150" cy="1200150"/>
          </a:xfrm>
          <a:prstGeom prst="rect">
            <a:avLst/>
          </a:prstGeom>
        </p:spPr>
        <p:txBody>
          <a:bodyPr vert="horz"/>
          <a:lstStyle>
            <a:lvl1pPr marL="0" indent="0">
              <a:buFontTx/>
              <a:buNone/>
              <a:defRPr sz="105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4150842" y="2036671"/>
            <a:ext cx="1200150" cy="1200150"/>
          </a:xfrm>
          <a:prstGeom prst="rect">
            <a:avLst/>
          </a:prstGeom>
        </p:spPr>
        <p:txBody>
          <a:bodyPr vert="horz"/>
          <a:lstStyle>
            <a:lvl1pPr marL="0" indent="0">
              <a:buFontTx/>
              <a:buNone/>
              <a:defRPr sz="105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5475574" y="2036671"/>
            <a:ext cx="1200150" cy="1200150"/>
          </a:xfrm>
          <a:prstGeom prst="rect">
            <a:avLst/>
          </a:prstGeom>
        </p:spPr>
        <p:txBody>
          <a:bodyPr vert="horz"/>
          <a:lstStyle>
            <a:lvl1pPr marL="0" indent="0">
              <a:buFontTx/>
              <a:buNone/>
              <a:defRPr sz="105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154271" y="729132"/>
            <a:ext cx="1200150" cy="1200150"/>
          </a:xfrm>
          <a:prstGeom prst="rect">
            <a:avLst/>
          </a:prstGeom>
        </p:spPr>
        <p:txBody>
          <a:bodyPr vert="horz"/>
          <a:lstStyle>
            <a:lvl1pPr marL="0" indent="0">
              <a:buFontTx/>
              <a:buNone/>
              <a:defRPr sz="105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484569" y="729132"/>
            <a:ext cx="1200150" cy="1200150"/>
          </a:xfrm>
          <a:prstGeom prst="rect">
            <a:avLst/>
          </a:prstGeom>
        </p:spPr>
        <p:txBody>
          <a:bodyPr vert="horz"/>
          <a:lstStyle>
            <a:lvl1pPr marL="0" indent="0">
              <a:buFontTx/>
              <a:buNone/>
              <a:defRPr sz="105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2814904" y="729132"/>
            <a:ext cx="1200150" cy="1200150"/>
          </a:xfrm>
          <a:prstGeom prst="rect">
            <a:avLst/>
          </a:prstGeom>
        </p:spPr>
        <p:txBody>
          <a:bodyPr vert="horz"/>
          <a:lstStyle>
            <a:lvl1pPr marL="0" indent="0">
              <a:buFontTx/>
              <a:buNone/>
              <a:defRPr sz="105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4150842" y="729132"/>
            <a:ext cx="1200150" cy="1200150"/>
          </a:xfrm>
          <a:prstGeom prst="rect">
            <a:avLst/>
          </a:prstGeom>
        </p:spPr>
        <p:txBody>
          <a:bodyPr vert="horz"/>
          <a:lstStyle>
            <a:lvl1pPr marL="0" indent="0">
              <a:buFontTx/>
              <a:buNone/>
              <a:defRPr sz="105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5475574" y="729132"/>
            <a:ext cx="1200150" cy="1200150"/>
          </a:xfrm>
          <a:prstGeom prst="rect">
            <a:avLst/>
          </a:prstGeom>
        </p:spPr>
        <p:txBody>
          <a:bodyPr vert="horz"/>
          <a:lstStyle>
            <a:lvl1pPr marL="0" indent="0">
              <a:buFontTx/>
              <a:buNone/>
              <a:defRPr sz="105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154271" y="3336601"/>
            <a:ext cx="1200150" cy="1200150"/>
          </a:xfrm>
          <a:prstGeom prst="rect">
            <a:avLst/>
          </a:prstGeom>
        </p:spPr>
        <p:txBody>
          <a:bodyPr vert="horz"/>
          <a:lstStyle>
            <a:lvl1pPr marL="0" indent="0">
              <a:buFontTx/>
              <a:buNone/>
              <a:defRPr sz="105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484569" y="3336601"/>
            <a:ext cx="1200150" cy="1200150"/>
          </a:xfrm>
          <a:prstGeom prst="rect">
            <a:avLst/>
          </a:prstGeom>
        </p:spPr>
        <p:txBody>
          <a:bodyPr vert="horz"/>
          <a:lstStyle>
            <a:lvl1pPr marL="0" indent="0">
              <a:buFontTx/>
              <a:buNone/>
              <a:defRPr sz="105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2814904" y="3336601"/>
            <a:ext cx="1200150" cy="1200150"/>
          </a:xfrm>
          <a:prstGeom prst="rect">
            <a:avLst/>
          </a:prstGeom>
        </p:spPr>
        <p:txBody>
          <a:bodyPr vert="horz"/>
          <a:lstStyle>
            <a:lvl1pPr marL="0" indent="0">
              <a:buFontTx/>
              <a:buNone/>
              <a:defRPr sz="105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4150842" y="3336601"/>
            <a:ext cx="1200150" cy="1200150"/>
          </a:xfrm>
          <a:prstGeom prst="rect">
            <a:avLst/>
          </a:prstGeom>
        </p:spPr>
        <p:txBody>
          <a:bodyPr vert="horz"/>
          <a:lstStyle>
            <a:lvl1pPr marL="0" indent="0">
              <a:buFontTx/>
              <a:buNone/>
              <a:defRPr sz="105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5475574" y="3336601"/>
            <a:ext cx="1200150" cy="1200150"/>
          </a:xfrm>
          <a:prstGeom prst="rect">
            <a:avLst/>
          </a:prstGeom>
        </p:spPr>
        <p:txBody>
          <a:bodyPr vert="horz"/>
          <a:lstStyle>
            <a:lvl1pPr marL="0" indent="0">
              <a:buFontTx/>
              <a:buNone/>
              <a:defRPr sz="105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378652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1_Blank">
    <p:spTree>
      <p:nvGrpSpPr>
        <p:cNvPr id="1" name=""/>
        <p:cNvGrpSpPr/>
        <p:nvPr/>
      </p:nvGrpSpPr>
      <p:grpSpPr>
        <a:xfrm>
          <a:off x="0" y="0"/>
          <a:ext cx="0" cy="0"/>
          <a:chOff x="0" y="0"/>
          <a:chExt cx="0" cy="0"/>
        </a:xfrm>
      </p:grpSpPr>
      <p:sp>
        <p:nvSpPr>
          <p:cNvPr id="46" name="Shape 46"/>
          <p:cNvSpPr>
            <a:spLocks noGrp="1"/>
          </p:cNvSpPr>
          <p:nvPr>
            <p:ph type="sldNum" sz="quarter" idx="2"/>
          </p:nvPr>
        </p:nvSpPr>
        <p:spPr>
          <a:prstGeom prst="rect">
            <a:avLst/>
          </a:prstGeom>
        </p:spPr>
        <p:txBody>
          <a:body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1722244662"/>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reserve="1">
  <p:cSld name="1_Title Slide">
    <p:spTree>
      <p:nvGrpSpPr>
        <p:cNvPr id="1" name=""/>
        <p:cNvGrpSpPr/>
        <p:nvPr/>
      </p:nvGrpSpPr>
      <p:grpSpPr>
        <a:xfrm>
          <a:off x="0" y="0"/>
          <a:ext cx="0" cy="0"/>
          <a:chOff x="0" y="0"/>
          <a:chExt cx="0" cy="0"/>
        </a:xfrm>
      </p:grpSpPr>
      <p:sp>
        <p:nvSpPr>
          <p:cNvPr id="78" name="Shape 78"/>
          <p:cNvSpPr>
            <a:spLocks noGrp="1"/>
          </p:cNvSpPr>
          <p:nvPr>
            <p:ph type="title"/>
          </p:nvPr>
        </p:nvSpPr>
        <p:spPr>
          <a:xfrm>
            <a:off x="514017" y="1598136"/>
            <a:ext cx="5829970" cy="1102538"/>
          </a:xfrm>
          <a:prstGeom prst="rect">
            <a:avLst/>
          </a:prstGeom>
        </p:spPr>
        <p:txBody>
          <a:bodyPr/>
          <a:lstStyle/>
          <a:p>
            <a:r>
              <a:rPr lang="en-US"/>
              <a:t>Click to edit Master title style</a:t>
            </a:r>
            <a:endParaRPr/>
          </a:p>
        </p:txBody>
      </p:sp>
      <p:sp>
        <p:nvSpPr>
          <p:cNvPr id="79" name="Shape 79"/>
          <p:cNvSpPr>
            <a:spLocks noGrp="1"/>
          </p:cNvSpPr>
          <p:nvPr>
            <p:ph type="body" sz="quarter" idx="1"/>
          </p:nvPr>
        </p:nvSpPr>
        <p:spPr>
          <a:xfrm>
            <a:off x="1028869" y="2914985"/>
            <a:ext cx="4800266" cy="1314339"/>
          </a:xfrm>
          <a:prstGeom prst="rect">
            <a:avLst/>
          </a:prstGeom>
        </p:spPr>
        <p:txBody>
          <a:bodyPr/>
          <a:lstStyle>
            <a:lvl1pPr marL="0" indent="0" algn="ctr">
              <a:buSzTx/>
              <a:buFontTx/>
              <a:buNone/>
              <a:defRPr sz="1800"/>
            </a:lvl1pPr>
            <a:lvl2pPr marL="0" indent="241093" algn="ctr">
              <a:buSzTx/>
              <a:buFontTx/>
              <a:buNone/>
              <a:defRPr sz="1800"/>
            </a:lvl2pPr>
            <a:lvl3pPr marL="0" indent="482186" algn="ctr">
              <a:buSzTx/>
              <a:buFontTx/>
              <a:buNone/>
              <a:defRPr sz="1800"/>
            </a:lvl3pPr>
            <a:lvl4pPr marL="0" indent="723279" algn="ctr">
              <a:buSzTx/>
              <a:buFontTx/>
              <a:buNone/>
              <a:defRPr sz="1800"/>
            </a:lvl4pPr>
            <a:lvl5pPr marL="0" indent="964371" algn="ctr">
              <a:buSzTx/>
              <a:buFontTx/>
              <a:buNone/>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0" name="Shape 80"/>
          <p:cNvSpPr>
            <a:spLocks noGrp="1"/>
          </p:cNvSpPr>
          <p:nvPr>
            <p:ph type="sldNum" sz="quarter" idx="2"/>
          </p:nvPr>
        </p:nvSpPr>
        <p:spPr>
          <a:prstGeom prst="rect">
            <a:avLst/>
          </a:prstGeom>
        </p:spPr>
        <p:txBody>
          <a:body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485318587"/>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reserve="1">
  <p:cSld name="Blank">
    <p:spTree>
      <p:nvGrpSpPr>
        <p:cNvPr id="1" name=""/>
        <p:cNvGrpSpPr/>
        <p:nvPr/>
      </p:nvGrpSpPr>
      <p:grpSpPr>
        <a:xfrm>
          <a:off x="0" y="0"/>
          <a:ext cx="0" cy="0"/>
          <a:chOff x="0" y="0"/>
          <a:chExt cx="0" cy="0"/>
        </a:xfrm>
      </p:grpSpPr>
      <p:sp>
        <p:nvSpPr>
          <p:cNvPr id="87" name="Shape 87"/>
          <p:cNvSpPr>
            <a:spLocks noGrp="1"/>
          </p:cNvSpPr>
          <p:nvPr>
            <p:ph type="title"/>
          </p:nvPr>
        </p:nvSpPr>
        <p:spPr>
          <a:xfrm>
            <a:off x="0" y="0"/>
            <a:ext cx="6858000" cy="857250"/>
          </a:xfrm>
          <a:prstGeom prst="rect">
            <a:avLst/>
          </a:prstGeom>
        </p:spPr>
        <p:txBody>
          <a:bodyPr/>
          <a:lstStyle/>
          <a:p>
            <a:r>
              <a:rPr lang="en-US"/>
              <a:t>Click to edit Master title style</a:t>
            </a:r>
            <a:endParaRPr/>
          </a:p>
        </p:txBody>
      </p:sp>
      <p:sp>
        <p:nvSpPr>
          <p:cNvPr id="88" name="Shape 88"/>
          <p:cNvSpPr>
            <a:spLocks noGrp="1"/>
          </p:cNvSpPr>
          <p:nvPr>
            <p:ph type="sldNum" sz="quarter" idx="2"/>
          </p:nvPr>
        </p:nvSpPr>
        <p:spPr>
          <a:xfrm>
            <a:off x="6310561" y="4800316"/>
            <a:ext cx="204542" cy="207749"/>
          </a:xfrm>
          <a:prstGeom prst="rect">
            <a:avLst/>
          </a:prstGeom>
        </p:spPr>
        <p:txBody>
          <a:body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66133189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171451" y="728668"/>
            <a:ext cx="3154680" cy="2725341"/>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3275" indent="-230188">
              <a:defRPr sz="1500">
                <a:solidFill>
                  <a:srgbClr val="505050"/>
                </a:solidFill>
              </a:defRPr>
            </a:lvl3pPr>
            <a:lvl4pPr marL="1085850" indent="-228600">
              <a:defRPr sz="1400">
                <a:solidFill>
                  <a:srgbClr val="505050"/>
                </a:solidFill>
              </a:defRPr>
            </a:lvl4pPr>
            <a:lvl5pPr marL="1370013" indent="-230188">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3519344" y="728668"/>
            <a:ext cx="3161537" cy="2725341"/>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6450" indent="-228600">
              <a:defRPr sz="1500">
                <a:solidFill>
                  <a:srgbClr val="505050"/>
                </a:solidFill>
              </a:defRPr>
            </a:lvl3pPr>
            <a:lvl4pPr marL="1087438" indent="-228600">
              <a:defRPr sz="1400">
                <a:solidFill>
                  <a:srgbClr val="505050"/>
                </a:solidFill>
              </a:defRPr>
            </a:lvl4pPr>
            <a:lvl5pPr marL="1370013" indent="-228600">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172024" y="3573831"/>
            <a:ext cx="3154107"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3519342" y="3573831"/>
            <a:ext cx="3154679"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552620" y="4878166"/>
            <a:ext cx="506526"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12/5/2018</a:t>
            </a:r>
            <a:endParaRPr lang="en-US" dirty="0"/>
          </a:p>
        </p:txBody>
      </p:sp>
      <p:sp>
        <p:nvSpPr>
          <p:cNvPr id="12" name="Footer Placeholder 4"/>
          <p:cNvSpPr>
            <a:spLocks noGrp="1"/>
          </p:cNvSpPr>
          <p:nvPr>
            <p:ph type="ftr" sz="quarter" idx="3"/>
          </p:nvPr>
        </p:nvSpPr>
        <p:spPr>
          <a:xfrm>
            <a:off x="1147953" y="4878166"/>
            <a:ext cx="469658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S. Krave | Update on Nb3Sn Cable Composite R&amp;D</a:t>
            </a:r>
            <a:endParaRPr lang="en-US" b="1" dirty="0"/>
          </a:p>
        </p:txBody>
      </p:sp>
      <p:sp>
        <p:nvSpPr>
          <p:cNvPr id="13" name="Slide Number Placeholder 5"/>
          <p:cNvSpPr>
            <a:spLocks noGrp="1"/>
          </p:cNvSpPr>
          <p:nvPr>
            <p:ph type="sldNum" sz="quarter" idx="4"/>
          </p:nvPr>
        </p:nvSpPr>
        <p:spPr>
          <a:xfrm>
            <a:off x="166687" y="4878161"/>
            <a:ext cx="310754"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171450" y="188814"/>
            <a:ext cx="65151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reserve="1">
  <p:cSld name="Title and Content copy">
    <p:spTree>
      <p:nvGrpSpPr>
        <p:cNvPr id="1" name=""/>
        <p:cNvGrpSpPr/>
        <p:nvPr/>
      </p:nvGrpSpPr>
      <p:grpSpPr>
        <a:xfrm>
          <a:off x="0" y="0"/>
          <a:ext cx="0" cy="0"/>
          <a:chOff x="0" y="0"/>
          <a:chExt cx="0" cy="0"/>
        </a:xfrm>
      </p:grpSpPr>
      <p:grpSp>
        <p:nvGrpSpPr>
          <p:cNvPr id="127" name="Group 127"/>
          <p:cNvGrpSpPr/>
          <p:nvPr/>
        </p:nvGrpSpPr>
        <p:grpSpPr>
          <a:xfrm>
            <a:off x="-119040" y="-106972"/>
            <a:ext cx="7086098" cy="5353495"/>
            <a:chOff x="0" y="0"/>
            <a:chExt cx="9448129" cy="7137992"/>
          </a:xfrm>
        </p:grpSpPr>
        <p:grpSp>
          <p:nvGrpSpPr>
            <p:cNvPr id="103" name="Group 103"/>
            <p:cNvGrpSpPr/>
            <p:nvPr/>
          </p:nvGrpSpPr>
          <p:grpSpPr>
            <a:xfrm>
              <a:off x="626526" y="7015877"/>
              <a:ext cx="8217866" cy="122116"/>
              <a:chOff x="0" y="0"/>
              <a:chExt cx="8217865" cy="122115"/>
            </a:xfrm>
          </p:grpSpPr>
          <p:sp>
            <p:nvSpPr>
              <p:cNvPr id="95" name="Shape 95"/>
              <p:cNvSpPr/>
              <p:nvPr/>
            </p:nvSpPr>
            <p:spPr>
              <a:xfrm flipH="1">
                <a:off x="-1" y="0"/>
                <a:ext cx="1"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800"/>
              </a:p>
            </p:txBody>
          </p:sp>
          <p:sp>
            <p:nvSpPr>
              <p:cNvPr id="96" name="Shape 96"/>
              <p:cNvSpPr/>
              <p:nvPr/>
            </p:nvSpPr>
            <p:spPr>
              <a:xfrm>
                <a:off x="8217865" y="0"/>
                <a:ext cx="1"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800"/>
              </a:p>
            </p:txBody>
          </p:sp>
          <p:grpSp>
            <p:nvGrpSpPr>
              <p:cNvPr id="99" name="Group 99"/>
              <p:cNvGrpSpPr/>
              <p:nvPr/>
            </p:nvGrpSpPr>
            <p:grpSpPr>
              <a:xfrm>
                <a:off x="5247194" y="0"/>
                <a:ext cx="457201" cy="122116"/>
                <a:chOff x="0" y="0"/>
                <a:chExt cx="457200" cy="122115"/>
              </a:xfrm>
            </p:grpSpPr>
            <p:sp>
              <p:nvSpPr>
                <p:cNvPr id="97" name="Shape 97"/>
                <p:cNvSpPr/>
                <p:nvPr/>
              </p:nvSpPr>
              <p:spPr>
                <a:xfrm>
                  <a:off x="457200" y="0"/>
                  <a:ext cx="1"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800"/>
                </a:p>
              </p:txBody>
            </p:sp>
            <p:sp>
              <p:nvSpPr>
                <p:cNvPr id="98" name="Shape 98"/>
                <p:cNvSpPr/>
                <p:nvPr/>
              </p:nvSpPr>
              <p:spPr>
                <a:xfrm flipH="1">
                  <a:off x="-1" y="0"/>
                  <a:ext cx="2"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800"/>
                </a:p>
              </p:txBody>
            </p:sp>
          </p:grpSp>
          <p:grpSp>
            <p:nvGrpSpPr>
              <p:cNvPr id="102" name="Group 102"/>
              <p:cNvGrpSpPr/>
              <p:nvPr/>
            </p:nvGrpSpPr>
            <p:grpSpPr>
              <a:xfrm>
                <a:off x="2503993" y="0"/>
                <a:ext cx="457201" cy="122116"/>
                <a:chOff x="0" y="0"/>
                <a:chExt cx="457200" cy="122115"/>
              </a:xfrm>
            </p:grpSpPr>
            <p:sp>
              <p:nvSpPr>
                <p:cNvPr id="100" name="Shape 100"/>
                <p:cNvSpPr/>
                <p:nvPr/>
              </p:nvSpPr>
              <p:spPr>
                <a:xfrm>
                  <a:off x="457200" y="0"/>
                  <a:ext cx="1"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800"/>
                </a:p>
              </p:txBody>
            </p:sp>
            <p:sp>
              <p:nvSpPr>
                <p:cNvPr id="101" name="Shape 101"/>
                <p:cNvSpPr/>
                <p:nvPr/>
              </p:nvSpPr>
              <p:spPr>
                <a:xfrm flipH="1">
                  <a:off x="-1" y="0"/>
                  <a:ext cx="2"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800"/>
                </a:p>
              </p:txBody>
            </p:sp>
          </p:grpSp>
        </p:grpSp>
        <p:grpSp>
          <p:nvGrpSpPr>
            <p:cNvPr id="112" name="Group 112"/>
            <p:cNvGrpSpPr/>
            <p:nvPr/>
          </p:nvGrpSpPr>
          <p:grpSpPr>
            <a:xfrm>
              <a:off x="626526" y="0"/>
              <a:ext cx="8217866" cy="122116"/>
              <a:chOff x="0" y="0"/>
              <a:chExt cx="8217865" cy="122115"/>
            </a:xfrm>
          </p:grpSpPr>
          <p:sp>
            <p:nvSpPr>
              <p:cNvPr id="104" name="Shape 104"/>
              <p:cNvSpPr/>
              <p:nvPr/>
            </p:nvSpPr>
            <p:spPr>
              <a:xfrm flipH="1">
                <a:off x="-1" y="0"/>
                <a:ext cx="1"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800"/>
              </a:p>
            </p:txBody>
          </p:sp>
          <p:sp>
            <p:nvSpPr>
              <p:cNvPr id="105" name="Shape 105"/>
              <p:cNvSpPr/>
              <p:nvPr/>
            </p:nvSpPr>
            <p:spPr>
              <a:xfrm>
                <a:off x="8217865" y="0"/>
                <a:ext cx="1"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800"/>
              </a:p>
            </p:txBody>
          </p:sp>
          <p:grpSp>
            <p:nvGrpSpPr>
              <p:cNvPr id="108" name="Group 108"/>
              <p:cNvGrpSpPr/>
              <p:nvPr/>
            </p:nvGrpSpPr>
            <p:grpSpPr>
              <a:xfrm>
                <a:off x="5247194" y="0"/>
                <a:ext cx="457201" cy="122116"/>
                <a:chOff x="0" y="0"/>
                <a:chExt cx="457200" cy="122115"/>
              </a:xfrm>
            </p:grpSpPr>
            <p:sp>
              <p:nvSpPr>
                <p:cNvPr id="106" name="Shape 106"/>
                <p:cNvSpPr/>
                <p:nvPr/>
              </p:nvSpPr>
              <p:spPr>
                <a:xfrm>
                  <a:off x="457200" y="0"/>
                  <a:ext cx="1"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800"/>
                </a:p>
              </p:txBody>
            </p:sp>
            <p:sp>
              <p:nvSpPr>
                <p:cNvPr id="107" name="Shape 107"/>
                <p:cNvSpPr/>
                <p:nvPr/>
              </p:nvSpPr>
              <p:spPr>
                <a:xfrm flipH="1">
                  <a:off x="-1" y="0"/>
                  <a:ext cx="2"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800"/>
                </a:p>
              </p:txBody>
            </p:sp>
          </p:grpSp>
          <p:grpSp>
            <p:nvGrpSpPr>
              <p:cNvPr id="111" name="Group 111"/>
              <p:cNvGrpSpPr/>
              <p:nvPr/>
            </p:nvGrpSpPr>
            <p:grpSpPr>
              <a:xfrm>
                <a:off x="2503993" y="0"/>
                <a:ext cx="457201" cy="122116"/>
                <a:chOff x="0" y="0"/>
                <a:chExt cx="457200" cy="122115"/>
              </a:xfrm>
            </p:grpSpPr>
            <p:sp>
              <p:nvSpPr>
                <p:cNvPr id="109" name="Shape 109"/>
                <p:cNvSpPr/>
                <p:nvPr/>
              </p:nvSpPr>
              <p:spPr>
                <a:xfrm>
                  <a:off x="457200" y="0"/>
                  <a:ext cx="1"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800"/>
                </a:p>
              </p:txBody>
            </p:sp>
            <p:sp>
              <p:nvSpPr>
                <p:cNvPr id="110" name="Shape 110"/>
                <p:cNvSpPr/>
                <p:nvPr/>
              </p:nvSpPr>
              <p:spPr>
                <a:xfrm flipH="1">
                  <a:off x="-1" y="0"/>
                  <a:ext cx="2"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800"/>
                </a:p>
              </p:txBody>
            </p:sp>
          </p:grpSp>
        </p:grpSp>
        <p:grpSp>
          <p:nvGrpSpPr>
            <p:cNvPr id="119" name="Group 119"/>
            <p:cNvGrpSpPr/>
            <p:nvPr/>
          </p:nvGrpSpPr>
          <p:grpSpPr>
            <a:xfrm>
              <a:off x="0" y="1285059"/>
              <a:ext cx="122751" cy="5029135"/>
              <a:chOff x="0" y="0"/>
              <a:chExt cx="122750" cy="5029134"/>
            </a:xfrm>
          </p:grpSpPr>
          <p:sp>
            <p:nvSpPr>
              <p:cNvPr id="113" name="Shape 113"/>
              <p:cNvSpPr/>
              <p:nvPr/>
            </p:nvSpPr>
            <p:spPr>
              <a:xfrm flipH="1" flipV="1">
                <a:off x="635" y="-1"/>
                <a:ext cx="122116" cy="2"/>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800"/>
              </a:p>
            </p:txBody>
          </p:sp>
          <p:sp>
            <p:nvSpPr>
              <p:cNvPr id="114" name="Shape 114"/>
              <p:cNvSpPr/>
              <p:nvPr/>
            </p:nvSpPr>
            <p:spPr>
              <a:xfrm flipH="1">
                <a:off x="635" y="457134"/>
                <a:ext cx="122116"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800"/>
              </a:p>
            </p:txBody>
          </p:sp>
          <p:sp>
            <p:nvSpPr>
              <p:cNvPr id="115" name="Shape 115"/>
              <p:cNvSpPr/>
              <p:nvPr/>
            </p:nvSpPr>
            <p:spPr>
              <a:xfrm flipH="1">
                <a:off x="635" y="5029134"/>
                <a:ext cx="122116"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800"/>
              </a:p>
            </p:txBody>
          </p:sp>
          <p:sp>
            <p:nvSpPr>
              <p:cNvPr id="116" name="Shape 116"/>
              <p:cNvSpPr/>
              <p:nvPr/>
            </p:nvSpPr>
            <p:spPr>
              <a:xfrm flipH="1">
                <a:off x="0" y="2933216"/>
                <a:ext cx="122114"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800"/>
              </a:p>
            </p:txBody>
          </p:sp>
          <p:sp>
            <p:nvSpPr>
              <p:cNvPr id="117" name="Shape 117"/>
              <p:cNvSpPr/>
              <p:nvPr/>
            </p:nvSpPr>
            <p:spPr>
              <a:xfrm flipH="1">
                <a:off x="0" y="2537015"/>
                <a:ext cx="122114"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800"/>
              </a:p>
            </p:txBody>
          </p:sp>
          <p:sp>
            <p:nvSpPr>
              <p:cNvPr id="118" name="Shape 118"/>
              <p:cNvSpPr/>
              <p:nvPr/>
            </p:nvSpPr>
            <p:spPr>
              <a:xfrm flipH="1">
                <a:off x="0" y="4631449"/>
                <a:ext cx="122114"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800"/>
              </a:p>
            </p:txBody>
          </p:sp>
        </p:grpSp>
        <p:grpSp>
          <p:nvGrpSpPr>
            <p:cNvPr id="126" name="Group 126"/>
            <p:cNvGrpSpPr/>
            <p:nvPr/>
          </p:nvGrpSpPr>
          <p:grpSpPr>
            <a:xfrm>
              <a:off x="9325378" y="1285059"/>
              <a:ext cx="122752" cy="5029135"/>
              <a:chOff x="0" y="0"/>
              <a:chExt cx="122750" cy="5029134"/>
            </a:xfrm>
          </p:grpSpPr>
          <p:sp>
            <p:nvSpPr>
              <p:cNvPr id="120" name="Shape 120"/>
              <p:cNvSpPr/>
              <p:nvPr/>
            </p:nvSpPr>
            <p:spPr>
              <a:xfrm flipH="1" flipV="1">
                <a:off x="635" y="-1"/>
                <a:ext cx="122116" cy="2"/>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800"/>
              </a:p>
            </p:txBody>
          </p:sp>
          <p:sp>
            <p:nvSpPr>
              <p:cNvPr id="121" name="Shape 121"/>
              <p:cNvSpPr/>
              <p:nvPr/>
            </p:nvSpPr>
            <p:spPr>
              <a:xfrm flipH="1">
                <a:off x="635" y="457134"/>
                <a:ext cx="122116"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800"/>
              </a:p>
            </p:txBody>
          </p:sp>
          <p:sp>
            <p:nvSpPr>
              <p:cNvPr id="122" name="Shape 122"/>
              <p:cNvSpPr/>
              <p:nvPr/>
            </p:nvSpPr>
            <p:spPr>
              <a:xfrm flipH="1">
                <a:off x="635" y="5029134"/>
                <a:ext cx="122116"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800"/>
              </a:p>
            </p:txBody>
          </p:sp>
          <p:sp>
            <p:nvSpPr>
              <p:cNvPr id="123" name="Shape 123"/>
              <p:cNvSpPr/>
              <p:nvPr/>
            </p:nvSpPr>
            <p:spPr>
              <a:xfrm flipH="1">
                <a:off x="0" y="2933216"/>
                <a:ext cx="122114"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800"/>
              </a:p>
            </p:txBody>
          </p:sp>
          <p:sp>
            <p:nvSpPr>
              <p:cNvPr id="124" name="Shape 124"/>
              <p:cNvSpPr/>
              <p:nvPr/>
            </p:nvSpPr>
            <p:spPr>
              <a:xfrm flipH="1">
                <a:off x="0" y="2537015"/>
                <a:ext cx="122114"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800"/>
              </a:p>
            </p:txBody>
          </p:sp>
          <p:sp>
            <p:nvSpPr>
              <p:cNvPr id="125" name="Shape 125"/>
              <p:cNvSpPr/>
              <p:nvPr/>
            </p:nvSpPr>
            <p:spPr>
              <a:xfrm flipH="1">
                <a:off x="0" y="4631449"/>
                <a:ext cx="122114"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800"/>
              </a:p>
            </p:txBody>
          </p:sp>
        </p:grpSp>
      </p:grpSp>
      <p:sp>
        <p:nvSpPr>
          <p:cNvPr id="128" name="Shape 128"/>
          <p:cNvSpPr/>
          <p:nvPr/>
        </p:nvSpPr>
        <p:spPr>
          <a:xfrm>
            <a:off x="348" y="4742831"/>
            <a:ext cx="6874649" cy="409572"/>
          </a:xfrm>
          <a:prstGeom prst="rect">
            <a:avLst/>
          </a:prstGeom>
          <a:solidFill>
            <a:srgbClr val="1F497D"/>
          </a:solidFill>
          <a:ln w="12700">
            <a:miter lim="400000"/>
          </a:ln>
        </p:spPr>
        <p:txBody>
          <a:bodyPr lIns="34289" rIns="34289" anchor="ctr"/>
          <a:lstStyle/>
          <a:p>
            <a:pPr algn="ctr" defTabSz="342811">
              <a:defRPr>
                <a:solidFill>
                  <a:srgbClr val="FFFFFF"/>
                </a:solidFill>
                <a:latin typeface="Arial"/>
                <a:ea typeface="Arial"/>
                <a:cs typeface="Arial"/>
                <a:sym typeface="Arial"/>
              </a:defRPr>
            </a:pPr>
            <a:endParaRPr sz="1800"/>
          </a:p>
        </p:txBody>
      </p:sp>
      <p:pic>
        <p:nvPicPr>
          <p:cNvPr id="129" name="image1.png" descr="RGB_White-Seal_White-Mark_SC_Horizontal–400dpi.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24982" y="4843401"/>
            <a:ext cx="1177851" cy="197711"/>
          </a:xfrm>
          <a:prstGeom prst="rect">
            <a:avLst/>
          </a:prstGeom>
          <a:ln w="12700">
            <a:miter lim="400000"/>
          </a:ln>
        </p:spPr>
      </p:pic>
      <p:sp>
        <p:nvSpPr>
          <p:cNvPr id="130" name="Shape 130"/>
          <p:cNvSpPr/>
          <p:nvPr/>
        </p:nvSpPr>
        <p:spPr>
          <a:xfrm>
            <a:off x="3" y="0"/>
            <a:ext cx="6858001" cy="857250"/>
          </a:xfrm>
          <a:prstGeom prst="rect">
            <a:avLst/>
          </a:prstGeom>
          <a:solidFill>
            <a:srgbClr val="1F497D"/>
          </a:solidFill>
          <a:ln>
            <a:solidFill>
              <a:srgbClr val="4A7EBB"/>
            </a:solidFill>
          </a:ln>
          <a:effectLst>
            <a:outerShdw blurRad="38100" dist="23000" dir="5400000" rotWithShape="0">
              <a:srgbClr val="000000">
                <a:alpha val="35000"/>
              </a:srgbClr>
            </a:outerShdw>
          </a:effectLst>
        </p:spPr>
        <p:txBody>
          <a:bodyPr lIns="34289" rIns="34289" anchor="ctr"/>
          <a:lstStyle/>
          <a:p>
            <a:pPr algn="ctr">
              <a:defRPr>
                <a:solidFill>
                  <a:srgbClr val="FFFFFF"/>
                </a:solidFill>
              </a:defRPr>
            </a:pPr>
            <a:endParaRPr sz="1800"/>
          </a:p>
        </p:txBody>
      </p:sp>
      <p:sp>
        <p:nvSpPr>
          <p:cNvPr id="131" name="Shape 131"/>
          <p:cNvSpPr>
            <a:spLocks noGrp="1"/>
          </p:cNvSpPr>
          <p:nvPr>
            <p:ph type="title"/>
          </p:nvPr>
        </p:nvSpPr>
        <p:spPr>
          <a:xfrm>
            <a:off x="1454828" y="-9525"/>
            <a:ext cx="5403175" cy="857250"/>
          </a:xfrm>
          <a:prstGeom prst="rect">
            <a:avLst/>
          </a:prstGeom>
        </p:spPr>
        <p:txBody>
          <a:bodyPr/>
          <a:lstStyle>
            <a:lvl1pPr algn="l"/>
          </a:lstStyle>
          <a:p>
            <a:r>
              <a:rPr lang="en-US"/>
              <a:t>Click to edit Master title style</a:t>
            </a:r>
            <a:endParaRPr/>
          </a:p>
        </p:txBody>
      </p:sp>
      <p:sp>
        <p:nvSpPr>
          <p:cNvPr id="132" name="Shape 132"/>
          <p:cNvSpPr>
            <a:spLocks noGrp="1"/>
          </p:cNvSpPr>
          <p:nvPr>
            <p:ph type="body" idx="1"/>
          </p:nvPr>
        </p:nvSpPr>
        <p:spPr>
          <a:xfrm>
            <a:off x="342900" y="1200151"/>
            <a:ext cx="6172200" cy="3394472"/>
          </a:xfrm>
          <a:prstGeom prst="rect">
            <a:avLst/>
          </a:prstGeom>
        </p:spPr>
        <p:txBody>
          <a:bodyPr/>
          <a:lstStyle>
            <a:lvl1pPr marL="46622" indent="-46622">
              <a:defRPr sz="1800"/>
            </a:lvl1pPr>
            <a:lvl2pPr marL="529936" indent="-187036"/>
            <a:lvl3pPr marL="833933" indent="-148133">
              <a:defRPr sz="1500"/>
            </a:lvl3pPr>
            <a:lvl4pPr marL="1131570" indent="-102870">
              <a:defRPr sz="1350"/>
            </a:lvl4pPr>
            <a:lvl5pPr marL="1474470" indent="-102870">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3" name="Shape 133"/>
          <p:cNvSpPr>
            <a:spLocks noGrp="1"/>
          </p:cNvSpPr>
          <p:nvPr>
            <p:ph type="sldNum" sz="quarter" idx="2"/>
          </p:nvPr>
        </p:nvSpPr>
        <p:spPr>
          <a:xfrm>
            <a:off x="6310561" y="4800316"/>
            <a:ext cx="204542" cy="207749"/>
          </a:xfrm>
          <a:prstGeom prst="rect">
            <a:avLst/>
          </a:prstGeom>
        </p:spPr>
        <p:txBody>
          <a:bodyPr/>
          <a:lstStyle/>
          <a:p>
            <a:pPr>
              <a:defRPr/>
            </a:pPr>
            <a:fld id="{148C009B-CB69-E04A-B9B3-34B26D69E9CF}" type="slidenum">
              <a:rPr lang="en-US" smtClean="0"/>
              <a:pPr>
                <a:defRPr/>
              </a:pPr>
              <a:t>‹#›</a:t>
            </a:fld>
            <a:endParaRPr lang="en-US" dirty="0"/>
          </a:p>
        </p:txBody>
      </p:sp>
      <p:pic>
        <p:nvPicPr>
          <p:cNvPr id="134" name="image3.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570" y="35487"/>
            <a:ext cx="1341536" cy="481612"/>
          </a:xfrm>
          <a:prstGeom prst="rect">
            <a:avLst/>
          </a:prstGeom>
          <a:ln w="12700">
            <a:miter lim="400000"/>
          </a:ln>
        </p:spPr>
      </p:pic>
      <p:sp>
        <p:nvSpPr>
          <p:cNvPr id="135" name="Shape 135"/>
          <p:cNvSpPr/>
          <p:nvPr/>
        </p:nvSpPr>
        <p:spPr>
          <a:xfrm flipV="1">
            <a:off x="1433218" y="65014"/>
            <a:ext cx="1" cy="727367"/>
          </a:xfrm>
          <a:prstGeom prst="line">
            <a:avLst/>
          </a:prstGeom>
          <a:ln w="25400">
            <a:solidFill>
              <a:schemeClr val="accent2">
                <a:satOff val="-4966"/>
                <a:lumOff val="-10549"/>
              </a:schemeClr>
            </a:solidFill>
          </a:ln>
          <a:effectLst>
            <a:outerShdw blurRad="38100" dist="20000" dir="5400000" rotWithShape="0">
              <a:srgbClr val="000000">
                <a:alpha val="38000"/>
              </a:srgbClr>
            </a:outerShdw>
          </a:effectLst>
        </p:spPr>
        <p:txBody>
          <a:bodyPr lIns="34289" rIns="34289"/>
          <a:lstStyle/>
          <a:p>
            <a:endParaRPr sz="1800"/>
          </a:p>
        </p:txBody>
      </p:sp>
    </p:spTree>
    <p:extLst>
      <p:ext uri="{BB962C8B-B14F-4D97-AF65-F5344CB8AC3E}">
        <p14:creationId xmlns:p14="http://schemas.microsoft.com/office/powerpoint/2010/main" val="118484248"/>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171451" y="728668"/>
            <a:ext cx="3154680" cy="2725341"/>
          </a:xfrm>
          <a:prstGeom prst="rect">
            <a:avLst/>
          </a:prstGeom>
        </p:spPr>
        <p:txBody>
          <a:bodyPr lIns="0" tIns="0" rIns="0" bIns="0"/>
          <a:lstStyle>
            <a:lvl1pPr>
              <a:defRPr sz="1800">
                <a:solidFill>
                  <a:srgbClr val="505050"/>
                </a:solidFill>
              </a:defRPr>
            </a:lvl1pPr>
            <a:lvl2pPr>
              <a:defRPr sz="1650">
                <a:solidFill>
                  <a:srgbClr val="505050"/>
                </a:solidFill>
              </a:defRPr>
            </a:lvl2pPr>
            <a:lvl3pPr>
              <a:defRPr sz="1500">
                <a:solidFill>
                  <a:srgbClr val="505050"/>
                </a:solidFill>
              </a:defRPr>
            </a:lvl3pPr>
            <a:lvl4pPr>
              <a:defRPr sz="1350">
                <a:solidFill>
                  <a:srgbClr val="505050"/>
                </a:solidFill>
              </a:defRPr>
            </a:lvl4pPr>
            <a:lvl5pPr marL="1543050" indent="-171450">
              <a:buFont typeface="Arial"/>
              <a:buChar char="•"/>
              <a:defRPr sz="1350">
                <a:solidFill>
                  <a:srgbClr val="505050"/>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3519342" y="728668"/>
            <a:ext cx="3161537" cy="2725341"/>
          </a:xfrm>
          <a:prstGeom prst="rect">
            <a:avLst/>
          </a:prstGeom>
        </p:spPr>
        <p:txBody>
          <a:bodyPr lIns="0" tIns="0" rIns="0" bIns="0"/>
          <a:lstStyle>
            <a:lvl1pPr>
              <a:defRPr sz="1800">
                <a:solidFill>
                  <a:srgbClr val="505050"/>
                </a:solidFill>
              </a:defRPr>
            </a:lvl1pPr>
            <a:lvl2pPr>
              <a:defRPr sz="1650">
                <a:solidFill>
                  <a:srgbClr val="505050"/>
                </a:solidFill>
              </a:defRPr>
            </a:lvl2pPr>
            <a:lvl3pPr>
              <a:defRPr sz="1500">
                <a:solidFill>
                  <a:srgbClr val="505050"/>
                </a:solidFill>
              </a:defRPr>
            </a:lvl3pPr>
            <a:lvl4pPr>
              <a:defRPr sz="1350">
                <a:solidFill>
                  <a:srgbClr val="505050"/>
                </a:solidFill>
              </a:defRPr>
            </a:lvl4pPr>
            <a:lvl5pPr marL="1543050" indent="-171450">
              <a:buFont typeface="Arial"/>
              <a:buChar char="•"/>
              <a:defRPr sz="1350">
                <a:solidFill>
                  <a:srgbClr val="505050"/>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172024" y="3573831"/>
            <a:ext cx="3154107" cy="949359"/>
          </a:xfrm>
          <a:prstGeom prst="rect">
            <a:avLst/>
          </a:prstGeom>
        </p:spPr>
        <p:txBody>
          <a:bodyPr lIns="0" tIns="0" rIns="0" bIns="0"/>
          <a:lstStyle>
            <a:lvl1pPr marL="0" indent="0">
              <a:buNone/>
              <a:defRPr sz="1200" b="1" i="0">
                <a:solidFill>
                  <a:srgbClr val="004C97"/>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0" name="Text Placeholder 3"/>
          <p:cNvSpPr>
            <a:spLocks noGrp="1"/>
          </p:cNvSpPr>
          <p:nvPr>
            <p:ph type="body" sz="half" idx="19"/>
          </p:nvPr>
        </p:nvSpPr>
        <p:spPr>
          <a:xfrm>
            <a:off x="3519341" y="3573831"/>
            <a:ext cx="3154679" cy="949359"/>
          </a:xfrm>
          <a:prstGeom prst="rect">
            <a:avLst/>
          </a:prstGeom>
        </p:spPr>
        <p:txBody>
          <a:bodyPr lIns="0" tIns="0" rIns="0" bIns="0"/>
          <a:lstStyle>
            <a:lvl1pPr marL="0" indent="0">
              <a:buNone/>
              <a:defRPr sz="1200" b="1" i="0">
                <a:solidFill>
                  <a:srgbClr val="004C97"/>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Date Placeholder 3"/>
          <p:cNvSpPr>
            <a:spLocks noGrp="1"/>
          </p:cNvSpPr>
          <p:nvPr>
            <p:ph type="dt" sz="half" idx="2"/>
          </p:nvPr>
        </p:nvSpPr>
        <p:spPr>
          <a:xfrm>
            <a:off x="552620" y="4878165"/>
            <a:ext cx="506526"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12/5/2018</a:t>
            </a:r>
            <a:endParaRPr lang="en-US" dirty="0"/>
          </a:p>
        </p:txBody>
      </p:sp>
      <p:sp>
        <p:nvSpPr>
          <p:cNvPr id="12" name="Footer Placeholder 4"/>
          <p:cNvSpPr>
            <a:spLocks noGrp="1"/>
          </p:cNvSpPr>
          <p:nvPr>
            <p:ph type="ftr" sz="quarter" idx="3"/>
          </p:nvPr>
        </p:nvSpPr>
        <p:spPr>
          <a:xfrm>
            <a:off x="1147953" y="4878165"/>
            <a:ext cx="469658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S. Krave | Update on Nb3Sn Cable Composite R&amp;D</a:t>
            </a:r>
            <a:endParaRPr lang="en-US" b="1" dirty="0"/>
          </a:p>
        </p:txBody>
      </p:sp>
      <p:sp>
        <p:nvSpPr>
          <p:cNvPr id="13" name="Slide Number Placeholder 5"/>
          <p:cNvSpPr>
            <a:spLocks noGrp="1"/>
          </p:cNvSpPr>
          <p:nvPr>
            <p:ph type="sldNum" sz="quarter" idx="4"/>
          </p:nvPr>
        </p:nvSpPr>
        <p:spPr>
          <a:xfrm>
            <a:off x="166687" y="4878165"/>
            <a:ext cx="310754" cy="138499"/>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171450" y="188814"/>
            <a:ext cx="6515100" cy="320908"/>
          </a:xfrm>
          <a:prstGeom prst="rect">
            <a:avLst/>
          </a:prstGeom>
        </p:spPr>
        <p:txBody>
          <a:bodyPr lIns="0" tIns="0" rIns="0" bIns="0" anchor="b" anchorCtr="0"/>
          <a:lstStyle>
            <a:lvl1pPr>
              <a:defRPr sz="21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7717506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r>
              <a:rPr lang="en-US"/>
              <a:t>12/5/2018</a:t>
            </a:r>
            <a:endParaRPr lang="en-US" dirty="0"/>
          </a:p>
        </p:txBody>
      </p:sp>
      <p:sp>
        <p:nvSpPr>
          <p:cNvPr id="5" name="Footer Placeholder 4"/>
          <p:cNvSpPr>
            <a:spLocks noGrp="1"/>
          </p:cNvSpPr>
          <p:nvPr>
            <p:ph type="ftr" sz="quarter" idx="11"/>
          </p:nvPr>
        </p:nvSpPr>
        <p:spPr/>
        <p:txBody>
          <a:bodyPr/>
          <a:lstStyle/>
          <a:p>
            <a:pPr>
              <a:defRPr/>
            </a:pPr>
            <a:r>
              <a:rPr lang="en-US"/>
              <a:t>S. Krave | Update on Nb3Sn Cable Composite R&amp;D</a:t>
            </a:r>
            <a:endParaRPr lang="en-US" b="1" dirty="0"/>
          </a:p>
        </p:txBody>
      </p:sp>
      <p:sp>
        <p:nvSpPr>
          <p:cNvPr id="6" name="Slide Number Placeholder 5"/>
          <p:cNvSpPr>
            <a:spLocks noGrp="1"/>
          </p:cNvSpPr>
          <p:nvPr>
            <p:ph type="sldNum" sz="quarter" idx="12"/>
          </p:nvPr>
        </p:nvSpPr>
        <p:spPr>
          <a:xfrm>
            <a:off x="4710361" y="4663394"/>
            <a:ext cx="204542" cy="207749"/>
          </a:xfrm>
        </p:spPr>
        <p:txBody>
          <a:body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21565416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171453" y="728663"/>
            <a:ext cx="6504385" cy="3794522"/>
          </a:xfrm>
          <a:prstGeom prst="rect">
            <a:avLst/>
          </a:prstGeom>
        </p:spPr>
        <p:txBody>
          <a:bodyPr lIns="0" tIns="0" rIns="0" bIns="0"/>
          <a:lstStyle>
            <a:lvl1pPr>
              <a:defRPr sz="1800">
                <a:solidFill>
                  <a:srgbClr val="505050"/>
                </a:solidFill>
              </a:defRPr>
            </a:lvl1pPr>
            <a:lvl2pPr>
              <a:defRPr sz="1650">
                <a:solidFill>
                  <a:srgbClr val="505050"/>
                </a:solidFill>
              </a:defRPr>
            </a:lvl2pPr>
            <a:lvl3pPr>
              <a:defRPr sz="1500">
                <a:solidFill>
                  <a:srgbClr val="505050"/>
                </a:solidFill>
              </a:defRPr>
            </a:lvl3pPr>
            <a:lvl4pPr>
              <a:defRPr sz="1350">
                <a:solidFill>
                  <a:srgbClr val="505050"/>
                </a:solidFill>
              </a:defRPr>
            </a:lvl4pPr>
            <a:lvl5pPr marL="1543050" indent="-171450">
              <a:buFont typeface="Arial"/>
              <a:buChar char="•"/>
              <a:defRPr sz="135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171450" y="188814"/>
            <a:ext cx="6515100" cy="320908"/>
          </a:xfrm>
          <a:prstGeom prst="rect">
            <a:avLst/>
          </a:prstGeom>
        </p:spPr>
        <p:txBody>
          <a:bodyPr lIns="0" tIns="0" rIns="0" bIns="0" anchor="b" anchorCtr="0"/>
          <a:lstStyle>
            <a:lvl1pPr>
              <a:defRPr sz="21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552620" y="4878165"/>
            <a:ext cx="506526"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12/5/2018</a:t>
            </a:r>
            <a:endParaRPr lang="en-US" dirty="0"/>
          </a:p>
        </p:txBody>
      </p:sp>
      <p:sp>
        <p:nvSpPr>
          <p:cNvPr id="9" name="Footer Placeholder 4"/>
          <p:cNvSpPr>
            <a:spLocks noGrp="1"/>
          </p:cNvSpPr>
          <p:nvPr>
            <p:ph type="ftr" sz="quarter" idx="3"/>
          </p:nvPr>
        </p:nvSpPr>
        <p:spPr>
          <a:xfrm>
            <a:off x="1147954" y="4878165"/>
            <a:ext cx="469658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S. Krave | Update on Nb3Sn Cable Composite R&amp;D</a:t>
            </a:r>
            <a:endParaRPr lang="en-US" b="1" dirty="0"/>
          </a:p>
        </p:txBody>
      </p:sp>
      <p:sp>
        <p:nvSpPr>
          <p:cNvPr id="10" name="Slide Number Placeholder 5"/>
          <p:cNvSpPr>
            <a:spLocks noGrp="1"/>
          </p:cNvSpPr>
          <p:nvPr>
            <p:ph type="sldNum" sz="quarter" idx="4"/>
          </p:nvPr>
        </p:nvSpPr>
        <p:spPr>
          <a:xfrm>
            <a:off x="166687" y="4878165"/>
            <a:ext cx="310754" cy="138499"/>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6454584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1452" y="719138"/>
            <a:ext cx="2270921" cy="3767007"/>
          </a:xfrm>
          <a:prstGeom prst="rect">
            <a:avLst/>
          </a:prstGeom>
        </p:spPr>
        <p:txBody>
          <a:bodyPr lIns="0" tIns="0" rIns="0" bIns="0"/>
          <a:lstStyle>
            <a:lvl1pPr marL="0" indent="0">
              <a:buNone/>
              <a:defRPr sz="1200" b="1" i="0">
                <a:solidFill>
                  <a:srgbClr val="004C97"/>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8" name="Content Placeholder 2"/>
          <p:cNvSpPr>
            <a:spLocks noGrp="1"/>
          </p:cNvSpPr>
          <p:nvPr>
            <p:ph sz="half" idx="15"/>
          </p:nvPr>
        </p:nvSpPr>
        <p:spPr>
          <a:xfrm>
            <a:off x="2657037" y="719138"/>
            <a:ext cx="4010704" cy="3767006"/>
          </a:xfrm>
          <a:prstGeom prst="rect">
            <a:avLst/>
          </a:prstGeom>
        </p:spPr>
        <p:txBody>
          <a:bodyPr lIns="0" tIns="0" rIns="0" bIns="0"/>
          <a:lstStyle>
            <a:lvl1pPr>
              <a:defRPr sz="1800">
                <a:solidFill>
                  <a:srgbClr val="505050"/>
                </a:solidFill>
              </a:defRPr>
            </a:lvl1pPr>
            <a:lvl2pPr>
              <a:defRPr sz="1650">
                <a:solidFill>
                  <a:srgbClr val="505050"/>
                </a:solidFill>
              </a:defRPr>
            </a:lvl2pPr>
            <a:lvl3pPr>
              <a:defRPr sz="1500">
                <a:solidFill>
                  <a:srgbClr val="505050"/>
                </a:solidFill>
              </a:defRPr>
            </a:lvl3pPr>
            <a:lvl4pPr>
              <a:defRPr sz="1350">
                <a:solidFill>
                  <a:srgbClr val="505050"/>
                </a:solidFill>
              </a:defRPr>
            </a:lvl4pPr>
            <a:lvl5pPr marL="1543050" indent="-171450">
              <a:buFont typeface="Arial"/>
              <a:buChar char="•"/>
              <a:defRPr sz="1350">
                <a:solidFill>
                  <a:srgbClr val="505050"/>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552620" y="4878165"/>
            <a:ext cx="506526" cy="180975"/>
          </a:xfrm>
        </p:spPr>
        <p:txBody>
          <a:bodyPr/>
          <a:lstStyle>
            <a:lvl1pPr>
              <a:defRPr sz="900" smtClean="0"/>
            </a:lvl1pPr>
          </a:lstStyle>
          <a:p>
            <a:pPr>
              <a:defRPr/>
            </a:pPr>
            <a:r>
              <a:rPr lang="en-US"/>
              <a:t>12/5/2018</a:t>
            </a:r>
            <a:endParaRPr lang="en-US" dirty="0"/>
          </a:p>
        </p:txBody>
      </p:sp>
      <p:sp>
        <p:nvSpPr>
          <p:cNvPr id="6" name="Footer Placeholder 4"/>
          <p:cNvSpPr>
            <a:spLocks noGrp="1"/>
          </p:cNvSpPr>
          <p:nvPr>
            <p:ph type="ftr" sz="quarter" idx="17"/>
          </p:nvPr>
        </p:nvSpPr>
        <p:spPr>
          <a:xfrm>
            <a:off x="1147954" y="4878165"/>
            <a:ext cx="4696589" cy="187523"/>
          </a:xfrm>
        </p:spPr>
        <p:txBody>
          <a:bodyPr/>
          <a:lstStyle>
            <a:lvl1pPr>
              <a:defRPr sz="900" dirty="0" smtClean="0"/>
            </a:lvl1pPr>
          </a:lstStyle>
          <a:p>
            <a:pPr>
              <a:defRPr/>
            </a:pPr>
            <a:r>
              <a:rPr lang="en-US"/>
              <a:t>S. Krave | Update on Nb3Sn Cable Composite R&amp;D</a:t>
            </a:r>
            <a:endParaRPr lang="en-US" b="1" dirty="0"/>
          </a:p>
        </p:txBody>
      </p:sp>
      <p:sp>
        <p:nvSpPr>
          <p:cNvPr id="7" name="Slide Number Placeholder 5"/>
          <p:cNvSpPr>
            <a:spLocks noGrp="1"/>
          </p:cNvSpPr>
          <p:nvPr>
            <p:ph type="sldNum" sz="quarter" idx="18"/>
          </p:nvPr>
        </p:nvSpPr>
        <p:spPr>
          <a:xfrm>
            <a:off x="4687916" y="4651847"/>
            <a:ext cx="226984" cy="230832"/>
          </a:xfrm>
        </p:spPr>
        <p:txBody>
          <a:bodyPr/>
          <a:lstStyle>
            <a:lvl1pPr>
              <a:defRPr sz="9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171450" y="190520"/>
            <a:ext cx="6515100" cy="320908"/>
          </a:xfrm>
          <a:prstGeom prst="rect">
            <a:avLst/>
          </a:prstGeom>
        </p:spPr>
        <p:txBody>
          <a:bodyPr lIns="0" tIns="0" rIns="0" bIns="0" anchor="b" anchorCtr="0"/>
          <a:lstStyle>
            <a:lvl1pPr>
              <a:defRPr sz="21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18764652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168055" y="728663"/>
            <a:ext cx="6515100" cy="2795038"/>
          </a:xfrm>
          <a:prstGeom prst="rect">
            <a:avLst/>
          </a:prstGeom>
        </p:spPr>
        <p:txBody>
          <a:bodyPr lIns="0" tIns="0" rIns="0" bIns="0" rtlCol="0">
            <a:normAutofit/>
          </a:bodyPr>
          <a:lstStyle>
            <a:lvl1pPr marL="0" indent="0">
              <a:buNone/>
              <a:defRPr sz="1200">
                <a:solidFill>
                  <a:srgbClr val="505050"/>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168055" y="3707254"/>
            <a:ext cx="6515100" cy="818444"/>
          </a:xfrm>
          <a:prstGeom prst="rect">
            <a:avLst/>
          </a:prstGeom>
        </p:spPr>
        <p:txBody>
          <a:bodyPr lIns="0" tIns="0" rIns="0" bIns="0"/>
          <a:lstStyle>
            <a:lvl1pPr marL="0" indent="0">
              <a:buNone/>
              <a:defRPr sz="1200" b="1" i="0">
                <a:solidFill>
                  <a:srgbClr val="004C97"/>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7" name="Date Placeholder 3"/>
          <p:cNvSpPr>
            <a:spLocks noGrp="1"/>
          </p:cNvSpPr>
          <p:nvPr>
            <p:ph type="dt" sz="half" idx="14"/>
          </p:nvPr>
        </p:nvSpPr>
        <p:spPr>
          <a:xfrm>
            <a:off x="552620" y="4878165"/>
            <a:ext cx="506526"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12/5/2018</a:t>
            </a:r>
            <a:endParaRPr lang="en-US" dirty="0"/>
          </a:p>
        </p:txBody>
      </p:sp>
      <p:sp>
        <p:nvSpPr>
          <p:cNvPr id="9" name="Footer Placeholder 4"/>
          <p:cNvSpPr>
            <a:spLocks noGrp="1"/>
          </p:cNvSpPr>
          <p:nvPr>
            <p:ph type="ftr" sz="quarter" idx="3"/>
          </p:nvPr>
        </p:nvSpPr>
        <p:spPr>
          <a:xfrm>
            <a:off x="1147954" y="4878165"/>
            <a:ext cx="468896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S. Krave | Update on Nb3Sn Cable Composite R&amp;D</a:t>
            </a:r>
            <a:endParaRPr lang="en-US" b="1" dirty="0"/>
          </a:p>
        </p:txBody>
      </p:sp>
      <p:sp>
        <p:nvSpPr>
          <p:cNvPr id="11" name="Slide Number Placeholder 5"/>
          <p:cNvSpPr>
            <a:spLocks noGrp="1"/>
          </p:cNvSpPr>
          <p:nvPr>
            <p:ph type="sldNum" sz="quarter" idx="4"/>
          </p:nvPr>
        </p:nvSpPr>
        <p:spPr>
          <a:xfrm>
            <a:off x="166687" y="4878165"/>
            <a:ext cx="310754" cy="138499"/>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171450" y="188814"/>
            <a:ext cx="6515100" cy="320908"/>
          </a:xfrm>
          <a:prstGeom prst="rect">
            <a:avLst/>
          </a:prstGeom>
        </p:spPr>
        <p:txBody>
          <a:bodyPr lIns="0" tIns="0" rIns="0" bIns="0" anchor="b" anchorCtr="0"/>
          <a:lstStyle>
            <a:lvl1pPr>
              <a:defRPr sz="21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16797615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11890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4" name="Picture 3" descr="20160714_001-2-Edit_blueppt.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5"/>
            <a:ext cx="6858000" cy="4735295"/>
          </a:xfrm>
          <a:prstGeom prst="rect">
            <a:avLst/>
          </a:prstGeom>
        </p:spPr>
      </p:pic>
      <p:sp>
        <p:nvSpPr>
          <p:cNvPr id="11" name="Rectangle 10"/>
          <p:cNvSpPr/>
          <p:nvPr userDrawn="1"/>
        </p:nvSpPr>
        <p:spPr>
          <a:xfrm>
            <a:off x="0" y="3668958"/>
            <a:ext cx="6858000" cy="1066341"/>
          </a:xfrm>
          <a:prstGeom prst="rect">
            <a:avLst/>
          </a:prstGeom>
          <a:gradFill>
            <a:gsLst>
              <a:gs pos="0">
                <a:schemeClr val="tx2">
                  <a:alpha val="61000"/>
                </a:schemeClr>
              </a:gs>
              <a:gs pos="100000">
                <a:schemeClr val="accent3">
                  <a:alpha val="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344094" y="3668958"/>
            <a:ext cx="6169819" cy="603789"/>
          </a:xfrm>
        </p:spPr>
        <p:txBody>
          <a:bodyPr anchor="b" anchorCtr="0"/>
          <a:lstStyle>
            <a:lvl1pPr marL="0" indent="0" algn="ctr">
              <a:buNone/>
              <a:defRPr>
                <a:solidFill>
                  <a:schemeClr val="bg1"/>
                </a:solidFill>
                <a:latin typeface="+mn-lt"/>
                <a:cs typeface="Helvetic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5" name="Rectangle 4"/>
          <p:cNvSpPr/>
          <p:nvPr userDrawn="1"/>
        </p:nvSpPr>
        <p:spPr>
          <a:xfrm>
            <a:off x="0" y="1637856"/>
            <a:ext cx="6858000" cy="1637856"/>
          </a:xfrm>
          <a:prstGeom prst="rect">
            <a:avLst/>
          </a:prstGeom>
          <a:solidFill>
            <a:srgbClr val="00395A">
              <a:alpha val="90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 Placeholder 5"/>
          <p:cNvSpPr>
            <a:spLocks noGrp="1"/>
          </p:cNvSpPr>
          <p:nvPr>
            <p:ph type="body" sz="quarter" idx="10"/>
          </p:nvPr>
        </p:nvSpPr>
        <p:spPr>
          <a:xfrm>
            <a:off x="344092" y="1904236"/>
            <a:ext cx="6169820" cy="1181100"/>
          </a:xfrm>
        </p:spPr>
        <p:txBody>
          <a:bodyPr anchor="ctr" anchorCtr="1">
            <a:normAutofit/>
          </a:bodyPr>
          <a:lstStyle>
            <a:lvl1pPr marL="0" indent="0" algn="ctr">
              <a:buNone/>
              <a:defRPr sz="2700">
                <a:solidFill>
                  <a:schemeClr val="bg1"/>
                </a:solidFill>
                <a:latin typeface="+mj-lt"/>
              </a:defRPr>
            </a:lvl1pPr>
          </a:lstStyle>
          <a:p>
            <a:pPr lvl="0"/>
            <a:r>
              <a:rPr lang="en-US" dirty="0"/>
              <a:t>Click to edit Master text styles</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86446" y="139981"/>
            <a:ext cx="2131753" cy="765299"/>
          </a:xfrm>
          <a:prstGeom prst="rect">
            <a:avLst/>
          </a:prstGeom>
        </p:spPr>
      </p:pic>
    </p:spTree>
    <p:extLst>
      <p:ext uri="{BB962C8B-B14F-4D97-AF65-F5344CB8AC3E}">
        <p14:creationId xmlns:p14="http://schemas.microsoft.com/office/powerpoint/2010/main" val="8670677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userDrawn="1"/>
        </p:nvSpPr>
        <p:spPr>
          <a:xfrm>
            <a:off x="3" y="0"/>
            <a:ext cx="6857999" cy="85725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0681" y="0"/>
            <a:ext cx="4827321" cy="85725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260E43B-7F43-FA45-AAB7-E054FD6CC4E3}" type="slidenum">
              <a:rPr lang="en-US" smtClean="0"/>
              <a:pPr/>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193" y="92636"/>
            <a:ext cx="1858362" cy="667152"/>
          </a:xfrm>
          <a:prstGeom prst="rect">
            <a:avLst/>
          </a:prstGeom>
        </p:spPr>
      </p:pic>
    </p:spTree>
    <p:extLst>
      <p:ext uri="{BB962C8B-B14F-4D97-AF65-F5344CB8AC3E}">
        <p14:creationId xmlns:p14="http://schemas.microsoft.com/office/powerpoint/2010/main" val="2788839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1452" y="719138"/>
            <a:ext cx="2270921" cy="3767007"/>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2657037" y="719139"/>
            <a:ext cx="4010704" cy="3767006"/>
          </a:xfrm>
          <a:prstGeom prst="rect">
            <a:avLst/>
          </a:prstGeom>
        </p:spPr>
        <p:txBody>
          <a:bodyPr lIns="0" tIns="0" rIns="0" bIns="0"/>
          <a:lstStyle>
            <a:lvl1pPr marL="230188" indent="-230188">
              <a:defRPr sz="1800">
                <a:solidFill>
                  <a:srgbClr val="505050"/>
                </a:solidFill>
              </a:defRPr>
            </a:lvl1pPr>
            <a:lvl2pPr marL="514350" indent="-230188">
              <a:defRPr sz="1600">
                <a:solidFill>
                  <a:srgbClr val="505050"/>
                </a:solidFill>
              </a:defRPr>
            </a:lvl2pPr>
            <a:lvl3pPr marL="806450" indent="-228600">
              <a:defRPr sz="1500">
                <a:solidFill>
                  <a:srgbClr val="505050"/>
                </a:solidFill>
              </a:defRPr>
            </a:lvl3pPr>
            <a:lvl4pPr marL="1087438" indent="-228600">
              <a:defRPr sz="1400">
                <a:solidFill>
                  <a:srgbClr val="505050"/>
                </a:solidFill>
              </a:defRPr>
            </a:lvl4pPr>
            <a:lvl5pPr marL="1370013" indent="-228600">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552620" y="4878166"/>
            <a:ext cx="506526" cy="180975"/>
          </a:xfrm>
        </p:spPr>
        <p:txBody>
          <a:bodyPr/>
          <a:lstStyle>
            <a:lvl1pPr>
              <a:defRPr sz="900" smtClean="0"/>
            </a:lvl1pPr>
          </a:lstStyle>
          <a:p>
            <a:pPr>
              <a:defRPr/>
            </a:pPr>
            <a:r>
              <a:rPr lang="en-US"/>
              <a:t>12/5/2018</a:t>
            </a:r>
            <a:endParaRPr lang="en-US" dirty="0"/>
          </a:p>
        </p:txBody>
      </p:sp>
      <p:sp>
        <p:nvSpPr>
          <p:cNvPr id="6" name="Footer Placeholder 4"/>
          <p:cNvSpPr>
            <a:spLocks noGrp="1"/>
          </p:cNvSpPr>
          <p:nvPr>
            <p:ph type="ftr" sz="quarter" idx="17"/>
          </p:nvPr>
        </p:nvSpPr>
        <p:spPr>
          <a:xfrm>
            <a:off x="1147956" y="4878166"/>
            <a:ext cx="4696589" cy="187523"/>
          </a:xfrm>
        </p:spPr>
        <p:txBody>
          <a:bodyPr/>
          <a:lstStyle>
            <a:lvl1pPr>
              <a:defRPr sz="900" dirty="0" smtClean="0"/>
            </a:lvl1pPr>
          </a:lstStyle>
          <a:p>
            <a:pPr>
              <a:defRPr/>
            </a:pPr>
            <a:r>
              <a:rPr lang="en-US"/>
              <a:t>S. Krave | Update on Nb3Sn Cable Composite R&amp;D</a:t>
            </a:r>
            <a:endParaRPr lang="en-US" b="1"/>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171450" y="190520"/>
            <a:ext cx="65151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168055" y="728664"/>
            <a:ext cx="6515100" cy="2795038"/>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168055" y="3707254"/>
            <a:ext cx="6515100" cy="818444"/>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552620" y="4878166"/>
            <a:ext cx="506526"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12/5/2018</a:t>
            </a:r>
            <a:endParaRPr lang="en-US" dirty="0"/>
          </a:p>
        </p:txBody>
      </p:sp>
      <p:sp>
        <p:nvSpPr>
          <p:cNvPr id="9" name="Footer Placeholder 4"/>
          <p:cNvSpPr>
            <a:spLocks noGrp="1"/>
          </p:cNvSpPr>
          <p:nvPr>
            <p:ph type="ftr" sz="quarter" idx="3"/>
          </p:nvPr>
        </p:nvSpPr>
        <p:spPr>
          <a:xfrm>
            <a:off x="1147954" y="4878166"/>
            <a:ext cx="468896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S. Krave | Update on Nb3Sn Cable Composite R&amp;D</a:t>
            </a:r>
            <a:endParaRPr lang="en-US" b="1" dirty="0"/>
          </a:p>
        </p:txBody>
      </p:sp>
      <p:sp>
        <p:nvSpPr>
          <p:cNvPr id="11" name="Slide Number Placeholder 5"/>
          <p:cNvSpPr>
            <a:spLocks noGrp="1"/>
          </p:cNvSpPr>
          <p:nvPr>
            <p:ph type="sldNum" sz="quarter" idx="4"/>
          </p:nvPr>
        </p:nvSpPr>
        <p:spPr>
          <a:xfrm>
            <a:off x="166687" y="4878161"/>
            <a:ext cx="310754"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171450" y="188814"/>
            <a:ext cx="65151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552620" y="4878166"/>
            <a:ext cx="506526" cy="180975"/>
          </a:xfrm>
        </p:spPr>
        <p:txBody>
          <a:bodyPr/>
          <a:lstStyle>
            <a:lvl1pPr>
              <a:defRPr sz="900"/>
            </a:lvl1pPr>
          </a:lstStyle>
          <a:p>
            <a:pPr>
              <a:defRPr/>
            </a:pPr>
            <a:r>
              <a:rPr lang="en-US"/>
              <a:t>12/5/2018</a:t>
            </a:r>
            <a:endParaRPr lang="en-US" dirty="0"/>
          </a:p>
        </p:txBody>
      </p:sp>
      <p:sp>
        <p:nvSpPr>
          <p:cNvPr id="4" name="Footer Placeholder 3"/>
          <p:cNvSpPr>
            <a:spLocks noGrp="1"/>
          </p:cNvSpPr>
          <p:nvPr>
            <p:ph type="ftr" sz="quarter" idx="11"/>
          </p:nvPr>
        </p:nvSpPr>
        <p:spPr>
          <a:xfrm>
            <a:off x="1147956" y="4878166"/>
            <a:ext cx="4695299" cy="182155"/>
          </a:xfrm>
        </p:spPr>
        <p:txBody>
          <a:bodyPr/>
          <a:lstStyle>
            <a:lvl1pPr>
              <a:defRPr sz="900"/>
            </a:lvl1pPr>
          </a:lstStyle>
          <a:p>
            <a:pPr>
              <a:defRPr/>
            </a:pPr>
            <a:r>
              <a:rPr lang="en-US"/>
              <a:t>S. Krave | Update on Nb3Sn Cable Composite R&amp;D</a:t>
            </a:r>
            <a:endParaRPr lang="en-US" b="1" dirty="0"/>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166688" y="190501"/>
            <a:ext cx="6506766" cy="4352192"/>
          </a:xfrm>
          <a:prstGeom prst="rect">
            <a:avLst/>
          </a:prstGeom>
        </p:spPr>
        <p:txBody>
          <a:bodyPr vert="horz"/>
          <a:lstStyle>
            <a:lvl1pPr marL="230188" indent="-230188">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12/5/2018</a:t>
            </a:r>
            <a:endParaRPr lang="en-US" dirty="0"/>
          </a:p>
        </p:txBody>
      </p:sp>
      <p:sp>
        <p:nvSpPr>
          <p:cNvPr id="4" name="Footer Placeholder 3"/>
          <p:cNvSpPr>
            <a:spLocks noGrp="1"/>
          </p:cNvSpPr>
          <p:nvPr>
            <p:ph type="ftr" sz="quarter" idx="11"/>
          </p:nvPr>
        </p:nvSpPr>
        <p:spPr>
          <a:xfrm>
            <a:off x="1147954" y="4878166"/>
            <a:ext cx="4704209" cy="182155"/>
          </a:xfrm>
        </p:spPr>
        <p:txBody>
          <a:bodyPr/>
          <a:lstStyle/>
          <a:p>
            <a:pPr>
              <a:defRPr/>
            </a:pPr>
            <a:r>
              <a:rPr lang="en-US"/>
              <a:t>S. Krave | Update on Nb3Sn Cable Composite R&amp;D</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171450" y="188814"/>
            <a:ext cx="65151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154271" y="2036671"/>
            <a:ext cx="120015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484569" y="2036671"/>
            <a:ext cx="120015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2814904" y="2036671"/>
            <a:ext cx="120015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4150842" y="2036671"/>
            <a:ext cx="120015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5475574" y="2036671"/>
            <a:ext cx="120015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154271" y="729132"/>
            <a:ext cx="120015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484569" y="729132"/>
            <a:ext cx="120015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2814904" y="729132"/>
            <a:ext cx="120015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4150842" y="729132"/>
            <a:ext cx="120015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5475574" y="729132"/>
            <a:ext cx="120015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154271" y="3336601"/>
            <a:ext cx="120015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484569" y="3336601"/>
            <a:ext cx="120015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2814904" y="3336601"/>
            <a:ext cx="120015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4150842" y="3336601"/>
            <a:ext cx="120015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5475574" y="3336601"/>
            <a:ext cx="120015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08505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pic>
        <p:nvPicPr>
          <p:cNvPr id="4" name="Picture 3" descr="20160714_001-2-Edit_blueppt.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6"/>
            <a:ext cx="6858000" cy="4735295"/>
          </a:xfrm>
          <a:prstGeom prst="rect">
            <a:avLst/>
          </a:prstGeom>
        </p:spPr>
      </p:pic>
      <p:sp>
        <p:nvSpPr>
          <p:cNvPr id="11" name="Rectangle 10"/>
          <p:cNvSpPr/>
          <p:nvPr/>
        </p:nvSpPr>
        <p:spPr>
          <a:xfrm>
            <a:off x="0" y="3668959"/>
            <a:ext cx="6858000" cy="1066341"/>
          </a:xfrm>
          <a:prstGeom prst="rect">
            <a:avLst/>
          </a:prstGeom>
          <a:gradFill>
            <a:gsLst>
              <a:gs pos="0">
                <a:schemeClr val="tx2">
                  <a:alpha val="61000"/>
                </a:schemeClr>
              </a:gs>
              <a:gs pos="100000">
                <a:schemeClr val="accent3">
                  <a:alpha val="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344095" y="3668959"/>
            <a:ext cx="6169819" cy="603789"/>
          </a:xfrm>
        </p:spPr>
        <p:txBody>
          <a:bodyPr anchor="b" anchorCtr="0"/>
          <a:lstStyle>
            <a:lvl1pPr marL="0" indent="0" algn="ctr">
              <a:buNone/>
              <a:defRPr>
                <a:solidFill>
                  <a:schemeClr val="bg1"/>
                </a:solidFill>
                <a:latin typeface="+mn-lt"/>
                <a:cs typeface="Helvetic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5" name="Rectangle 4"/>
          <p:cNvSpPr/>
          <p:nvPr/>
        </p:nvSpPr>
        <p:spPr>
          <a:xfrm>
            <a:off x="0" y="1637856"/>
            <a:ext cx="6858000" cy="1637856"/>
          </a:xfrm>
          <a:prstGeom prst="rect">
            <a:avLst/>
          </a:prstGeom>
          <a:solidFill>
            <a:srgbClr val="00395A">
              <a:alpha val="90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 Placeholder 5"/>
          <p:cNvSpPr>
            <a:spLocks noGrp="1"/>
          </p:cNvSpPr>
          <p:nvPr>
            <p:ph type="body" sz="quarter" idx="10"/>
          </p:nvPr>
        </p:nvSpPr>
        <p:spPr>
          <a:xfrm>
            <a:off x="344092" y="1904236"/>
            <a:ext cx="6169820" cy="1181100"/>
          </a:xfrm>
        </p:spPr>
        <p:txBody>
          <a:bodyPr anchor="ctr" anchorCtr="1">
            <a:normAutofit/>
          </a:bodyPr>
          <a:lstStyle>
            <a:lvl1pPr marL="0" indent="0" algn="ctr">
              <a:buNone/>
              <a:defRPr sz="2700">
                <a:solidFill>
                  <a:schemeClr val="bg1"/>
                </a:solidFill>
                <a:latin typeface="+mj-lt"/>
              </a:defRPr>
            </a:lvl1pPr>
          </a:lstStyle>
          <a:p>
            <a:pPr lvl="0"/>
            <a:r>
              <a:rPr lang="en-US"/>
              <a:t>Edit Master text styles</a:t>
            </a:r>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6447" y="139981"/>
            <a:ext cx="2131753" cy="765299"/>
          </a:xfrm>
          <a:prstGeom prst="rect">
            <a:avLst/>
          </a:prstGeom>
        </p:spPr>
      </p:pic>
      <p:sp>
        <p:nvSpPr>
          <p:cNvPr id="8" name="Rectangle 7">
            <a:extLst>
              <a:ext uri="{FF2B5EF4-FFF2-40B4-BE49-F238E27FC236}">
                <a16:creationId xmlns:a16="http://schemas.microsoft.com/office/drawing/2014/main" id="{F6CD08BA-0274-4720-A893-5EFCCA12537E}"/>
              </a:ext>
            </a:extLst>
          </p:cNvPr>
          <p:cNvSpPr/>
          <p:nvPr userDrawn="1"/>
        </p:nvSpPr>
        <p:spPr>
          <a:xfrm>
            <a:off x="-13321" y="-1"/>
            <a:ext cx="689229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9" name="Picture 8" descr="14-0218-16D.lr.jpg">
            <a:extLst>
              <a:ext uri="{FF2B5EF4-FFF2-40B4-BE49-F238E27FC236}">
                <a16:creationId xmlns:a16="http://schemas.microsoft.com/office/drawing/2014/main" id="{8722AEEE-7246-4FAC-A8D3-0EB2E58B2BFA}"/>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3321" y="612762"/>
            <a:ext cx="6892290" cy="2508919"/>
          </a:xfrm>
          <a:prstGeom prst="rect">
            <a:avLst/>
          </a:prstGeom>
        </p:spPr>
      </p:pic>
      <p:pic>
        <p:nvPicPr>
          <p:cNvPr id="12" name="Picture 11" descr="title_header_16x9.pdf">
            <a:extLst>
              <a:ext uri="{FF2B5EF4-FFF2-40B4-BE49-F238E27FC236}">
                <a16:creationId xmlns:a16="http://schemas.microsoft.com/office/drawing/2014/main" id="{EE966B55-D12F-48FB-8AC9-32C65A8F742F}"/>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l="1456"/>
          <a:stretch/>
        </p:blipFill>
        <p:spPr>
          <a:xfrm>
            <a:off x="-13321" y="187384"/>
            <a:ext cx="6758090" cy="233162"/>
          </a:xfrm>
          <a:prstGeom prst="rect">
            <a:avLst/>
          </a:prstGeom>
        </p:spPr>
      </p:pic>
    </p:spTree>
    <p:extLst>
      <p:ext uri="{BB962C8B-B14F-4D97-AF65-F5344CB8AC3E}">
        <p14:creationId xmlns:p14="http://schemas.microsoft.com/office/powerpoint/2010/main" val="1481023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1.png"/><Relationship Id="rId4" Type="http://schemas.openxmlformats.org/officeDocument/2006/relationships/slideLayout" Target="../slideLayouts/slideLayout11.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image" Target="../media/image4.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11.png"/><Relationship Id="rId5" Type="http://schemas.openxmlformats.org/officeDocument/2006/relationships/slideLayout" Target="../slideLayouts/slideLayout31.xml"/><Relationship Id="rId10" Type="http://schemas.openxmlformats.org/officeDocument/2006/relationships/theme" Target="../theme/theme5.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4.pn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552620" y="4878166"/>
            <a:ext cx="506526"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12/5/2018</a:t>
            </a:r>
            <a:endParaRPr lang="en-US" dirty="0"/>
          </a:p>
        </p:txBody>
      </p:sp>
      <p:sp>
        <p:nvSpPr>
          <p:cNvPr id="15" name="Footer Placeholder 4"/>
          <p:cNvSpPr>
            <a:spLocks noGrp="1"/>
          </p:cNvSpPr>
          <p:nvPr>
            <p:ph type="ftr" sz="quarter" idx="3"/>
          </p:nvPr>
        </p:nvSpPr>
        <p:spPr>
          <a:xfrm>
            <a:off x="1147956" y="4878166"/>
            <a:ext cx="469529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S. Krave | Update on Nb3Sn Cable Composite R&amp;D</a:t>
            </a:r>
            <a:endParaRPr lang="en-US" b="1" dirty="0"/>
          </a:p>
        </p:txBody>
      </p:sp>
      <p:sp>
        <p:nvSpPr>
          <p:cNvPr id="16" name="Slide Number Placeholder 5"/>
          <p:cNvSpPr>
            <a:spLocks noGrp="1"/>
          </p:cNvSpPr>
          <p:nvPr>
            <p:ph type="sldNum" sz="quarter" idx="4"/>
          </p:nvPr>
        </p:nvSpPr>
        <p:spPr>
          <a:xfrm>
            <a:off x="166687" y="4878161"/>
            <a:ext cx="310754"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4837512" y="3358118"/>
            <a:ext cx="807244"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sz="2400" dirty="0"/>
          </a:p>
        </p:txBody>
      </p:sp>
      <p:grpSp>
        <p:nvGrpSpPr>
          <p:cNvPr id="25" name="Group 24"/>
          <p:cNvGrpSpPr>
            <a:grpSpLocks noChangeAspect="1"/>
          </p:cNvGrpSpPr>
          <p:nvPr userDrawn="1"/>
        </p:nvGrpSpPr>
        <p:grpSpPr>
          <a:xfrm>
            <a:off x="161927" y="4670862"/>
            <a:ext cx="6524625" cy="202387"/>
            <a:chOff x="600217" y="6229673"/>
            <a:chExt cx="8297721" cy="257386"/>
          </a:xfrm>
        </p:grpSpPr>
        <p:cxnSp>
          <p:nvCxnSpPr>
            <p:cNvPr id="26" name="Straight Connector 25"/>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27" name="Picture 6" descr="FermiLogo_RGB_NALBlue.png"/>
            <p:cNvPicPr>
              <a:picLocks/>
            </p:cNvPicPr>
            <p:nvPr userDrawn="1"/>
          </p:nvPicPr>
          <p:blipFill>
            <a:blip r:embed="rId9" cstate="print">
              <a:extLst>
                <a:ext uri="{28A0092B-C50C-407E-A947-70E740481C1C}">
                  <a14:useLocalDpi xmlns:a14="http://schemas.microsoft.com/office/drawing/2010/main"/>
                </a:ext>
              </a:extLst>
            </a:blip>
            <a:srcRect/>
            <a:stretch>
              <a:fillRect/>
            </a:stretch>
          </p:blipFill>
          <p:spPr bwMode="auto">
            <a:xfrm>
              <a:off x="7853781" y="6229673"/>
              <a:ext cx="1044157" cy="257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ftr="0" dt="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6858000" cy="857250"/>
          </a:xfrm>
          <a:prstGeom prst="rect">
            <a:avLst/>
          </a:prstGeom>
          <a:solidFill>
            <a:schemeClr val="tx2"/>
          </a:solidFill>
          <a:effectLst>
            <a:outerShdw blurRad="50800" dist="38100" dir="2700000" algn="tl" rotWithShape="0">
              <a:srgbClr val="000000">
                <a:alpha val="43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42900" y="1200151"/>
            <a:ext cx="6172200" cy="339447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127597" y="4767263"/>
            <a:ext cx="387506" cy="273844"/>
          </a:xfrm>
          <a:prstGeom prst="rect">
            <a:avLst/>
          </a:prstGeom>
        </p:spPr>
        <p:txBody>
          <a:bodyPr vert="horz" lIns="91440" tIns="45720" rIns="91440" bIns="45720" rtlCol="0" anchor="ctr"/>
          <a:lstStyle>
            <a:lvl1pPr algn="r">
              <a:defRPr sz="750">
                <a:solidFill>
                  <a:srgbClr val="898989"/>
                </a:solidFill>
              </a:defRPr>
            </a:lvl1pPr>
          </a:lstStyle>
          <a:p>
            <a:pPr>
              <a:defRPr/>
            </a:pPr>
            <a:fld id="{148C009B-CB69-E04A-B9B3-34B26D69E9CF}" type="slidenum">
              <a:rPr lang="en-US" smtClean="0"/>
              <a:pPr>
                <a:defRPr/>
              </a:pPr>
              <a:t>‹#›</a:t>
            </a:fld>
            <a:endParaRPr lang="en-US" dirty="0"/>
          </a:p>
        </p:txBody>
      </p:sp>
      <p:grpSp>
        <p:nvGrpSpPr>
          <p:cNvPr id="10" name="Group 9"/>
          <p:cNvGrpSpPr/>
          <p:nvPr/>
        </p:nvGrpSpPr>
        <p:grpSpPr>
          <a:xfrm>
            <a:off x="-119040" y="-106972"/>
            <a:ext cx="7085621" cy="5353494"/>
            <a:chOff x="-158720" y="-142629"/>
            <a:chExt cx="9447494" cy="7137992"/>
          </a:xfrm>
        </p:grpSpPr>
        <p:grpSp>
          <p:nvGrpSpPr>
            <p:cNvPr id="11" name="Group 10"/>
            <p:cNvGrpSpPr/>
            <p:nvPr userDrawn="1"/>
          </p:nvGrpSpPr>
          <p:grpSpPr>
            <a:xfrm>
              <a:off x="467806" y="6873248"/>
              <a:ext cx="8217866" cy="122115"/>
              <a:chOff x="467806" y="6873248"/>
              <a:chExt cx="8217866" cy="122115"/>
            </a:xfrm>
          </p:grpSpPr>
          <p:cxnSp>
            <p:nvCxnSpPr>
              <p:cNvPr id="39" name="Straight Connector 38"/>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1" name="Group 40"/>
              <p:cNvGrpSpPr/>
              <p:nvPr userDrawn="1"/>
            </p:nvGrpSpPr>
            <p:grpSpPr>
              <a:xfrm>
                <a:off x="5715000" y="6873248"/>
                <a:ext cx="457200" cy="122115"/>
                <a:chOff x="5715000" y="6873248"/>
                <a:chExt cx="457200" cy="122115"/>
              </a:xfrm>
            </p:grpSpPr>
            <p:cxnSp>
              <p:nvCxnSpPr>
                <p:cNvPr id="45" name="Straight Connector 4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userDrawn="1"/>
            </p:nvGrpSpPr>
            <p:grpSpPr>
              <a:xfrm>
                <a:off x="2971800" y="6873248"/>
                <a:ext cx="457200" cy="122115"/>
                <a:chOff x="5715000" y="6873248"/>
                <a:chExt cx="457200" cy="122115"/>
              </a:xfrm>
            </p:grpSpPr>
            <p:cxnSp>
              <p:nvCxnSpPr>
                <p:cNvPr id="43" name="Straight Connector 42"/>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2" name="Group 11"/>
            <p:cNvGrpSpPr/>
            <p:nvPr userDrawn="1"/>
          </p:nvGrpSpPr>
          <p:grpSpPr>
            <a:xfrm>
              <a:off x="467806" y="-142629"/>
              <a:ext cx="8217866" cy="122115"/>
              <a:chOff x="467806" y="6873248"/>
              <a:chExt cx="8217866" cy="122115"/>
            </a:xfrm>
          </p:grpSpPr>
          <p:cxnSp>
            <p:nvCxnSpPr>
              <p:cNvPr id="31" name="Straight Connector 30"/>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3" name="Group 32"/>
              <p:cNvGrpSpPr/>
              <p:nvPr userDrawn="1"/>
            </p:nvGrpSpPr>
            <p:grpSpPr>
              <a:xfrm>
                <a:off x="5715000" y="6873248"/>
                <a:ext cx="457200" cy="122115"/>
                <a:chOff x="5715000" y="6873248"/>
                <a:chExt cx="457200" cy="122115"/>
              </a:xfrm>
            </p:grpSpPr>
            <p:cxnSp>
              <p:nvCxnSpPr>
                <p:cNvPr id="37" name="Straight Connector 36"/>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userDrawn="1"/>
            </p:nvGrpSpPr>
            <p:grpSpPr>
              <a:xfrm>
                <a:off x="2971800" y="6873248"/>
                <a:ext cx="457200" cy="122115"/>
                <a:chOff x="5715000" y="6873248"/>
                <a:chExt cx="457200" cy="122115"/>
              </a:xfrm>
            </p:grpSpPr>
            <p:cxnSp>
              <p:nvCxnSpPr>
                <p:cNvPr id="35" name="Straight Connector 3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userDrawn="1"/>
          </p:nvGrpSpPr>
          <p:grpSpPr>
            <a:xfrm>
              <a:off x="-158720" y="1143066"/>
              <a:ext cx="122115" cy="5029134"/>
              <a:chOff x="-158720" y="1143066"/>
              <a:chExt cx="122115" cy="5029134"/>
            </a:xfrm>
          </p:grpSpPr>
          <p:cxnSp>
            <p:nvCxnSpPr>
              <p:cNvPr id="25" name="Straight Connector 24"/>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userDrawn="1"/>
          </p:nvGrpSpPr>
          <p:grpSpPr>
            <a:xfrm>
              <a:off x="9166659" y="1143066"/>
              <a:ext cx="122115" cy="5029134"/>
              <a:chOff x="-158720" y="1143066"/>
              <a:chExt cx="122115" cy="5029134"/>
            </a:xfrm>
          </p:grpSpPr>
          <p:cxnSp>
            <p:nvCxnSpPr>
              <p:cNvPr id="17" name="Straight Connector 16"/>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sp>
        <p:nvSpPr>
          <p:cNvPr id="47" name="Rectangle 46"/>
          <p:cNvSpPr/>
          <p:nvPr/>
        </p:nvSpPr>
        <p:spPr>
          <a:xfrm>
            <a:off x="348" y="4742836"/>
            <a:ext cx="6874649" cy="4095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68562" tIns="34282" rIns="68562" bIns="34282" anchor="ctr"/>
          <a:lstStyle/>
          <a:p>
            <a:pPr algn="ctr" defTabSz="342812">
              <a:defRPr/>
            </a:pPr>
            <a:endParaRPr lang="en-US" sz="1800" dirty="0">
              <a:solidFill>
                <a:srgbClr val="FFFFFF"/>
              </a:solidFill>
              <a:latin typeface="Arial" charset="0"/>
              <a:ea typeface="ＭＳ Ｐゴシック" charset="0"/>
              <a:cs typeface="ＭＳ Ｐゴシック" charset="0"/>
            </a:endParaRPr>
          </a:p>
          <a:p>
            <a:pPr algn="ctr" defTabSz="342812">
              <a:defRPr/>
            </a:pPr>
            <a:endParaRPr lang="en-US" sz="1800" dirty="0">
              <a:solidFill>
                <a:srgbClr val="FFFFFF"/>
              </a:solidFill>
              <a:latin typeface="Arial" charset="0"/>
              <a:ea typeface="ＭＳ Ｐゴシック" charset="0"/>
              <a:cs typeface="ＭＳ Ｐゴシック" charset="0"/>
            </a:endParaRPr>
          </a:p>
        </p:txBody>
      </p:sp>
      <p:pic>
        <p:nvPicPr>
          <p:cNvPr id="48" name="Picture 47" descr="RGB_White-Seal_White-Mark_SC_Horizontal–400dpi.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24982" y="4843401"/>
            <a:ext cx="1177851" cy="197711"/>
          </a:xfrm>
          <a:prstGeom prst="rect">
            <a:avLst/>
          </a:prstGeom>
        </p:spPr>
      </p:pic>
      <p:grpSp>
        <p:nvGrpSpPr>
          <p:cNvPr id="49" name="Group 48">
            <a:extLst>
              <a:ext uri="{FF2B5EF4-FFF2-40B4-BE49-F238E27FC236}">
                <a16:creationId xmlns:a16="http://schemas.microsoft.com/office/drawing/2014/main" id="{180F1BC5-D348-4CD4-856F-B56DA0F1C8C9}"/>
              </a:ext>
            </a:extLst>
          </p:cNvPr>
          <p:cNvGrpSpPr>
            <a:grpSpLocks noChangeAspect="1"/>
          </p:cNvGrpSpPr>
          <p:nvPr userDrawn="1"/>
        </p:nvGrpSpPr>
        <p:grpSpPr>
          <a:xfrm>
            <a:off x="161927" y="4670862"/>
            <a:ext cx="6524625" cy="202387"/>
            <a:chOff x="600217" y="6229673"/>
            <a:chExt cx="8297721" cy="257386"/>
          </a:xfrm>
        </p:grpSpPr>
        <p:cxnSp>
          <p:nvCxnSpPr>
            <p:cNvPr id="50" name="Straight Connector 49">
              <a:extLst>
                <a:ext uri="{FF2B5EF4-FFF2-40B4-BE49-F238E27FC236}">
                  <a16:creationId xmlns:a16="http://schemas.microsoft.com/office/drawing/2014/main" id="{B239F517-1E19-4892-881A-55EA8ABC6345}"/>
                </a:ext>
              </a:extLst>
            </p:cNvPr>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51" name="Picture 6" descr="FermiLogo_RGB_NALBlue.png">
              <a:extLst>
                <a:ext uri="{FF2B5EF4-FFF2-40B4-BE49-F238E27FC236}">
                  <a16:creationId xmlns:a16="http://schemas.microsoft.com/office/drawing/2014/main" id="{04B9FA01-DCE8-4D78-87EB-A0C05545B1B3}"/>
                </a:ext>
              </a:extLst>
            </p:cNvPr>
            <p:cNvPicPr>
              <a:picLocks/>
            </p:cNvPicPr>
            <p:nvPr userDrawn="1"/>
          </p:nvPicPr>
          <p:blipFill>
            <a:blip r:embed="rId10" cstate="print">
              <a:extLst>
                <a:ext uri="{28A0092B-C50C-407E-A947-70E740481C1C}">
                  <a14:useLocalDpi xmlns:a14="http://schemas.microsoft.com/office/drawing/2010/main"/>
                </a:ext>
              </a:extLst>
            </a:blip>
            <a:srcRect/>
            <a:stretch>
              <a:fillRect/>
            </a:stretch>
          </p:blipFill>
          <p:spPr bwMode="auto">
            <a:xfrm>
              <a:off x="7853781" y="6229673"/>
              <a:ext cx="1044157" cy="257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3380169413"/>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Lst>
  <p:hf hdr="0" ftr="0" dt="0"/>
  <p:txStyles>
    <p:titleStyle>
      <a:lvl1pPr algn="ctr" defTabSz="342900" rtl="0" eaLnBrk="1" latinLnBrk="0" hangingPunct="1">
        <a:spcBef>
          <a:spcPct val="0"/>
        </a:spcBef>
        <a:buNone/>
        <a:defRPr sz="2100" kern="1200">
          <a:solidFill>
            <a:schemeClr val="bg1"/>
          </a:solidFill>
          <a:latin typeface="+mj-lt"/>
          <a:ea typeface="+mj-ea"/>
          <a:cs typeface="+mj-cs"/>
        </a:defRPr>
      </a:lvl1pPr>
    </p:titleStyle>
    <p:bodyStyle>
      <a:lvl1pPr marL="257175" indent="-257175" algn="l" defTabSz="342900" rtl="0" eaLnBrk="1" latinLnBrk="0" hangingPunct="1">
        <a:spcBef>
          <a:spcPct val="20000"/>
        </a:spcBef>
        <a:buFont typeface="Arial"/>
        <a:buChar char="•"/>
        <a:defRPr sz="1800" kern="1200">
          <a:solidFill>
            <a:schemeClr val="tx2"/>
          </a:solidFill>
          <a:latin typeface="+mj-lt"/>
          <a:ea typeface="+mn-ea"/>
          <a:cs typeface="+mn-cs"/>
        </a:defRPr>
      </a:lvl1pPr>
      <a:lvl2pPr marL="557213" indent="-214313" algn="l" defTabSz="342900" rtl="0" eaLnBrk="1" latinLnBrk="0" hangingPunct="1">
        <a:spcBef>
          <a:spcPct val="20000"/>
        </a:spcBef>
        <a:buFont typeface="Courier New"/>
        <a:buChar char="o"/>
        <a:defRPr sz="1500" kern="1200">
          <a:solidFill>
            <a:srgbClr val="1F497D"/>
          </a:solidFill>
          <a:latin typeface="+mj-lt"/>
          <a:ea typeface="+mn-ea"/>
          <a:cs typeface="+mn-cs"/>
        </a:defRPr>
      </a:lvl2pPr>
      <a:lvl3pPr marL="857250" indent="-171450" algn="l" defTabSz="342900" rtl="0" eaLnBrk="1" latinLnBrk="0" hangingPunct="1">
        <a:spcBef>
          <a:spcPct val="20000"/>
        </a:spcBef>
        <a:buFont typeface="Arial"/>
        <a:buChar char="•"/>
        <a:defRPr sz="1500" kern="1200">
          <a:solidFill>
            <a:srgbClr val="1F497D"/>
          </a:solidFill>
          <a:latin typeface="+mj-lt"/>
          <a:ea typeface="+mn-ea"/>
          <a:cs typeface="+mn-cs"/>
        </a:defRPr>
      </a:lvl3pPr>
      <a:lvl4pPr marL="1200150" indent="-171450" algn="l" defTabSz="342900" rtl="0" eaLnBrk="1" latinLnBrk="0" hangingPunct="1">
        <a:spcBef>
          <a:spcPct val="20000"/>
        </a:spcBef>
        <a:buFont typeface="Arial"/>
        <a:buChar char="–"/>
        <a:defRPr sz="1500" kern="1200">
          <a:solidFill>
            <a:srgbClr val="1F497D"/>
          </a:solidFill>
          <a:latin typeface="+mj-lt"/>
          <a:ea typeface="+mn-ea"/>
          <a:cs typeface="+mn-cs"/>
        </a:defRPr>
      </a:lvl4pPr>
      <a:lvl5pPr marL="1543050" indent="-171450" algn="l" defTabSz="342900" rtl="0" eaLnBrk="1" latinLnBrk="0" hangingPunct="1">
        <a:spcBef>
          <a:spcPct val="20000"/>
        </a:spcBef>
        <a:buFont typeface="Arial"/>
        <a:buChar char="»"/>
        <a:defRPr sz="1500" kern="1200">
          <a:solidFill>
            <a:srgbClr val="1F497D"/>
          </a:solidFill>
          <a:latin typeface="+mj-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6858000" cy="857250"/>
          </a:xfrm>
          <a:prstGeom prst="rect">
            <a:avLst/>
          </a:prstGeom>
          <a:solidFill>
            <a:schemeClr val="tx2"/>
          </a:solidFill>
          <a:effectLst>
            <a:outerShdw blurRad="50800" dist="38100" dir="2700000" algn="tl" rotWithShape="0">
              <a:srgbClr val="000000">
                <a:alpha val="43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42900" y="1200151"/>
            <a:ext cx="6172200" cy="339447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127597" y="4767263"/>
            <a:ext cx="387506" cy="273844"/>
          </a:xfrm>
          <a:prstGeom prst="rect">
            <a:avLst/>
          </a:prstGeom>
        </p:spPr>
        <p:txBody>
          <a:bodyPr vert="horz" lIns="91440" tIns="45720" rIns="91440" bIns="45720" rtlCol="0" anchor="ctr"/>
          <a:lstStyle>
            <a:lvl1pPr algn="r">
              <a:defRPr sz="750">
                <a:solidFill>
                  <a:srgbClr val="898989"/>
                </a:solidFill>
              </a:defRPr>
            </a:lvl1pPr>
          </a:lstStyle>
          <a:p>
            <a:pPr>
              <a:defRPr/>
            </a:pPr>
            <a:fld id="{148C009B-CB69-E04A-B9B3-34B26D69E9CF}" type="slidenum">
              <a:rPr lang="en-US" smtClean="0"/>
              <a:pPr>
                <a:defRPr/>
              </a:pPr>
              <a:t>‹#›</a:t>
            </a:fld>
            <a:endParaRPr lang="en-US" dirty="0"/>
          </a:p>
        </p:txBody>
      </p:sp>
      <p:grpSp>
        <p:nvGrpSpPr>
          <p:cNvPr id="10" name="Group 9"/>
          <p:cNvGrpSpPr/>
          <p:nvPr/>
        </p:nvGrpSpPr>
        <p:grpSpPr>
          <a:xfrm>
            <a:off x="-119040" y="-106972"/>
            <a:ext cx="7085621" cy="5353494"/>
            <a:chOff x="-158720" y="-142629"/>
            <a:chExt cx="9447494" cy="7137992"/>
          </a:xfrm>
        </p:grpSpPr>
        <p:grpSp>
          <p:nvGrpSpPr>
            <p:cNvPr id="11" name="Group 10"/>
            <p:cNvGrpSpPr/>
            <p:nvPr userDrawn="1"/>
          </p:nvGrpSpPr>
          <p:grpSpPr>
            <a:xfrm>
              <a:off x="467806" y="6873248"/>
              <a:ext cx="8217866" cy="122115"/>
              <a:chOff x="467806" y="6873248"/>
              <a:chExt cx="8217866" cy="122115"/>
            </a:xfrm>
          </p:grpSpPr>
          <p:cxnSp>
            <p:nvCxnSpPr>
              <p:cNvPr id="39" name="Straight Connector 38"/>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1" name="Group 40"/>
              <p:cNvGrpSpPr/>
              <p:nvPr userDrawn="1"/>
            </p:nvGrpSpPr>
            <p:grpSpPr>
              <a:xfrm>
                <a:off x="5715000" y="6873248"/>
                <a:ext cx="457200" cy="122115"/>
                <a:chOff x="5715000" y="6873248"/>
                <a:chExt cx="457200" cy="122115"/>
              </a:xfrm>
            </p:grpSpPr>
            <p:cxnSp>
              <p:nvCxnSpPr>
                <p:cNvPr id="45" name="Straight Connector 4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userDrawn="1"/>
            </p:nvGrpSpPr>
            <p:grpSpPr>
              <a:xfrm>
                <a:off x="2971800" y="6873248"/>
                <a:ext cx="457200" cy="122115"/>
                <a:chOff x="5715000" y="6873248"/>
                <a:chExt cx="457200" cy="122115"/>
              </a:xfrm>
            </p:grpSpPr>
            <p:cxnSp>
              <p:nvCxnSpPr>
                <p:cNvPr id="43" name="Straight Connector 42"/>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2" name="Group 11"/>
            <p:cNvGrpSpPr/>
            <p:nvPr userDrawn="1"/>
          </p:nvGrpSpPr>
          <p:grpSpPr>
            <a:xfrm>
              <a:off x="467806" y="-142629"/>
              <a:ext cx="8217866" cy="122115"/>
              <a:chOff x="467806" y="6873248"/>
              <a:chExt cx="8217866" cy="122115"/>
            </a:xfrm>
          </p:grpSpPr>
          <p:cxnSp>
            <p:nvCxnSpPr>
              <p:cNvPr id="31" name="Straight Connector 30"/>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3" name="Group 32"/>
              <p:cNvGrpSpPr/>
              <p:nvPr userDrawn="1"/>
            </p:nvGrpSpPr>
            <p:grpSpPr>
              <a:xfrm>
                <a:off x="5715000" y="6873248"/>
                <a:ext cx="457200" cy="122115"/>
                <a:chOff x="5715000" y="6873248"/>
                <a:chExt cx="457200" cy="122115"/>
              </a:xfrm>
            </p:grpSpPr>
            <p:cxnSp>
              <p:nvCxnSpPr>
                <p:cNvPr id="37" name="Straight Connector 36"/>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userDrawn="1"/>
            </p:nvGrpSpPr>
            <p:grpSpPr>
              <a:xfrm>
                <a:off x="2971800" y="6873248"/>
                <a:ext cx="457200" cy="122115"/>
                <a:chOff x="5715000" y="6873248"/>
                <a:chExt cx="457200" cy="122115"/>
              </a:xfrm>
            </p:grpSpPr>
            <p:cxnSp>
              <p:nvCxnSpPr>
                <p:cNvPr id="35" name="Straight Connector 3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userDrawn="1"/>
          </p:nvGrpSpPr>
          <p:grpSpPr>
            <a:xfrm>
              <a:off x="-158720" y="1143066"/>
              <a:ext cx="122115" cy="5029134"/>
              <a:chOff x="-158720" y="1143066"/>
              <a:chExt cx="122115" cy="5029134"/>
            </a:xfrm>
          </p:grpSpPr>
          <p:cxnSp>
            <p:nvCxnSpPr>
              <p:cNvPr id="25" name="Straight Connector 24"/>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userDrawn="1"/>
          </p:nvGrpSpPr>
          <p:grpSpPr>
            <a:xfrm>
              <a:off x="9166659" y="1143066"/>
              <a:ext cx="122115" cy="5029134"/>
              <a:chOff x="-158720" y="1143066"/>
              <a:chExt cx="122115" cy="5029134"/>
            </a:xfrm>
          </p:grpSpPr>
          <p:cxnSp>
            <p:nvCxnSpPr>
              <p:cNvPr id="17" name="Straight Connector 16"/>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sp>
        <p:nvSpPr>
          <p:cNvPr id="47" name="Rectangle 46"/>
          <p:cNvSpPr/>
          <p:nvPr/>
        </p:nvSpPr>
        <p:spPr>
          <a:xfrm>
            <a:off x="348" y="4742836"/>
            <a:ext cx="6874649" cy="4095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68562" tIns="34282" rIns="68562" bIns="34282" anchor="ctr"/>
          <a:lstStyle/>
          <a:p>
            <a:pPr algn="ctr" defTabSz="342812">
              <a:defRPr/>
            </a:pPr>
            <a:endParaRPr lang="en-US" sz="1800" dirty="0">
              <a:solidFill>
                <a:srgbClr val="FFFFFF"/>
              </a:solidFill>
              <a:latin typeface="Arial" charset="0"/>
              <a:ea typeface="ＭＳ Ｐゴシック" charset="0"/>
              <a:cs typeface="ＭＳ Ｐゴシック" charset="0"/>
            </a:endParaRPr>
          </a:p>
          <a:p>
            <a:pPr algn="ctr" defTabSz="342812">
              <a:defRPr/>
            </a:pPr>
            <a:endParaRPr lang="en-US" sz="1800" dirty="0">
              <a:solidFill>
                <a:srgbClr val="FFFFFF"/>
              </a:solidFill>
              <a:latin typeface="Arial" charset="0"/>
              <a:ea typeface="ＭＳ Ｐゴシック" charset="0"/>
              <a:cs typeface="ＭＳ Ｐゴシック" charset="0"/>
            </a:endParaRPr>
          </a:p>
        </p:txBody>
      </p:sp>
      <p:pic>
        <p:nvPicPr>
          <p:cNvPr id="48" name="Picture 47" descr="RGB_White-Seal_White-Mark_SC_Horizontal–400dpi.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24982" y="4843401"/>
            <a:ext cx="1177851" cy="197711"/>
          </a:xfrm>
          <a:prstGeom prst="rect">
            <a:avLst/>
          </a:prstGeom>
        </p:spPr>
      </p:pic>
      <p:grpSp>
        <p:nvGrpSpPr>
          <p:cNvPr id="49" name="Group 48">
            <a:extLst>
              <a:ext uri="{FF2B5EF4-FFF2-40B4-BE49-F238E27FC236}">
                <a16:creationId xmlns:a16="http://schemas.microsoft.com/office/drawing/2014/main" id="{255D3480-2C2B-4240-BC7E-7A6BE43B334B}"/>
              </a:ext>
            </a:extLst>
          </p:cNvPr>
          <p:cNvGrpSpPr>
            <a:grpSpLocks noChangeAspect="1"/>
          </p:cNvGrpSpPr>
          <p:nvPr userDrawn="1"/>
        </p:nvGrpSpPr>
        <p:grpSpPr>
          <a:xfrm>
            <a:off x="161927" y="4670862"/>
            <a:ext cx="6524625" cy="202387"/>
            <a:chOff x="600217" y="6229673"/>
            <a:chExt cx="8297721" cy="257386"/>
          </a:xfrm>
        </p:grpSpPr>
        <p:cxnSp>
          <p:nvCxnSpPr>
            <p:cNvPr id="50" name="Straight Connector 49">
              <a:extLst>
                <a:ext uri="{FF2B5EF4-FFF2-40B4-BE49-F238E27FC236}">
                  <a16:creationId xmlns:a16="http://schemas.microsoft.com/office/drawing/2014/main" id="{20A8041E-BC63-4832-8D5D-2CD5F1A5A279}"/>
                </a:ext>
              </a:extLst>
            </p:cNvPr>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51" name="Picture 6" descr="FermiLogo_RGB_NALBlue.png">
              <a:extLst>
                <a:ext uri="{FF2B5EF4-FFF2-40B4-BE49-F238E27FC236}">
                  <a16:creationId xmlns:a16="http://schemas.microsoft.com/office/drawing/2014/main" id="{17799925-332B-4F0F-955F-06F5F34E5DD3}"/>
                </a:ext>
              </a:extLst>
            </p:cNvPr>
            <p:cNvPicPr>
              <a:picLocks/>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7853781" y="6229673"/>
              <a:ext cx="1044157" cy="257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108922168"/>
      </p:ext>
    </p:extLst>
  </p:cSld>
  <p:clrMap bg1="lt1" tx1="dk1" bg2="lt2" tx2="dk2" accent1="accent1" accent2="accent2" accent3="accent3" accent4="accent4" accent5="accent5" accent6="accent6" hlink="hlink" folHlink="folHlink"/>
  <p:sldLayoutIdLst>
    <p:sldLayoutId id="2147484132" r:id="rId1"/>
    <p:sldLayoutId id="2147484134" r:id="rId2"/>
    <p:sldLayoutId id="2147484135" r:id="rId3"/>
    <p:sldLayoutId id="2147484136" r:id="rId4"/>
    <p:sldLayoutId id="2147484137" r:id="rId5"/>
  </p:sldLayoutIdLst>
  <p:hf hdr="0" ftr="0" dt="0"/>
  <p:txStyles>
    <p:titleStyle>
      <a:lvl1pPr algn="ctr" defTabSz="342900" rtl="0" eaLnBrk="1" latinLnBrk="0" hangingPunct="1">
        <a:spcBef>
          <a:spcPct val="0"/>
        </a:spcBef>
        <a:buNone/>
        <a:defRPr sz="2100" kern="1200">
          <a:solidFill>
            <a:schemeClr val="bg1"/>
          </a:solidFill>
          <a:latin typeface="+mj-lt"/>
          <a:ea typeface="+mj-ea"/>
          <a:cs typeface="+mj-cs"/>
        </a:defRPr>
      </a:lvl1pPr>
    </p:titleStyle>
    <p:bodyStyle>
      <a:lvl1pPr marL="257175" indent="-257175" algn="l" defTabSz="342900" rtl="0" eaLnBrk="1" latinLnBrk="0" hangingPunct="1">
        <a:spcBef>
          <a:spcPct val="20000"/>
        </a:spcBef>
        <a:buFont typeface="Arial"/>
        <a:buChar char="•"/>
        <a:defRPr sz="1800" kern="1200">
          <a:solidFill>
            <a:schemeClr val="tx2"/>
          </a:solidFill>
          <a:latin typeface="+mj-lt"/>
          <a:ea typeface="+mn-ea"/>
          <a:cs typeface="+mn-cs"/>
        </a:defRPr>
      </a:lvl1pPr>
      <a:lvl2pPr marL="557213" indent="-214313" algn="l" defTabSz="342900" rtl="0" eaLnBrk="1" latinLnBrk="0" hangingPunct="1">
        <a:spcBef>
          <a:spcPct val="20000"/>
        </a:spcBef>
        <a:buFont typeface="Courier New"/>
        <a:buChar char="o"/>
        <a:defRPr sz="1500" kern="1200">
          <a:solidFill>
            <a:srgbClr val="1F497D"/>
          </a:solidFill>
          <a:latin typeface="+mj-lt"/>
          <a:ea typeface="+mn-ea"/>
          <a:cs typeface="+mn-cs"/>
        </a:defRPr>
      </a:lvl2pPr>
      <a:lvl3pPr marL="857250" indent="-171450" algn="l" defTabSz="342900" rtl="0" eaLnBrk="1" latinLnBrk="0" hangingPunct="1">
        <a:spcBef>
          <a:spcPct val="20000"/>
        </a:spcBef>
        <a:buFont typeface="Arial"/>
        <a:buChar char="•"/>
        <a:defRPr sz="1500" kern="1200">
          <a:solidFill>
            <a:srgbClr val="1F497D"/>
          </a:solidFill>
          <a:latin typeface="+mj-lt"/>
          <a:ea typeface="+mn-ea"/>
          <a:cs typeface="+mn-cs"/>
        </a:defRPr>
      </a:lvl3pPr>
      <a:lvl4pPr marL="1200150" indent="-171450" algn="l" defTabSz="342900" rtl="0" eaLnBrk="1" latinLnBrk="0" hangingPunct="1">
        <a:spcBef>
          <a:spcPct val="20000"/>
        </a:spcBef>
        <a:buFont typeface="Arial"/>
        <a:buChar char="–"/>
        <a:defRPr sz="1500" kern="1200">
          <a:solidFill>
            <a:srgbClr val="1F497D"/>
          </a:solidFill>
          <a:latin typeface="+mj-lt"/>
          <a:ea typeface="+mn-ea"/>
          <a:cs typeface="+mn-cs"/>
        </a:defRPr>
      </a:lvl4pPr>
      <a:lvl5pPr marL="1543050" indent="-171450" algn="l" defTabSz="342900" rtl="0" eaLnBrk="1" latinLnBrk="0" hangingPunct="1">
        <a:spcBef>
          <a:spcPct val="20000"/>
        </a:spcBef>
        <a:buFont typeface="Arial"/>
        <a:buChar char="»"/>
        <a:defRPr sz="1500" kern="1200">
          <a:solidFill>
            <a:srgbClr val="1F497D"/>
          </a:solidFill>
          <a:latin typeface="+mj-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552620" y="4878165"/>
            <a:ext cx="506526"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12/5/2018</a:t>
            </a:r>
            <a:endParaRPr lang="en-US" dirty="0"/>
          </a:p>
        </p:txBody>
      </p:sp>
      <p:sp>
        <p:nvSpPr>
          <p:cNvPr id="15" name="Footer Placeholder 4"/>
          <p:cNvSpPr>
            <a:spLocks noGrp="1"/>
          </p:cNvSpPr>
          <p:nvPr>
            <p:ph type="ftr" sz="quarter" idx="3"/>
          </p:nvPr>
        </p:nvSpPr>
        <p:spPr>
          <a:xfrm>
            <a:off x="1147955" y="4878165"/>
            <a:ext cx="469529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S. Krave | Update on Nb3Sn Cable Composite R&amp;D</a:t>
            </a:r>
            <a:endParaRPr lang="en-US" b="1" dirty="0"/>
          </a:p>
        </p:txBody>
      </p:sp>
      <p:sp>
        <p:nvSpPr>
          <p:cNvPr id="16" name="Slide Number Placeholder 5"/>
          <p:cNvSpPr>
            <a:spLocks noGrp="1"/>
          </p:cNvSpPr>
          <p:nvPr>
            <p:ph type="sldNum" sz="quarter" idx="4"/>
          </p:nvPr>
        </p:nvSpPr>
        <p:spPr>
          <a:xfrm>
            <a:off x="166687" y="4878160"/>
            <a:ext cx="310754"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4837512" y="3358118"/>
            <a:ext cx="807244"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sz="1800" dirty="0"/>
          </a:p>
        </p:txBody>
      </p:sp>
      <p:grpSp>
        <p:nvGrpSpPr>
          <p:cNvPr id="9" name="Group 8"/>
          <p:cNvGrpSpPr>
            <a:grpSpLocks noChangeAspect="1"/>
          </p:cNvGrpSpPr>
          <p:nvPr/>
        </p:nvGrpSpPr>
        <p:grpSpPr>
          <a:xfrm>
            <a:off x="161927" y="4694152"/>
            <a:ext cx="6524625" cy="148493"/>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cstate="print">
              <a:extLst>
                <a:ext uri="{28A0092B-C50C-407E-A947-70E740481C1C}">
                  <a14:useLocalDpi xmlns:a14="http://schemas.microsoft.com/office/drawing/2010/main"/>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76800685"/>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 id="2147484145" r:id="rId6"/>
    <p:sldLayoutId id="2147484146" r:id="rId7"/>
  </p:sldLayoutIdLst>
  <p:hf hdr="0" ftr="0" dt="0"/>
  <p:txStyles>
    <p:titleStyle>
      <a:lvl1pPr algn="l" defTabSz="342900" rtl="0" eaLnBrk="1" fontAlgn="base" hangingPunct="1">
        <a:spcBef>
          <a:spcPct val="0"/>
        </a:spcBef>
        <a:spcAft>
          <a:spcPct val="0"/>
        </a:spcAft>
        <a:defRPr sz="1275" b="1" kern="1200">
          <a:solidFill>
            <a:srgbClr val="2E5286"/>
          </a:solidFill>
          <a:latin typeface="Helvetica"/>
          <a:ea typeface="Geneva" charset="0"/>
          <a:cs typeface="ＭＳ Ｐゴシック" charset="0"/>
        </a:defRPr>
      </a:lvl1pPr>
      <a:lvl2pPr algn="l" defTabSz="342900" rtl="0" eaLnBrk="1" fontAlgn="base" hangingPunct="1">
        <a:spcBef>
          <a:spcPct val="0"/>
        </a:spcBef>
        <a:spcAft>
          <a:spcPct val="0"/>
        </a:spcAft>
        <a:defRPr sz="1275" b="1">
          <a:solidFill>
            <a:srgbClr val="2E5286"/>
          </a:solidFill>
          <a:latin typeface="Helvetica" charset="0"/>
          <a:ea typeface="Geneva" charset="0"/>
          <a:cs typeface="ＭＳ Ｐゴシック" charset="0"/>
        </a:defRPr>
      </a:lvl2pPr>
      <a:lvl3pPr algn="l" defTabSz="342900" rtl="0" eaLnBrk="1" fontAlgn="base" hangingPunct="1">
        <a:spcBef>
          <a:spcPct val="0"/>
        </a:spcBef>
        <a:spcAft>
          <a:spcPct val="0"/>
        </a:spcAft>
        <a:defRPr sz="1275" b="1">
          <a:solidFill>
            <a:srgbClr val="2E5286"/>
          </a:solidFill>
          <a:latin typeface="Helvetica" charset="0"/>
          <a:ea typeface="Geneva" charset="0"/>
          <a:cs typeface="ＭＳ Ｐゴシック" charset="0"/>
        </a:defRPr>
      </a:lvl3pPr>
      <a:lvl4pPr algn="l" defTabSz="342900" rtl="0" eaLnBrk="1" fontAlgn="base" hangingPunct="1">
        <a:spcBef>
          <a:spcPct val="0"/>
        </a:spcBef>
        <a:spcAft>
          <a:spcPct val="0"/>
        </a:spcAft>
        <a:defRPr sz="1275" b="1">
          <a:solidFill>
            <a:srgbClr val="2E5286"/>
          </a:solidFill>
          <a:latin typeface="Helvetica" charset="0"/>
          <a:ea typeface="Geneva" charset="0"/>
          <a:cs typeface="ＭＳ Ｐゴシック" charset="0"/>
        </a:defRPr>
      </a:lvl4pPr>
      <a:lvl5pPr algn="l" defTabSz="342900" rtl="0" eaLnBrk="1" fontAlgn="base" hangingPunct="1">
        <a:spcBef>
          <a:spcPct val="0"/>
        </a:spcBef>
        <a:spcAft>
          <a:spcPct val="0"/>
        </a:spcAft>
        <a:defRPr sz="1275" b="1">
          <a:solidFill>
            <a:srgbClr val="2E5286"/>
          </a:solidFill>
          <a:latin typeface="Helvetica" charset="0"/>
          <a:ea typeface="Geneva" charset="0"/>
          <a:cs typeface="ＭＳ Ｐゴシック" charset="0"/>
        </a:defRPr>
      </a:lvl5pPr>
      <a:lvl6pPr marL="342900" algn="l" defTabSz="342900" rtl="0" eaLnBrk="1" fontAlgn="base" hangingPunct="1">
        <a:spcBef>
          <a:spcPct val="0"/>
        </a:spcBef>
        <a:spcAft>
          <a:spcPct val="0"/>
        </a:spcAft>
        <a:defRPr sz="1275" b="1">
          <a:solidFill>
            <a:srgbClr val="2E5286"/>
          </a:solidFill>
          <a:latin typeface="Helvetica" charset="0"/>
          <a:ea typeface="ＭＳ Ｐゴシック" charset="0"/>
          <a:cs typeface="ＭＳ Ｐゴシック" charset="0"/>
        </a:defRPr>
      </a:lvl6pPr>
      <a:lvl7pPr marL="685800" algn="l" defTabSz="342900" rtl="0" eaLnBrk="1" fontAlgn="base" hangingPunct="1">
        <a:spcBef>
          <a:spcPct val="0"/>
        </a:spcBef>
        <a:spcAft>
          <a:spcPct val="0"/>
        </a:spcAft>
        <a:defRPr sz="1275" b="1">
          <a:solidFill>
            <a:srgbClr val="2E5286"/>
          </a:solidFill>
          <a:latin typeface="Helvetica" charset="0"/>
          <a:ea typeface="ＭＳ Ｐゴシック" charset="0"/>
          <a:cs typeface="ＭＳ Ｐゴシック" charset="0"/>
        </a:defRPr>
      </a:lvl7pPr>
      <a:lvl8pPr marL="1028700" algn="l" defTabSz="342900" rtl="0" eaLnBrk="1" fontAlgn="base" hangingPunct="1">
        <a:spcBef>
          <a:spcPct val="0"/>
        </a:spcBef>
        <a:spcAft>
          <a:spcPct val="0"/>
        </a:spcAft>
        <a:defRPr sz="1275" b="1">
          <a:solidFill>
            <a:srgbClr val="2E5286"/>
          </a:solidFill>
          <a:latin typeface="Helvetica" charset="0"/>
          <a:ea typeface="ＭＳ Ｐゴシック" charset="0"/>
          <a:cs typeface="ＭＳ Ｐゴシック" charset="0"/>
        </a:defRPr>
      </a:lvl8pPr>
      <a:lvl9pPr marL="1371600" algn="l" defTabSz="342900" rtl="0" eaLnBrk="1" fontAlgn="base" hangingPunct="1">
        <a:spcBef>
          <a:spcPct val="0"/>
        </a:spcBef>
        <a:spcAft>
          <a:spcPct val="0"/>
        </a:spcAft>
        <a:defRPr sz="1275" b="1">
          <a:solidFill>
            <a:srgbClr val="2E5286"/>
          </a:solidFill>
          <a:latin typeface="Helvetica" charset="0"/>
          <a:ea typeface="ＭＳ Ｐゴシック" charset="0"/>
          <a:cs typeface="ＭＳ Ｐゴシック" charset="0"/>
        </a:defRPr>
      </a:lvl9pPr>
    </p:titleStyle>
    <p:bodyStyle>
      <a:lvl1pPr marL="257175" indent="-257175" algn="l" defTabSz="3429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557213" indent="-214313" algn="l" defTabSz="3429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2pPr>
      <a:lvl3pPr marL="857250" indent="-171450" algn="l" defTabSz="342900" rtl="0" eaLnBrk="1" fontAlgn="base" hangingPunct="1">
        <a:spcBef>
          <a:spcPct val="20000"/>
        </a:spcBef>
        <a:spcAft>
          <a:spcPct val="0"/>
        </a:spcAft>
        <a:buFont typeface="Arial" charset="0"/>
        <a:buChar char="•"/>
        <a:defRPr sz="1050" kern="1200">
          <a:solidFill>
            <a:srgbClr val="7F7F7F"/>
          </a:solidFill>
          <a:latin typeface="Helvetica"/>
          <a:ea typeface="ＭＳ Ｐゴシック" charset="0"/>
          <a:cs typeface="ＭＳ Ｐゴシック" charset="0"/>
        </a:defRPr>
      </a:lvl3pPr>
      <a:lvl4pPr marL="1200150" indent="-171450" algn="l" defTabSz="342900" rtl="0" eaLnBrk="1" fontAlgn="base" hangingPunct="1">
        <a:spcBef>
          <a:spcPct val="20000"/>
        </a:spcBef>
        <a:spcAft>
          <a:spcPct val="0"/>
        </a:spcAft>
        <a:buFont typeface="Arial" charset="0"/>
        <a:buChar char="–"/>
        <a:defRPr sz="900" kern="1200">
          <a:solidFill>
            <a:srgbClr val="7F7F7F"/>
          </a:solidFill>
          <a:latin typeface="Helvetica"/>
          <a:ea typeface="ＭＳ Ｐゴシック" charset="0"/>
          <a:cs typeface="ＭＳ Ｐゴシック" charset="0"/>
        </a:defRPr>
      </a:lvl4pPr>
      <a:lvl5pPr marL="1543050" indent="-171450" algn="l" defTabSz="342900" rtl="0" eaLnBrk="1" fontAlgn="base" hangingPunct="1">
        <a:spcBef>
          <a:spcPct val="20000"/>
        </a:spcBef>
        <a:spcAft>
          <a:spcPct val="0"/>
        </a:spcAft>
        <a:buFont typeface="Arial" charset="0"/>
        <a:buChar char="»"/>
        <a:defRPr sz="900" kern="1200">
          <a:solidFill>
            <a:srgbClr val="7F7F7F"/>
          </a:solidFill>
          <a:latin typeface="Helvetica"/>
          <a:ea typeface="ＭＳ Ｐゴシック" charset="0"/>
          <a:cs typeface="ＭＳ Ｐゴシック"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34" name="Group 34"/>
          <p:cNvGrpSpPr/>
          <p:nvPr/>
        </p:nvGrpSpPr>
        <p:grpSpPr>
          <a:xfrm>
            <a:off x="-119040" y="-106972"/>
            <a:ext cx="7086098" cy="5353495"/>
            <a:chOff x="0" y="0"/>
            <a:chExt cx="9448129" cy="7137992"/>
          </a:xfrm>
        </p:grpSpPr>
        <p:grpSp>
          <p:nvGrpSpPr>
            <p:cNvPr id="10" name="Group 10"/>
            <p:cNvGrpSpPr/>
            <p:nvPr/>
          </p:nvGrpSpPr>
          <p:grpSpPr>
            <a:xfrm>
              <a:off x="626526" y="7015877"/>
              <a:ext cx="8217866" cy="122116"/>
              <a:chOff x="0" y="0"/>
              <a:chExt cx="8217865" cy="122115"/>
            </a:xfrm>
          </p:grpSpPr>
          <p:sp>
            <p:nvSpPr>
              <p:cNvPr id="2" name="Shape 2"/>
              <p:cNvSpPr/>
              <p:nvPr/>
            </p:nvSpPr>
            <p:spPr>
              <a:xfrm flipH="1">
                <a:off x="-1" y="0"/>
                <a:ext cx="1"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800"/>
              </a:p>
            </p:txBody>
          </p:sp>
          <p:sp>
            <p:nvSpPr>
              <p:cNvPr id="3" name="Shape 3"/>
              <p:cNvSpPr/>
              <p:nvPr/>
            </p:nvSpPr>
            <p:spPr>
              <a:xfrm>
                <a:off x="8217865" y="0"/>
                <a:ext cx="1"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800"/>
              </a:p>
            </p:txBody>
          </p:sp>
          <p:grpSp>
            <p:nvGrpSpPr>
              <p:cNvPr id="6" name="Group 6"/>
              <p:cNvGrpSpPr/>
              <p:nvPr/>
            </p:nvGrpSpPr>
            <p:grpSpPr>
              <a:xfrm>
                <a:off x="5247194" y="0"/>
                <a:ext cx="457201" cy="122116"/>
                <a:chOff x="0" y="0"/>
                <a:chExt cx="457200" cy="122115"/>
              </a:xfrm>
            </p:grpSpPr>
            <p:sp>
              <p:nvSpPr>
                <p:cNvPr id="4" name="Shape 4"/>
                <p:cNvSpPr/>
                <p:nvPr/>
              </p:nvSpPr>
              <p:spPr>
                <a:xfrm>
                  <a:off x="457200" y="0"/>
                  <a:ext cx="1"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800"/>
                </a:p>
              </p:txBody>
            </p:sp>
            <p:sp>
              <p:nvSpPr>
                <p:cNvPr id="5" name="Shape 5"/>
                <p:cNvSpPr/>
                <p:nvPr/>
              </p:nvSpPr>
              <p:spPr>
                <a:xfrm flipH="1">
                  <a:off x="-1" y="0"/>
                  <a:ext cx="2"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800"/>
                </a:p>
              </p:txBody>
            </p:sp>
          </p:grpSp>
          <p:grpSp>
            <p:nvGrpSpPr>
              <p:cNvPr id="9" name="Group 9"/>
              <p:cNvGrpSpPr/>
              <p:nvPr/>
            </p:nvGrpSpPr>
            <p:grpSpPr>
              <a:xfrm>
                <a:off x="2503993" y="0"/>
                <a:ext cx="457201" cy="122116"/>
                <a:chOff x="0" y="0"/>
                <a:chExt cx="457200" cy="122115"/>
              </a:xfrm>
            </p:grpSpPr>
            <p:sp>
              <p:nvSpPr>
                <p:cNvPr id="7" name="Shape 7"/>
                <p:cNvSpPr/>
                <p:nvPr/>
              </p:nvSpPr>
              <p:spPr>
                <a:xfrm>
                  <a:off x="457200" y="0"/>
                  <a:ext cx="1"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800"/>
                </a:p>
              </p:txBody>
            </p:sp>
            <p:sp>
              <p:nvSpPr>
                <p:cNvPr id="8" name="Shape 8"/>
                <p:cNvSpPr/>
                <p:nvPr/>
              </p:nvSpPr>
              <p:spPr>
                <a:xfrm flipH="1">
                  <a:off x="-1" y="0"/>
                  <a:ext cx="2"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800"/>
                </a:p>
              </p:txBody>
            </p:sp>
          </p:grpSp>
        </p:grpSp>
        <p:grpSp>
          <p:nvGrpSpPr>
            <p:cNvPr id="19" name="Group 19"/>
            <p:cNvGrpSpPr/>
            <p:nvPr/>
          </p:nvGrpSpPr>
          <p:grpSpPr>
            <a:xfrm>
              <a:off x="626526" y="0"/>
              <a:ext cx="8217866" cy="122116"/>
              <a:chOff x="0" y="0"/>
              <a:chExt cx="8217865" cy="122115"/>
            </a:xfrm>
          </p:grpSpPr>
          <p:sp>
            <p:nvSpPr>
              <p:cNvPr id="11" name="Shape 11"/>
              <p:cNvSpPr/>
              <p:nvPr/>
            </p:nvSpPr>
            <p:spPr>
              <a:xfrm flipH="1">
                <a:off x="-1" y="0"/>
                <a:ext cx="1"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800"/>
              </a:p>
            </p:txBody>
          </p:sp>
          <p:sp>
            <p:nvSpPr>
              <p:cNvPr id="12" name="Shape 12"/>
              <p:cNvSpPr/>
              <p:nvPr/>
            </p:nvSpPr>
            <p:spPr>
              <a:xfrm>
                <a:off x="8217865" y="0"/>
                <a:ext cx="1"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800"/>
              </a:p>
            </p:txBody>
          </p:sp>
          <p:grpSp>
            <p:nvGrpSpPr>
              <p:cNvPr id="15" name="Group 15"/>
              <p:cNvGrpSpPr/>
              <p:nvPr/>
            </p:nvGrpSpPr>
            <p:grpSpPr>
              <a:xfrm>
                <a:off x="5247194" y="0"/>
                <a:ext cx="457201" cy="122116"/>
                <a:chOff x="0" y="0"/>
                <a:chExt cx="457200" cy="122115"/>
              </a:xfrm>
            </p:grpSpPr>
            <p:sp>
              <p:nvSpPr>
                <p:cNvPr id="13" name="Shape 13"/>
                <p:cNvSpPr/>
                <p:nvPr/>
              </p:nvSpPr>
              <p:spPr>
                <a:xfrm>
                  <a:off x="457200" y="0"/>
                  <a:ext cx="1"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800"/>
                </a:p>
              </p:txBody>
            </p:sp>
            <p:sp>
              <p:nvSpPr>
                <p:cNvPr id="14" name="Shape 14"/>
                <p:cNvSpPr/>
                <p:nvPr/>
              </p:nvSpPr>
              <p:spPr>
                <a:xfrm flipH="1">
                  <a:off x="-1" y="0"/>
                  <a:ext cx="2"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800"/>
                </a:p>
              </p:txBody>
            </p:sp>
          </p:grpSp>
          <p:grpSp>
            <p:nvGrpSpPr>
              <p:cNvPr id="18" name="Group 18"/>
              <p:cNvGrpSpPr/>
              <p:nvPr/>
            </p:nvGrpSpPr>
            <p:grpSpPr>
              <a:xfrm>
                <a:off x="2503993" y="0"/>
                <a:ext cx="457201" cy="122116"/>
                <a:chOff x="0" y="0"/>
                <a:chExt cx="457200" cy="122115"/>
              </a:xfrm>
            </p:grpSpPr>
            <p:sp>
              <p:nvSpPr>
                <p:cNvPr id="16" name="Shape 16"/>
                <p:cNvSpPr/>
                <p:nvPr/>
              </p:nvSpPr>
              <p:spPr>
                <a:xfrm>
                  <a:off x="457200" y="0"/>
                  <a:ext cx="1"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800"/>
                </a:p>
              </p:txBody>
            </p:sp>
            <p:sp>
              <p:nvSpPr>
                <p:cNvPr id="17" name="Shape 17"/>
                <p:cNvSpPr/>
                <p:nvPr/>
              </p:nvSpPr>
              <p:spPr>
                <a:xfrm flipH="1">
                  <a:off x="-1" y="0"/>
                  <a:ext cx="2" cy="122116"/>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800"/>
                </a:p>
              </p:txBody>
            </p:sp>
          </p:grpSp>
        </p:grpSp>
        <p:grpSp>
          <p:nvGrpSpPr>
            <p:cNvPr id="26" name="Group 26"/>
            <p:cNvGrpSpPr/>
            <p:nvPr/>
          </p:nvGrpSpPr>
          <p:grpSpPr>
            <a:xfrm>
              <a:off x="0" y="1285059"/>
              <a:ext cx="122751" cy="5029135"/>
              <a:chOff x="0" y="0"/>
              <a:chExt cx="122750" cy="5029134"/>
            </a:xfrm>
          </p:grpSpPr>
          <p:sp>
            <p:nvSpPr>
              <p:cNvPr id="20" name="Shape 20"/>
              <p:cNvSpPr/>
              <p:nvPr/>
            </p:nvSpPr>
            <p:spPr>
              <a:xfrm flipH="1" flipV="1">
                <a:off x="635" y="-1"/>
                <a:ext cx="122116" cy="2"/>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800"/>
              </a:p>
            </p:txBody>
          </p:sp>
          <p:sp>
            <p:nvSpPr>
              <p:cNvPr id="21" name="Shape 21"/>
              <p:cNvSpPr/>
              <p:nvPr/>
            </p:nvSpPr>
            <p:spPr>
              <a:xfrm flipH="1">
                <a:off x="635" y="457134"/>
                <a:ext cx="122116"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800"/>
              </a:p>
            </p:txBody>
          </p:sp>
          <p:sp>
            <p:nvSpPr>
              <p:cNvPr id="22" name="Shape 22"/>
              <p:cNvSpPr/>
              <p:nvPr/>
            </p:nvSpPr>
            <p:spPr>
              <a:xfrm flipH="1">
                <a:off x="635" y="5029134"/>
                <a:ext cx="122116"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800"/>
              </a:p>
            </p:txBody>
          </p:sp>
          <p:sp>
            <p:nvSpPr>
              <p:cNvPr id="23" name="Shape 23"/>
              <p:cNvSpPr/>
              <p:nvPr/>
            </p:nvSpPr>
            <p:spPr>
              <a:xfrm flipH="1">
                <a:off x="0" y="2933216"/>
                <a:ext cx="122114"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800"/>
              </a:p>
            </p:txBody>
          </p:sp>
          <p:sp>
            <p:nvSpPr>
              <p:cNvPr id="24" name="Shape 24"/>
              <p:cNvSpPr/>
              <p:nvPr/>
            </p:nvSpPr>
            <p:spPr>
              <a:xfrm flipH="1">
                <a:off x="0" y="2537015"/>
                <a:ext cx="122114"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800"/>
              </a:p>
            </p:txBody>
          </p:sp>
          <p:sp>
            <p:nvSpPr>
              <p:cNvPr id="25" name="Shape 25"/>
              <p:cNvSpPr/>
              <p:nvPr/>
            </p:nvSpPr>
            <p:spPr>
              <a:xfrm flipH="1">
                <a:off x="0" y="4631449"/>
                <a:ext cx="122114"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800"/>
              </a:p>
            </p:txBody>
          </p:sp>
        </p:grpSp>
        <p:grpSp>
          <p:nvGrpSpPr>
            <p:cNvPr id="33" name="Group 33"/>
            <p:cNvGrpSpPr/>
            <p:nvPr/>
          </p:nvGrpSpPr>
          <p:grpSpPr>
            <a:xfrm>
              <a:off x="9325378" y="1285059"/>
              <a:ext cx="122752" cy="5029135"/>
              <a:chOff x="0" y="0"/>
              <a:chExt cx="122750" cy="5029134"/>
            </a:xfrm>
          </p:grpSpPr>
          <p:sp>
            <p:nvSpPr>
              <p:cNvPr id="27" name="Shape 27"/>
              <p:cNvSpPr/>
              <p:nvPr/>
            </p:nvSpPr>
            <p:spPr>
              <a:xfrm flipH="1" flipV="1">
                <a:off x="635" y="-1"/>
                <a:ext cx="122116" cy="2"/>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800"/>
              </a:p>
            </p:txBody>
          </p:sp>
          <p:sp>
            <p:nvSpPr>
              <p:cNvPr id="28" name="Shape 28"/>
              <p:cNvSpPr/>
              <p:nvPr/>
            </p:nvSpPr>
            <p:spPr>
              <a:xfrm flipH="1">
                <a:off x="635" y="457134"/>
                <a:ext cx="122116"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800"/>
              </a:p>
            </p:txBody>
          </p:sp>
          <p:sp>
            <p:nvSpPr>
              <p:cNvPr id="29" name="Shape 29"/>
              <p:cNvSpPr/>
              <p:nvPr/>
            </p:nvSpPr>
            <p:spPr>
              <a:xfrm flipH="1">
                <a:off x="635" y="5029134"/>
                <a:ext cx="122116"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800"/>
              </a:p>
            </p:txBody>
          </p:sp>
          <p:sp>
            <p:nvSpPr>
              <p:cNvPr id="30" name="Shape 30"/>
              <p:cNvSpPr/>
              <p:nvPr/>
            </p:nvSpPr>
            <p:spPr>
              <a:xfrm flipH="1">
                <a:off x="0" y="2933216"/>
                <a:ext cx="122114"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800"/>
              </a:p>
            </p:txBody>
          </p:sp>
          <p:sp>
            <p:nvSpPr>
              <p:cNvPr id="31" name="Shape 31"/>
              <p:cNvSpPr/>
              <p:nvPr/>
            </p:nvSpPr>
            <p:spPr>
              <a:xfrm flipH="1">
                <a:off x="0" y="2537015"/>
                <a:ext cx="122114"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800"/>
              </a:p>
            </p:txBody>
          </p:sp>
          <p:sp>
            <p:nvSpPr>
              <p:cNvPr id="32" name="Shape 32"/>
              <p:cNvSpPr/>
              <p:nvPr/>
            </p:nvSpPr>
            <p:spPr>
              <a:xfrm flipH="1">
                <a:off x="0" y="4631449"/>
                <a:ext cx="122114" cy="1"/>
              </a:xfrm>
              <a:prstGeom prst="line">
                <a:avLst/>
              </a:prstGeom>
              <a:noFill/>
              <a:ln w="3175" cap="flat">
                <a:solidFill>
                  <a:srgbClr val="000000"/>
                </a:solidFill>
                <a:prstDash val="sysDot"/>
                <a:round/>
              </a:ln>
              <a:effectLst/>
            </p:spPr>
            <p:txBody>
              <a:bodyPr wrap="square" lIns="45719" tIns="45719" rIns="45719" bIns="45719" numCol="1" anchor="t">
                <a:noAutofit/>
              </a:bodyPr>
              <a:lstStyle/>
              <a:p>
                <a:endParaRPr sz="1800"/>
              </a:p>
            </p:txBody>
          </p:sp>
        </p:grpSp>
      </p:grpSp>
      <p:sp>
        <p:nvSpPr>
          <p:cNvPr id="35" name="Shape 35"/>
          <p:cNvSpPr/>
          <p:nvPr/>
        </p:nvSpPr>
        <p:spPr>
          <a:xfrm>
            <a:off x="348" y="4742831"/>
            <a:ext cx="6874649" cy="409572"/>
          </a:xfrm>
          <a:prstGeom prst="rect">
            <a:avLst/>
          </a:prstGeom>
          <a:solidFill>
            <a:srgbClr val="1F497D"/>
          </a:solidFill>
          <a:ln w="12700">
            <a:miter lim="400000"/>
          </a:ln>
        </p:spPr>
        <p:txBody>
          <a:bodyPr lIns="34289" rIns="34289" anchor="ctr"/>
          <a:lstStyle/>
          <a:p>
            <a:pPr algn="ctr" defTabSz="342811">
              <a:defRPr>
                <a:solidFill>
                  <a:srgbClr val="FFFFFF"/>
                </a:solidFill>
                <a:latin typeface="Arial"/>
                <a:ea typeface="Arial"/>
                <a:cs typeface="Arial"/>
                <a:sym typeface="Arial"/>
              </a:defRPr>
            </a:pPr>
            <a:endParaRPr sz="1800"/>
          </a:p>
        </p:txBody>
      </p:sp>
      <p:pic>
        <p:nvPicPr>
          <p:cNvPr id="36" name="image1.png" descr="RGB_White-Seal_White-Mark_SC_Horizontal–400dpi.png"/>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24982" y="4843401"/>
            <a:ext cx="1177851" cy="197711"/>
          </a:xfrm>
          <a:prstGeom prst="rect">
            <a:avLst/>
          </a:prstGeom>
          <a:ln w="12700">
            <a:miter lim="400000"/>
          </a:ln>
        </p:spPr>
      </p:pic>
      <p:sp>
        <p:nvSpPr>
          <p:cNvPr id="37" name="Shape 37"/>
          <p:cNvSpPr>
            <a:spLocks noGrp="1"/>
          </p:cNvSpPr>
          <p:nvPr>
            <p:ph type="title"/>
          </p:nvPr>
        </p:nvSpPr>
        <p:spPr>
          <a:xfrm>
            <a:off x="342900" y="205983"/>
            <a:ext cx="6172200" cy="857251"/>
          </a:xfrm>
          <a:prstGeom prst="rect">
            <a:avLst/>
          </a:prstGeom>
          <a:solidFill>
            <a:srgbClr val="1F497D"/>
          </a:solidFill>
          <a:ln w="12700">
            <a:miter lim="400000"/>
          </a:ln>
          <a:effectLst>
            <a:outerShdw blurRad="50800" dist="38100" dir="2700000" rotWithShape="0">
              <a:srgbClr val="000000">
                <a:alpha val="43000"/>
              </a:srgbClr>
            </a:outerShdw>
          </a:effectLst>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38" name="Shape 38"/>
          <p:cNvSpPr>
            <a:spLocks noGrp="1"/>
          </p:cNvSpPr>
          <p:nvPr>
            <p:ph type="body" idx="1"/>
          </p:nvPr>
        </p:nvSpPr>
        <p:spPr>
          <a:xfrm>
            <a:off x="342900" y="1200150"/>
            <a:ext cx="6172200" cy="394335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39" name="Shape 39"/>
          <p:cNvSpPr>
            <a:spLocks noGrp="1"/>
          </p:cNvSpPr>
          <p:nvPr>
            <p:ph type="sldNum" sz="quarter" idx="2"/>
          </p:nvPr>
        </p:nvSpPr>
        <p:spPr>
          <a:xfrm>
            <a:off x="4710361" y="4663393"/>
            <a:ext cx="204542" cy="207749"/>
          </a:xfrm>
          <a:prstGeom prst="rect">
            <a:avLst/>
          </a:prstGeom>
          <a:ln w="12700">
            <a:miter lim="400000"/>
          </a:ln>
        </p:spPr>
        <p:txBody>
          <a:bodyPr wrap="none" lIns="45719" rIns="45719" anchor="ctr">
            <a:spAutoFit/>
          </a:bodyPr>
          <a:lstStyle>
            <a:lvl1pPr algn="r">
              <a:defRPr sz="750">
                <a:solidFill>
                  <a:srgbClr val="898989"/>
                </a:solidFill>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761683499"/>
      </p:ext>
    </p:extLst>
  </p:cSld>
  <p:clrMap bg1="lt1" tx1="dk1" bg2="lt2" tx2="dk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Lst>
  <p:transition spd="med"/>
  <p:hf hdr="0" ftr="0" dt="0"/>
  <p:txStyles>
    <p:titleStyle>
      <a:lvl1pPr marL="0" marR="0" indent="0" algn="ctr" defTabSz="342900" rtl="0" eaLnBrk="1" latinLnBrk="0" hangingPunct="1">
        <a:lnSpc>
          <a:spcPct val="100000"/>
        </a:lnSpc>
        <a:spcBef>
          <a:spcPts val="0"/>
        </a:spcBef>
        <a:spcAft>
          <a:spcPts val="0"/>
        </a:spcAft>
        <a:buClrTx/>
        <a:buSzTx/>
        <a:buFontTx/>
        <a:buNone/>
        <a:tabLst/>
        <a:defRPr sz="2100" b="0" i="0" u="none" strike="noStrike" cap="none" spc="0" baseline="0">
          <a:ln>
            <a:noFill/>
          </a:ln>
          <a:solidFill>
            <a:srgbClr val="FFFFFF"/>
          </a:solidFill>
          <a:uFillTx/>
          <a:latin typeface="Franklin Gothic Medium"/>
          <a:ea typeface="Franklin Gothic Medium"/>
          <a:cs typeface="Franklin Gothic Medium"/>
          <a:sym typeface="Franklin Gothic Medium"/>
        </a:defRPr>
      </a:lvl1pPr>
      <a:lvl2pPr marL="0" marR="0" indent="0" algn="ctr" defTabSz="342900" rtl="0" eaLnBrk="1" latinLnBrk="0" hangingPunct="1">
        <a:lnSpc>
          <a:spcPct val="100000"/>
        </a:lnSpc>
        <a:spcBef>
          <a:spcPts val="0"/>
        </a:spcBef>
        <a:spcAft>
          <a:spcPts val="0"/>
        </a:spcAft>
        <a:buClrTx/>
        <a:buSzTx/>
        <a:buFontTx/>
        <a:buNone/>
        <a:tabLst/>
        <a:defRPr sz="2100" b="0" i="0" u="none" strike="noStrike" cap="none" spc="0" baseline="0">
          <a:ln>
            <a:noFill/>
          </a:ln>
          <a:solidFill>
            <a:srgbClr val="FFFFFF"/>
          </a:solidFill>
          <a:uFillTx/>
          <a:latin typeface="Franklin Gothic Medium"/>
          <a:ea typeface="Franklin Gothic Medium"/>
          <a:cs typeface="Franklin Gothic Medium"/>
          <a:sym typeface="Franklin Gothic Medium"/>
        </a:defRPr>
      </a:lvl2pPr>
      <a:lvl3pPr marL="0" marR="0" indent="0" algn="ctr" defTabSz="342900" rtl="0" eaLnBrk="1" latinLnBrk="0" hangingPunct="1">
        <a:lnSpc>
          <a:spcPct val="100000"/>
        </a:lnSpc>
        <a:spcBef>
          <a:spcPts val="0"/>
        </a:spcBef>
        <a:spcAft>
          <a:spcPts val="0"/>
        </a:spcAft>
        <a:buClrTx/>
        <a:buSzTx/>
        <a:buFontTx/>
        <a:buNone/>
        <a:tabLst/>
        <a:defRPr sz="2100" b="0" i="0" u="none" strike="noStrike" cap="none" spc="0" baseline="0">
          <a:ln>
            <a:noFill/>
          </a:ln>
          <a:solidFill>
            <a:srgbClr val="FFFFFF"/>
          </a:solidFill>
          <a:uFillTx/>
          <a:latin typeface="Franklin Gothic Medium"/>
          <a:ea typeface="Franklin Gothic Medium"/>
          <a:cs typeface="Franklin Gothic Medium"/>
          <a:sym typeface="Franklin Gothic Medium"/>
        </a:defRPr>
      </a:lvl3pPr>
      <a:lvl4pPr marL="0" marR="0" indent="0" algn="ctr" defTabSz="342900" rtl="0" eaLnBrk="1" latinLnBrk="0" hangingPunct="1">
        <a:lnSpc>
          <a:spcPct val="100000"/>
        </a:lnSpc>
        <a:spcBef>
          <a:spcPts val="0"/>
        </a:spcBef>
        <a:spcAft>
          <a:spcPts val="0"/>
        </a:spcAft>
        <a:buClrTx/>
        <a:buSzTx/>
        <a:buFontTx/>
        <a:buNone/>
        <a:tabLst/>
        <a:defRPr sz="2100" b="0" i="0" u="none" strike="noStrike" cap="none" spc="0" baseline="0">
          <a:ln>
            <a:noFill/>
          </a:ln>
          <a:solidFill>
            <a:srgbClr val="FFFFFF"/>
          </a:solidFill>
          <a:uFillTx/>
          <a:latin typeface="Franklin Gothic Medium"/>
          <a:ea typeface="Franklin Gothic Medium"/>
          <a:cs typeface="Franklin Gothic Medium"/>
          <a:sym typeface="Franklin Gothic Medium"/>
        </a:defRPr>
      </a:lvl4pPr>
      <a:lvl5pPr marL="0" marR="0" indent="0" algn="ctr" defTabSz="342900" rtl="0" eaLnBrk="1" latinLnBrk="0" hangingPunct="1">
        <a:lnSpc>
          <a:spcPct val="100000"/>
        </a:lnSpc>
        <a:spcBef>
          <a:spcPts val="0"/>
        </a:spcBef>
        <a:spcAft>
          <a:spcPts val="0"/>
        </a:spcAft>
        <a:buClrTx/>
        <a:buSzTx/>
        <a:buFontTx/>
        <a:buNone/>
        <a:tabLst/>
        <a:defRPr sz="2100" b="0" i="0" u="none" strike="noStrike" cap="none" spc="0" baseline="0">
          <a:ln>
            <a:noFill/>
          </a:ln>
          <a:solidFill>
            <a:srgbClr val="FFFFFF"/>
          </a:solidFill>
          <a:uFillTx/>
          <a:latin typeface="Franklin Gothic Medium"/>
          <a:ea typeface="Franklin Gothic Medium"/>
          <a:cs typeface="Franklin Gothic Medium"/>
          <a:sym typeface="Franklin Gothic Medium"/>
        </a:defRPr>
      </a:lvl5pPr>
      <a:lvl6pPr marL="0" marR="0" indent="0" algn="ctr" defTabSz="342900" rtl="0" eaLnBrk="1" latinLnBrk="0" hangingPunct="1">
        <a:lnSpc>
          <a:spcPct val="100000"/>
        </a:lnSpc>
        <a:spcBef>
          <a:spcPts val="0"/>
        </a:spcBef>
        <a:spcAft>
          <a:spcPts val="0"/>
        </a:spcAft>
        <a:buClrTx/>
        <a:buSzTx/>
        <a:buFontTx/>
        <a:buNone/>
        <a:tabLst/>
        <a:defRPr sz="2100" b="0" i="0" u="none" strike="noStrike" cap="none" spc="0" baseline="0">
          <a:ln>
            <a:noFill/>
          </a:ln>
          <a:solidFill>
            <a:srgbClr val="FFFFFF"/>
          </a:solidFill>
          <a:uFillTx/>
          <a:latin typeface="Franklin Gothic Medium"/>
          <a:ea typeface="Franklin Gothic Medium"/>
          <a:cs typeface="Franklin Gothic Medium"/>
          <a:sym typeface="Franklin Gothic Medium"/>
        </a:defRPr>
      </a:lvl6pPr>
      <a:lvl7pPr marL="0" marR="0" indent="0" algn="ctr" defTabSz="342900" rtl="0" eaLnBrk="1" latinLnBrk="0" hangingPunct="1">
        <a:lnSpc>
          <a:spcPct val="100000"/>
        </a:lnSpc>
        <a:spcBef>
          <a:spcPts val="0"/>
        </a:spcBef>
        <a:spcAft>
          <a:spcPts val="0"/>
        </a:spcAft>
        <a:buClrTx/>
        <a:buSzTx/>
        <a:buFontTx/>
        <a:buNone/>
        <a:tabLst/>
        <a:defRPr sz="2100" b="0" i="0" u="none" strike="noStrike" cap="none" spc="0" baseline="0">
          <a:ln>
            <a:noFill/>
          </a:ln>
          <a:solidFill>
            <a:srgbClr val="FFFFFF"/>
          </a:solidFill>
          <a:uFillTx/>
          <a:latin typeface="Franklin Gothic Medium"/>
          <a:ea typeface="Franklin Gothic Medium"/>
          <a:cs typeface="Franklin Gothic Medium"/>
          <a:sym typeface="Franklin Gothic Medium"/>
        </a:defRPr>
      </a:lvl7pPr>
      <a:lvl8pPr marL="0" marR="0" indent="0" algn="ctr" defTabSz="342900" rtl="0" eaLnBrk="1" latinLnBrk="0" hangingPunct="1">
        <a:lnSpc>
          <a:spcPct val="100000"/>
        </a:lnSpc>
        <a:spcBef>
          <a:spcPts val="0"/>
        </a:spcBef>
        <a:spcAft>
          <a:spcPts val="0"/>
        </a:spcAft>
        <a:buClrTx/>
        <a:buSzTx/>
        <a:buFontTx/>
        <a:buNone/>
        <a:tabLst/>
        <a:defRPr sz="2100" b="0" i="0" u="none" strike="noStrike" cap="none" spc="0" baseline="0">
          <a:ln>
            <a:noFill/>
          </a:ln>
          <a:solidFill>
            <a:srgbClr val="FFFFFF"/>
          </a:solidFill>
          <a:uFillTx/>
          <a:latin typeface="Franklin Gothic Medium"/>
          <a:ea typeface="Franklin Gothic Medium"/>
          <a:cs typeface="Franklin Gothic Medium"/>
          <a:sym typeface="Franklin Gothic Medium"/>
        </a:defRPr>
      </a:lvl8pPr>
      <a:lvl9pPr marL="0" marR="0" indent="0" algn="ctr" defTabSz="342900" rtl="0" eaLnBrk="1" latinLnBrk="0" hangingPunct="1">
        <a:lnSpc>
          <a:spcPct val="100000"/>
        </a:lnSpc>
        <a:spcBef>
          <a:spcPts val="0"/>
        </a:spcBef>
        <a:spcAft>
          <a:spcPts val="0"/>
        </a:spcAft>
        <a:buClrTx/>
        <a:buSzTx/>
        <a:buFontTx/>
        <a:buNone/>
        <a:tabLst/>
        <a:defRPr sz="2100" b="0" i="0" u="none" strike="noStrike" cap="none" spc="0" baseline="0">
          <a:ln>
            <a:noFill/>
          </a:ln>
          <a:solidFill>
            <a:srgbClr val="FFFFFF"/>
          </a:solidFill>
          <a:uFillTx/>
          <a:latin typeface="Franklin Gothic Medium"/>
          <a:ea typeface="Franklin Gothic Medium"/>
          <a:cs typeface="Franklin Gothic Medium"/>
          <a:sym typeface="Franklin Gothic Medium"/>
        </a:defRPr>
      </a:lvl9pPr>
    </p:titleStyle>
    <p:bodyStyle>
      <a:lvl1pPr marL="235744" marR="0" indent="-235744" algn="l" defTabSz="342900" rtl="0" eaLnBrk="1" latinLnBrk="0" hangingPunct="1">
        <a:lnSpc>
          <a:spcPct val="100000"/>
        </a:lnSpc>
        <a:spcBef>
          <a:spcPts val="375"/>
        </a:spcBef>
        <a:spcAft>
          <a:spcPts val="0"/>
        </a:spcAft>
        <a:buClrTx/>
        <a:buSzPct val="100000"/>
        <a:buFont typeface="Arial"/>
        <a:buChar char="•"/>
        <a:tabLst/>
        <a:defRPr sz="1650" b="0" i="0" u="none" strike="noStrike" cap="none" spc="0" baseline="0">
          <a:ln>
            <a:noFill/>
          </a:ln>
          <a:solidFill>
            <a:srgbClr val="1F497D"/>
          </a:solidFill>
          <a:uFillTx/>
          <a:latin typeface="Franklin Gothic Medium"/>
          <a:ea typeface="Franklin Gothic Medium"/>
          <a:cs typeface="Franklin Gothic Medium"/>
          <a:sym typeface="Franklin Gothic Medium"/>
        </a:defRPr>
      </a:lvl1pPr>
      <a:lvl2pPr marL="578644" marR="0" indent="-235744" algn="l" defTabSz="342900" rtl="0" eaLnBrk="1" latinLnBrk="0" hangingPunct="1">
        <a:lnSpc>
          <a:spcPct val="100000"/>
        </a:lnSpc>
        <a:spcBef>
          <a:spcPts val="375"/>
        </a:spcBef>
        <a:spcAft>
          <a:spcPts val="0"/>
        </a:spcAft>
        <a:buClrTx/>
        <a:buSzPct val="100000"/>
        <a:buFont typeface="Arial"/>
        <a:buChar char="o"/>
        <a:tabLst/>
        <a:defRPr sz="1650" b="0" i="0" u="none" strike="noStrike" cap="none" spc="0" baseline="0">
          <a:ln>
            <a:noFill/>
          </a:ln>
          <a:solidFill>
            <a:srgbClr val="1F497D"/>
          </a:solidFill>
          <a:uFillTx/>
          <a:latin typeface="Franklin Gothic Medium"/>
          <a:ea typeface="Franklin Gothic Medium"/>
          <a:cs typeface="Franklin Gothic Medium"/>
          <a:sym typeface="Franklin Gothic Medium"/>
        </a:defRPr>
      </a:lvl2pPr>
      <a:lvl3pPr marL="874395" marR="0" indent="-188595" algn="l" defTabSz="342900" rtl="0" eaLnBrk="1" latinLnBrk="0" hangingPunct="1">
        <a:lnSpc>
          <a:spcPct val="100000"/>
        </a:lnSpc>
        <a:spcBef>
          <a:spcPts val="375"/>
        </a:spcBef>
        <a:spcAft>
          <a:spcPts val="0"/>
        </a:spcAft>
        <a:buClrTx/>
        <a:buSzPct val="100000"/>
        <a:buFont typeface="Arial"/>
        <a:buChar char="•"/>
        <a:tabLst/>
        <a:defRPr sz="1650" b="0" i="0" u="none" strike="noStrike" cap="none" spc="0" baseline="0">
          <a:ln>
            <a:noFill/>
          </a:ln>
          <a:solidFill>
            <a:srgbClr val="1F497D"/>
          </a:solidFill>
          <a:uFillTx/>
          <a:latin typeface="Franklin Gothic Medium"/>
          <a:ea typeface="Franklin Gothic Medium"/>
          <a:cs typeface="Franklin Gothic Medium"/>
          <a:sym typeface="Franklin Gothic Medium"/>
        </a:defRPr>
      </a:lvl3pPr>
      <a:lvl4pPr marL="1217295" marR="0" indent="-188595" algn="l" defTabSz="342900" rtl="0" eaLnBrk="1" latinLnBrk="0" hangingPunct="1">
        <a:lnSpc>
          <a:spcPct val="100000"/>
        </a:lnSpc>
        <a:spcBef>
          <a:spcPts val="375"/>
        </a:spcBef>
        <a:spcAft>
          <a:spcPts val="0"/>
        </a:spcAft>
        <a:buClrTx/>
        <a:buSzPct val="100000"/>
        <a:buFont typeface="Arial"/>
        <a:buChar char="–"/>
        <a:tabLst/>
        <a:defRPr sz="1650" b="0" i="0" u="none" strike="noStrike" cap="none" spc="0" baseline="0">
          <a:ln>
            <a:noFill/>
          </a:ln>
          <a:solidFill>
            <a:srgbClr val="1F497D"/>
          </a:solidFill>
          <a:uFillTx/>
          <a:latin typeface="Franklin Gothic Medium"/>
          <a:ea typeface="Franklin Gothic Medium"/>
          <a:cs typeface="Franklin Gothic Medium"/>
          <a:sym typeface="Franklin Gothic Medium"/>
        </a:defRPr>
      </a:lvl4pPr>
      <a:lvl5pPr marL="1560195" marR="0" indent="-188595" algn="l" defTabSz="342900" rtl="0" eaLnBrk="1" latinLnBrk="0" hangingPunct="1">
        <a:lnSpc>
          <a:spcPct val="100000"/>
        </a:lnSpc>
        <a:spcBef>
          <a:spcPts val="375"/>
        </a:spcBef>
        <a:spcAft>
          <a:spcPts val="0"/>
        </a:spcAft>
        <a:buClrTx/>
        <a:buSzPct val="100000"/>
        <a:buFont typeface="Arial"/>
        <a:buChar char="»"/>
        <a:tabLst/>
        <a:defRPr sz="1650" b="0" i="0" u="none" strike="noStrike" cap="none" spc="0" baseline="0">
          <a:ln>
            <a:noFill/>
          </a:ln>
          <a:solidFill>
            <a:srgbClr val="1F497D"/>
          </a:solidFill>
          <a:uFillTx/>
          <a:latin typeface="Franklin Gothic Medium"/>
          <a:ea typeface="Franklin Gothic Medium"/>
          <a:cs typeface="Franklin Gothic Medium"/>
          <a:sym typeface="Franklin Gothic Medium"/>
        </a:defRPr>
      </a:lvl5pPr>
      <a:lvl6pPr marL="1903095" marR="0" indent="-188595" algn="l" defTabSz="342900" rtl="0" eaLnBrk="1" latinLnBrk="0" hangingPunct="1">
        <a:lnSpc>
          <a:spcPct val="100000"/>
        </a:lnSpc>
        <a:spcBef>
          <a:spcPts val="375"/>
        </a:spcBef>
        <a:spcAft>
          <a:spcPts val="0"/>
        </a:spcAft>
        <a:buClrTx/>
        <a:buSzPct val="100000"/>
        <a:buFont typeface="Arial"/>
        <a:buChar char="•"/>
        <a:tabLst/>
        <a:defRPr sz="1650" b="0" i="0" u="none" strike="noStrike" cap="none" spc="0" baseline="0">
          <a:ln>
            <a:noFill/>
          </a:ln>
          <a:solidFill>
            <a:srgbClr val="1F497D"/>
          </a:solidFill>
          <a:uFillTx/>
          <a:latin typeface="Franklin Gothic Medium"/>
          <a:ea typeface="Franklin Gothic Medium"/>
          <a:cs typeface="Franklin Gothic Medium"/>
          <a:sym typeface="Franklin Gothic Medium"/>
        </a:defRPr>
      </a:lvl6pPr>
      <a:lvl7pPr marL="2245995" marR="0" indent="-188595" algn="l" defTabSz="342900" rtl="0" eaLnBrk="1" latinLnBrk="0" hangingPunct="1">
        <a:lnSpc>
          <a:spcPct val="100000"/>
        </a:lnSpc>
        <a:spcBef>
          <a:spcPts val="375"/>
        </a:spcBef>
        <a:spcAft>
          <a:spcPts val="0"/>
        </a:spcAft>
        <a:buClrTx/>
        <a:buSzPct val="100000"/>
        <a:buFont typeface="Arial"/>
        <a:buChar char="•"/>
        <a:tabLst/>
        <a:defRPr sz="1650" b="0" i="0" u="none" strike="noStrike" cap="none" spc="0" baseline="0">
          <a:ln>
            <a:noFill/>
          </a:ln>
          <a:solidFill>
            <a:srgbClr val="1F497D"/>
          </a:solidFill>
          <a:uFillTx/>
          <a:latin typeface="Franklin Gothic Medium"/>
          <a:ea typeface="Franklin Gothic Medium"/>
          <a:cs typeface="Franklin Gothic Medium"/>
          <a:sym typeface="Franklin Gothic Medium"/>
        </a:defRPr>
      </a:lvl7pPr>
      <a:lvl8pPr marL="2588894" marR="0" indent="-188594" algn="l" defTabSz="342900" rtl="0" eaLnBrk="1" latinLnBrk="0" hangingPunct="1">
        <a:lnSpc>
          <a:spcPct val="100000"/>
        </a:lnSpc>
        <a:spcBef>
          <a:spcPts val="375"/>
        </a:spcBef>
        <a:spcAft>
          <a:spcPts val="0"/>
        </a:spcAft>
        <a:buClrTx/>
        <a:buSzPct val="100000"/>
        <a:buFont typeface="Arial"/>
        <a:buChar char="•"/>
        <a:tabLst/>
        <a:defRPr sz="1650" b="0" i="0" u="none" strike="noStrike" cap="none" spc="0" baseline="0">
          <a:ln>
            <a:noFill/>
          </a:ln>
          <a:solidFill>
            <a:srgbClr val="1F497D"/>
          </a:solidFill>
          <a:uFillTx/>
          <a:latin typeface="Franklin Gothic Medium"/>
          <a:ea typeface="Franklin Gothic Medium"/>
          <a:cs typeface="Franklin Gothic Medium"/>
          <a:sym typeface="Franklin Gothic Medium"/>
        </a:defRPr>
      </a:lvl8pPr>
      <a:lvl9pPr marL="2931794" marR="0" indent="-188594" algn="l" defTabSz="342900" rtl="0" eaLnBrk="1" latinLnBrk="0" hangingPunct="1">
        <a:lnSpc>
          <a:spcPct val="100000"/>
        </a:lnSpc>
        <a:spcBef>
          <a:spcPts val="375"/>
        </a:spcBef>
        <a:spcAft>
          <a:spcPts val="0"/>
        </a:spcAft>
        <a:buClrTx/>
        <a:buSzPct val="100000"/>
        <a:buFont typeface="Arial"/>
        <a:buChar char="•"/>
        <a:tabLst/>
        <a:defRPr sz="1650" b="0" i="0" u="none" strike="noStrike" cap="none" spc="0" baseline="0">
          <a:ln>
            <a:noFill/>
          </a:ln>
          <a:solidFill>
            <a:srgbClr val="1F497D"/>
          </a:solidFill>
          <a:uFillTx/>
          <a:latin typeface="Franklin Gothic Medium"/>
          <a:ea typeface="Franklin Gothic Medium"/>
          <a:cs typeface="Franklin Gothic Medium"/>
          <a:sym typeface="Franklin Gothic Medium"/>
        </a:defRPr>
      </a:lvl9pPr>
    </p:bodyStyle>
    <p:otherStyle>
      <a:lvl1pPr marL="0" marR="0" indent="0" algn="r" defTabSz="342900" rtl="0" eaLnBrk="1" latinLnBrk="0" hangingPunct="1">
        <a:lnSpc>
          <a:spcPct val="100000"/>
        </a:lnSpc>
        <a:spcBef>
          <a:spcPts val="0"/>
        </a:spcBef>
        <a:spcAft>
          <a:spcPts val="0"/>
        </a:spcAft>
        <a:buClrTx/>
        <a:buSzTx/>
        <a:buFontTx/>
        <a:buNone/>
        <a:tabLst/>
        <a:defRPr sz="750" b="0" i="0" u="none" strike="noStrike" cap="none" spc="0" baseline="0">
          <a:ln>
            <a:noFill/>
          </a:ln>
          <a:solidFill>
            <a:schemeClr val="tx1"/>
          </a:solidFill>
          <a:uFillTx/>
          <a:latin typeface="+mn-lt"/>
          <a:ea typeface="+mn-ea"/>
          <a:cs typeface="+mn-cs"/>
          <a:sym typeface="Franklin Gothic Book"/>
        </a:defRPr>
      </a:lvl1pPr>
      <a:lvl2pPr marL="0" marR="0" indent="342900" algn="r" defTabSz="342900" rtl="0" eaLnBrk="1" latinLnBrk="0" hangingPunct="1">
        <a:lnSpc>
          <a:spcPct val="100000"/>
        </a:lnSpc>
        <a:spcBef>
          <a:spcPts val="0"/>
        </a:spcBef>
        <a:spcAft>
          <a:spcPts val="0"/>
        </a:spcAft>
        <a:buClrTx/>
        <a:buSzTx/>
        <a:buFontTx/>
        <a:buNone/>
        <a:tabLst/>
        <a:defRPr sz="750" b="0" i="0" u="none" strike="noStrike" cap="none" spc="0" baseline="0">
          <a:ln>
            <a:noFill/>
          </a:ln>
          <a:solidFill>
            <a:schemeClr val="tx1"/>
          </a:solidFill>
          <a:uFillTx/>
          <a:latin typeface="+mn-lt"/>
          <a:ea typeface="+mn-ea"/>
          <a:cs typeface="+mn-cs"/>
          <a:sym typeface="Franklin Gothic Book"/>
        </a:defRPr>
      </a:lvl2pPr>
      <a:lvl3pPr marL="0" marR="0" indent="685800" algn="r" defTabSz="342900" rtl="0" eaLnBrk="1" latinLnBrk="0" hangingPunct="1">
        <a:lnSpc>
          <a:spcPct val="100000"/>
        </a:lnSpc>
        <a:spcBef>
          <a:spcPts val="0"/>
        </a:spcBef>
        <a:spcAft>
          <a:spcPts val="0"/>
        </a:spcAft>
        <a:buClrTx/>
        <a:buSzTx/>
        <a:buFontTx/>
        <a:buNone/>
        <a:tabLst/>
        <a:defRPr sz="750" b="0" i="0" u="none" strike="noStrike" cap="none" spc="0" baseline="0">
          <a:ln>
            <a:noFill/>
          </a:ln>
          <a:solidFill>
            <a:schemeClr val="tx1"/>
          </a:solidFill>
          <a:uFillTx/>
          <a:latin typeface="+mn-lt"/>
          <a:ea typeface="+mn-ea"/>
          <a:cs typeface="+mn-cs"/>
          <a:sym typeface="Franklin Gothic Book"/>
        </a:defRPr>
      </a:lvl3pPr>
      <a:lvl4pPr marL="0" marR="0" indent="1028700" algn="r" defTabSz="342900" rtl="0" eaLnBrk="1" latinLnBrk="0" hangingPunct="1">
        <a:lnSpc>
          <a:spcPct val="100000"/>
        </a:lnSpc>
        <a:spcBef>
          <a:spcPts val="0"/>
        </a:spcBef>
        <a:spcAft>
          <a:spcPts val="0"/>
        </a:spcAft>
        <a:buClrTx/>
        <a:buSzTx/>
        <a:buFontTx/>
        <a:buNone/>
        <a:tabLst/>
        <a:defRPr sz="750" b="0" i="0" u="none" strike="noStrike" cap="none" spc="0" baseline="0">
          <a:ln>
            <a:noFill/>
          </a:ln>
          <a:solidFill>
            <a:schemeClr val="tx1"/>
          </a:solidFill>
          <a:uFillTx/>
          <a:latin typeface="+mn-lt"/>
          <a:ea typeface="+mn-ea"/>
          <a:cs typeface="+mn-cs"/>
          <a:sym typeface="Franklin Gothic Book"/>
        </a:defRPr>
      </a:lvl4pPr>
      <a:lvl5pPr marL="0" marR="0" indent="1371600" algn="r" defTabSz="342900" rtl="0" eaLnBrk="1" latinLnBrk="0" hangingPunct="1">
        <a:lnSpc>
          <a:spcPct val="100000"/>
        </a:lnSpc>
        <a:spcBef>
          <a:spcPts val="0"/>
        </a:spcBef>
        <a:spcAft>
          <a:spcPts val="0"/>
        </a:spcAft>
        <a:buClrTx/>
        <a:buSzTx/>
        <a:buFontTx/>
        <a:buNone/>
        <a:tabLst/>
        <a:defRPr sz="750" b="0" i="0" u="none" strike="noStrike" cap="none" spc="0" baseline="0">
          <a:ln>
            <a:noFill/>
          </a:ln>
          <a:solidFill>
            <a:schemeClr val="tx1"/>
          </a:solidFill>
          <a:uFillTx/>
          <a:latin typeface="+mn-lt"/>
          <a:ea typeface="+mn-ea"/>
          <a:cs typeface="+mn-cs"/>
          <a:sym typeface="Franklin Gothic Book"/>
        </a:defRPr>
      </a:lvl5pPr>
      <a:lvl6pPr marL="0" marR="0" indent="1714500" algn="r" defTabSz="342900" rtl="0" eaLnBrk="1" latinLnBrk="0" hangingPunct="1">
        <a:lnSpc>
          <a:spcPct val="100000"/>
        </a:lnSpc>
        <a:spcBef>
          <a:spcPts val="0"/>
        </a:spcBef>
        <a:spcAft>
          <a:spcPts val="0"/>
        </a:spcAft>
        <a:buClrTx/>
        <a:buSzTx/>
        <a:buFontTx/>
        <a:buNone/>
        <a:tabLst/>
        <a:defRPr sz="750" b="0" i="0" u="none" strike="noStrike" cap="none" spc="0" baseline="0">
          <a:ln>
            <a:noFill/>
          </a:ln>
          <a:solidFill>
            <a:schemeClr val="tx1"/>
          </a:solidFill>
          <a:uFillTx/>
          <a:latin typeface="+mn-lt"/>
          <a:ea typeface="+mn-ea"/>
          <a:cs typeface="+mn-cs"/>
          <a:sym typeface="Franklin Gothic Book"/>
        </a:defRPr>
      </a:lvl6pPr>
      <a:lvl7pPr marL="0" marR="0" indent="2057400" algn="r" defTabSz="342900" rtl="0" eaLnBrk="1" latinLnBrk="0" hangingPunct="1">
        <a:lnSpc>
          <a:spcPct val="100000"/>
        </a:lnSpc>
        <a:spcBef>
          <a:spcPts val="0"/>
        </a:spcBef>
        <a:spcAft>
          <a:spcPts val="0"/>
        </a:spcAft>
        <a:buClrTx/>
        <a:buSzTx/>
        <a:buFontTx/>
        <a:buNone/>
        <a:tabLst/>
        <a:defRPr sz="750" b="0" i="0" u="none" strike="noStrike" cap="none" spc="0" baseline="0">
          <a:ln>
            <a:noFill/>
          </a:ln>
          <a:solidFill>
            <a:schemeClr val="tx1"/>
          </a:solidFill>
          <a:uFillTx/>
          <a:latin typeface="+mn-lt"/>
          <a:ea typeface="+mn-ea"/>
          <a:cs typeface="+mn-cs"/>
          <a:sym typeface="Franklin Gothic Book"/>
        </a:defRPr>
      </a:lvl7pPr>
      <a:lvl8pPr marL="0" marR="0" indent="2400300" algn="r" defTabSz="342900" rtl="0" eaLnBrk="1" latinLnBrk="0" hangingPunct="1">
        <a:lnSpc>
          <a:spcPct val="100000"/>
        </a:lnSpc>
        <a:spcBef>
          <a:spcPts val="0"/>
        </a:spcBef>
        <a:spcAft>
          <a:spcPts val="0"/>
        </a:spcAft>
        <a:buClrTx/>
        <a:buSzTx/>
        <a:buFontTx/>
        <a:buNone/>
        <a:tabLst/>
        <a:defRPr sz="750" b="0" i="0" u="none" strike="noStrike" cap="none" spc="0" baseline="0">
          <a:ln>
            <a:noFill/>
          </a:ln>
          <a:solidFill>
            <a:schemeClr val="tx1"/>
          </a:solidFill>
          <a:uFillTx/>
          <a:latin typeface="+mn-lt"/>
          <a:ea typeface="+mn-ea"/>
          <a:cs typeface="+mn-cs"/>
          <a:sym typeface="Franklin Gothic Book"/>
        </a:defRPr>
      </a:lvl8pPr>
      <a:lvl9pPr marL="0" marR="0" indent="2743200" algn="r" defTabSz="342900" rtl="0" eaLnBrk="1" latinLnBrk="0" hangingPunct="1">
        <a:lnSpc>
          <a:spcPct val="100000"/>
        </a:lnSpc>
        <a:spcBef>
          <a:spcPts val="0"/>
        </a:spcBef>
        <a:spcAft>
          <a:spcPts val="0"/>
        </a:spcAft>
        <a:buClrTx/>
        <a:buSzTx/>
        <a:buFontTx/>
        <a:buNone/>
        <a:tabLst/>
        <a:defRPr sz="750" b="0" i="0" u="none" strike="noStrike" cap="none" spc="0" baseline="0">
          <a:ln>
            <a:noFill/>
          </a:ln>
          <a:solidFill>
            <a:schemeClr val="tx1"/>
          </a:solidFill>
          <a:uFillTx/>
          <a:latin typeface="+mn-lt"/>
          <a:ea typeface="+mn-ea"/>
          <a:cs typeface="+mn-cs"/>
          <a:sym typeface="Franklin Gothic Book"/>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6858000" cy="857250"/>
          </a:xfrm>
          <a:prstGeom prst="rect">
            <a:avLst/>
          </a:prstGeom>
          <a:solidFill>
            <a:schemeClr val="tx2"/>
          </a:solidFill>
          <a:effectLst>
            <a:outerShdw blurRad="50800" dist="38100" dir="2700000" algn="tl" rotWithShape="0">
              <a:srgbClr val="000000">
                <a:alpha val="43000"/>
              </a:srgbClr>
            </a:outerShdw>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42900" y="1200151"/>
            <a:ext cx="61722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127594" y="4767263"/>
            <a:ext cx="387506" cy="273844"/>
          </a:xfrm>
          <a:prstGeom prst="rect">
            <a:avLst/>
          </a:prstGeom>
        </p:spPr>
        <p:txBody>
          <a:bodyPr vert="horz" lIns="91440" tIns="45720" rIns="91440" bIns="45720" rtlCol="0" anchor="ctr"/>
          <a:lstStyle>
            <a:lvl1pPr algn="r">
              <a:defRPr sz="750">
                <a:solidFill>
                  <a:srgbClr val="898989"/>
                </a:solidFill>
              </a:defRPr>
            </a:lvl1pPr>
          </a:lstStyle>
          <a:p>
            <a:fld id="{D260E43B-7F43-FA45-AAB7-E054FD6CC4E3}" type="slidenum">
              <a:rPr lang="en-US" smtClean="0"/>
              <a:pPr/>
              <a:t>‹#›</a:t>
            </a:fld>
            <a:endParaRPr lang="en-US" dirty="0"/>
          </a:p>
        </p:txBody>
      </p:sp>
      <p:grpSp>
        <p:nvGrpSpPr>
          <p:cNvPr id="10" name="Group 9"/>
          <p:cNvGrpSpPr/>
          <p:nvPr/>
        </p:nvGrpSpPr>
        <p:grpSpPr>
          <a:xfrm>
            <a:off x="-119040" y="-106972"/>
            <a:ext cx="7085621" cy="5353494"/>
            <a:chOff x="-158720" y="-142629"/>
            <a:chExt cx="9447494" cy="7137992"/>
          </a:xfrm>
        </p:grpSpPr>
        <p:grpSp>
          <p:nvGrpSpPr>
            <p:cNvPr id="11" name="Group 10"/>
            <p:cNvGrpSpPr/>
            <p:nvPr userDrawn="1"/>
          </p:nvGrpSpPr>
          <p:grpSpPr>
            <a:xfrm>
              <a:off x="467806" y="6873248"/>
              <a:ext cx="8217866" cy="122115"/>
              <a:chOff x="467806" y="6873248"/>
              <a:chExt cx="8217866" cy="122115"/>
            </a:xfrm>
          </p:grpSpPr>
          <p:cxnSp>
            <p:nvCxnSpPr>
              <p:cNvPr id="39" name="Straight Connector 38"/>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1" name="Group 40"/>
              <p:cNvGrpSpPr/>
              <p:nvPr userDrawn="1"/>
            </p:nvGrpSpPr>
            <p:grpSpPr>
              <a:xfrm>
                <a:off x="5715000" y="6873248"/>
                <a:ext cx="457200" cy="122115"/>
                <a:chOff x="5715000" y="6873248"/>
                <a:chExt cx="457200" cy="122115"/>
              </a:xfrm>
            </p:grpSpPr>
            <p:cxnSp>
              <p:nvCxnSpPr>
                <p:cNvPr id="45" name="Straight Connector 4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userDrawn="1"/>
            </p:nvGrpSpPr>
            <p:grpSpPr>
              <a:xfrm>
                <a:off x="2971800" y="6873248"/>
                <a:ext cx="457200" cy="122115"/>
                <a:chOff x="5715000" y="6873248"/>
                <a:chExt cx="457200" cy="122115"/>
              </a:xfrm>
            </p:grpSpPr>
            <p:cxnSp>
              <p:nvCxnSpPr>
                <p:cNvPr id="43" name="Straight Connector 42"/>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2" name="Group 11"/>
            <p:cNvGrpSpPr/>
            <p:nvPr userDrawn="1"/>
          </p:nvGrpSpPr>
          <p:grpSpPr>
            <a:xfrm>
              <a:off x="467806" y="-142629"/>
              <a:ext cx="8217866" cy="122115"/>
              <a:chOff x="467806" y="6873248"/>
              <a:chExt cx="8217866" cy="122115"/>
            </a:xfrm>
          </p:grpSpPr>
          <p:cxnSp>
            <p:nvCxnSpPr>
              <p:cNvPr id="31" name="Straight Connector 30"/>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3" name="Group 32"/>
              <p:cNvGrpSpPr/>
              <p:nvPr userDrawn="1"/>
            </p:nvGrpSpPr>
            <p:grpSpPr>
              <a:xfrm>
                <a:off x="5715000" y="6873248"/>
                <a:ext cx="457200" cy="122115"/>
                <a:chOff x="5715000" y="6873248"/>
                <a:chExt cx="457200" cy="122115"/>
              </a:xfrm>
            </p:grpSpPr>
            <p:cxnSp>
              <p:nvCxnSpPr>
                <p:cNvPr id="37" name="Straight Connector 36"/>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userDrawn="1"/>
            </p:nvGrpSpPr>
            <p:grpSpPr>
              <a:xfrm>
                <a:off x="2971800" y="6873248"/>
                <a:ext cx="457200" cy="122115"/>
                <a:chOff x="5715000" y="6873248"/>
                <a:chExt cx="457200" cy="122115"/>
              </a:xfrm>
            </p:grpSpPr>
            <p:cxnSp>
              <p:nvCxnSpPr>
                <p:cNvPr id="35" name="Straight Connector 3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userDrawn="1"/>
          </p:nvGrpSpPr>
          <p:grpSpPr>
            <a:xfrm>
              <a:off x="-158720" y="1143066"/>
              <a:ext cx="122115" cy="5029134"/>
              <a:chOff x="-158720" y="1143066"/>
              <a:chExt cx="122115" cy="5029134"/>
            </a:xfrm>
          </p:grpSpPr>
          <p:cxnSp>
            <p:nvCxnSpPr>
              <p:cNvPr id="25" name="Straight Connector 24"/>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userDrawn="1"/>
          </p:nvGrpSpPr>
          <p:grpSpPr>
            <a:xfrm>
              <a:off x="9166659" y="1143066"/>
              <a:ext cx="122115" cy="5029134"/>
              <a:chOff x="-158720" y="1143066"/>
              <a:chExt cx="122115" cy="5029134"/>
            </a:xfrm>
          </p:grpSpPr>
          <p:cxnSp>
            <p:nvCxnSpPr>
              <p:cNvPr id="17" name="Straight Connector 16"/>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sp>
        <p:nvSpPr>
          <p:cNvPr id="47" name="Rectangle 46"/>
          <p:cNvSpPr/>
          <p:nvPr/>
        </p:nvSpPr>
        <p:spPr>
          <a:xfrm>
            <a:off x="347" y="4742835"/>
            <a:ext cx="6874649" cy="4095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68562" tIns="34282" rIns="68562" bIns="34282" anchor="ctr"/>
          <a:lstStyle/>
          <a:p>
            <a:pPr algn="ctr" defTabSz="342812">
              <a:defRPr/>
            </a:pPr>
            <a:endParaRPr lang="en-US" sz="1800" dirty="0">
              <a:solidFill>
                <a:srgbClr val="FFFFFF"/>
              </a:solidFill>
              <a:latin typeface="Arial" charset="0"/>
              <a:ea typeface="ＭＳ Ｐゴシック" charset="0"/>
              <a:cs typeface="ＭＳ Ｐゴシック" charset="0"/>
            </a:endParaRPr>
          </a:p>
          <a:p>
            <a:pPr algn="ctr" defTabSz="342812">
              <a:defRPr/>
            </a:pPr>
            <a:endParaRPr lang="en-US" sz="1800" dirty="0">
              <a:solidFill>
                <a:srgbClr val="FFFFFF"/>
              </a:solidFill>
              <a:latin typeface="Arial" charset="0"/>
              <a:ea typeface="ＭＳ Ｐゴシック" charset="0"/>
              <a:cs typeface="ＭＳ Ｐゴシック" charset="0"/>
            </a:endParaRPr>
          </a:p>
        </p:txBody>
      </p:sp>
      <p:pic>
        <p:nvPicPr>
          <p:cNvPr id="48" name="Picture 47" descr="RGB_White-Seal_White-Mark_SC_Horizontal–400dpi.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24982" y="4843400"/>
            <a:ext cx="1177851" cy="197711"/>
          </a:xfrm>
          <a:prstGeom prst="rect">
            <a:avLst/>
          </a:prstGeom>
        </p:spPr>
      </p:pic>
    </p:spTree>
    <p:extLst>
      <p:ext uri="{BB962C8B-B14F-4D97-AF65-F5344CB8AC3E}">
        <p14:creationId xmlns:p14="http://schemas.microsoft.com/office/powerpoint/2010/main" val="935029250"/>
      </p:ext>
    </p:extLst>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Lst>
  <p:hf hdr="0" ftr="0" dt="0"/>
  <p:txStyles>
    <p:titleStyle>
      <a:lvl1pPr algn="ctr" defTabSz="342900" rtl="0" eaLnBrk="1" latinLnBrk="0" hangingPunct="1">
        <a:spcBef>
          <a:spcPct val="0"/>
        </a:spcBef>
        <a:buNone/>
        <a:defRPr sz="2100" kern="1200">
          <a:solidFill>
            <a:schemeClr val="bg1"/>
          </a:solidFill>
          <a:latin typeface="+mj-lt"/>
          <a:ea typeface="+mj-ea"/>
          <a:cs typeface="+mj-cs"/>
        </a:defRPr>
      </a:lvl1pPr>
    </p:titleStyle>
    <p:bodyStyle>
      <a:lvl1pPr marL="257175" indent="-257175" algn="l" defTabSz="342900" rtl="0" eaLnBrk="1" latinLnBrk="0" hangingPunct="1">
        <a:spcBef>
          <a:spcPct val="20000"/>
        </a:spcBef>
        <a:buFont typeface="Arial"/>
        <a:buChar char="•"/>
        <a:defRPr sz="1800" kern="1200">
          <a:solidFill>
            <a:schemeClr val="tx2"/>
          </a:solidFill>
          <a:latin typeface="+mj-lt"/>
          <a:ea typeface="+mn-ea"/>
          <a:cs typeface="+mn-cs"/>
        </a:defRPr>
      </a:lvl1pPr>
      <a:lvl2pPr marL="557213" indent="-214313" algn="l" defTabSz="342900" rtl="0" eaLnBrk="1" latinLnBrk="0" hangingPunct="1">
        <a:spcBef>
          <a:spcPct val="20000"/>
        </a:spcBef>
        <a:buFont typeface="Courier New"/>
        <a:buChar char="o"/>
        <a:defRPr sz="1500" kern="1200">
          <a:solidFill>
            <a:srgbClr val="1F497D"/>
          </a:solidFill>
          <a:latin typeface="+mj-lt"/>
          <a:ea typeface="+mn-ea"/>
          <a:cs typeface="+mn-cs"/>
        </a:defRPr>
      </a:lvl2pPr>
      <a:lvl3pPr marL="857250" indent="-171450" algn="l" defTabSz="342900" rtl="0" eaLnBrk="1" latinLnBrk="0" hangingPunct="1">
        <a:spcBef>
          <a:spcPct val="20000"/>
        </a:spcBef>
        <a:buFont typeface="Arial"/>
        <a:buChar char="•"/>
        <a:defRPr sz="1500" kern="1200">
          <a:solidFill>
            <a:srgbClr val="1F497D"/>
          </a:solidFill>
          <a:latin typeface="+mj-lt"/>
          <a:ea typeface="+mn-ea"/>
          <a:cs typeface="+mn-cs"/>
        </a:defRPr>
      </a:lvl3pPr>
      <a:lvl4pPr marL="1200150" indent="-171450" algn="l" defTabSz="342900" rtl="0" eaLnBrk="1" latinLnBrk="0" hangingPunct="1">
        <a:spcBef>
          <a:spcPct val="20000"/>
        </a:spcBef>
        <a:buFont typeface="Arial"/>
        <a:buChar char="–"/>
        <a:defRPr sz="1500" kern="1200">
          <a:solidFill>
            <a:srgbClr val="1F497D"/>
          </a:solidFill>
          <a:latin typeface="+mj-lt"/>
          <a:ea typeface="+mn-ea"/>
          <a:cs typeface="+mn-cs"/>
        </a:defRPr>
      </a:lvl4pPr>
      <a:lvl5pPr marL="1543050" indent="-171450" algn="l" defTabSz="342900" rtl="0" eaLnBrk="1" latinLnBrk="0" hangingPunct="1">
        <a:spcBef>
          <a:spcPct val="20000"/>
        </a:spcBef>
        <a:buFont typeface="Arial"/>
        <a:buChar char="»"/>
        <a:defRPr sz="1500" kern="1200">
          <a:solidFill>
            <a:srgbClr val="1F497D"/>
          </a:solidFill>
          <a:latin typeface="+mj-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0.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0.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0.xml"/><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30.xml"/><Relationship Id="rId5" Type="http://schemas.openxmlformats.org/officeDocument/2006/relationships/image" Target="../media/image56.jpeg"/><Relationship Id="rId4" Type="http://schemas.openxmlformats.org/officeDocument/2006/relationships/image" Target="../media/image55.jpeg"/></Relationships>
</file>

<file path=ppt/slides/_rels/slide2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30.xml"/><Relationship Id="rId5" Type="http://schemas.openxmlformats.org/officeDocument/2006/relationships/image" Target="../media/image61.png"/><Relationship Id="rId4" Type="http://schemas.openxmlformats.org/officeDocument/2006/relationships/image" Target="../media/image6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8" Type="http://schemas.openxmlformats.org/officeDocument/2006/relationships/hyperlink" Target="https://en.wikipedia.org/wiki/Dielectric_strength" TargetMode="External"/><Relationship Id="rId3" Type="http://schemas.openxmlformats.org/officeDocument/2006/relationships/image" Target="../media/image67.png"/><Relationship Id="rId7" Type="http://schemas.openxmlformats.org/officeDocument/2006/relationships/hyperlink" Target="https://en.wikipedia.org/wiki/FR-4#cite_note-JEM-2" TargetMode="External"/><Relationship Id="rId2" Type="http://schemas.openxmlformats.org/officeDocument/2006/relationships/image" Target="../media/image66.png"/><Relationship Id="rId1" Type="http://schemas.openxmlformats.org/officeDocument/2006/relationships/slideLayout" Target="../slideLayouts/slideLayout30.xml"/><Relationship Id="rId6" Type="http://schemas.openxmlformats.org/officeDocument/2006/relationships/hyperlink" Target="https://en.wikipedia.org/wiki/FR-4#cite_note-IEEE-1" TargetMode="External"/><Relationship Id="rId5" Type="http://schemas.openxmlformats.org/officeDocument/2006/relationships/hyperlink" Target="https://en.wikipedia.org/wiki/Thermal_conductivity" TargetMode="External"/><Relationship Id="rId10" Type="http://schemas.openxmlformats.org/officeDocument/2006/relationships/hyperlink" Target="https://en.wikipedia.org/wiki/Dissipation_factor" TargetMode="External"/><Relationship Id="rId4" Type="http://schemas.openxmlformats.org/officeDocument/2006/relationships/hyperlink" Target="https://en.wikipedia.org/wiki/Density" TargetMode="External"/><Relationship Id="rId9" Type="http://schemas.openxmlformats.org/officeDocument/2006/relationships/hyperlink" Target="https://en.wikipedia.org/wiki/Relative_permittivity"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30.xml"/><Relationship Id="rId4" Type="http://schemas.openxmlformats.org/officeDocument/2006/relationships/image" Target="../media/image20.png"/></Relationships>
</file>

<file path=ppt/slides/_rels/slide4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30.xml"/><Relationship Id="rId4" Type="http://schemas.openxmlformats.org/officeDocument/2006/relationships/image" Target="../media/image7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0.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44095" y="3826121"/>
            <a:ext cx="6169819" cy="776279"/>
          </a:xfrm>
        </p:spPr>
        <p:txBody>
          <a:bodyPr>
            <a:normAutofit lnSpcReduction="10000"/>
          </a:bodyPr>
          <a:lstStyle/>
          <a:p>
            <a:r>
              <a:rPr lang="en-US" sz="1350" b="1" dirty="0"/>
              <a:t>Steven </a:t>
            </a:r>
            <a:r>
              <a:rPr lang="en-US" sz="1350" b="1" dirty="0" err="1"/>
              <a:t>Krave</a:t>
            </a:r>
            <a:endParaRPr lang="en-US" sz="1350" b="1" dirty="0"/>
          </a:p>
          <a:p>
            <a:r>
              <a:rPr lang="en-US" sz="1350" b="1" dirty="0"/>
              <a:t>US Magnet Development Program</a:t>
            </a:r>
          </a:p>
          <a:p>
            <a:r>
              <a:rPr lang="en-US" sz="1350" dirty="0"/>
              <a:t>Fermi National Accelerator Laboratory</a:t>
            </a:r>
          </a:p>
        </p:txBody>
      </p:sp>
      <p:sp>
        <p:nvSpPr>
          <p:cNvPr id="3" name="Rectangle 2"/>
          <p:cNvSpPr/>
          <p:nvPr/>
        </p:nvSpPr>
        <p:spPr>
          <a:xfrm>
            <a:off x="344095" y="1651552"/>
            <a:ext cx="6169819" cy="1246495"/>
          </a:xfrm>
          <a:prstGeom prst="rect">
            <a:avLst/>
          </a:prstGeom>
        </p:spPr>
        <p:txBody>
          <a:bodyPr wrap="square">
            <a:spAutoFit/>
          </a:bodyPr>
          <a:lstStyle/>
          <a:p>
            <a:pPr algn="ctr" defTabSz="342900" fontAlgn="auto">
              <a:spcBef>
                <a:spcPts val="0"/>
              </a:spcBef>
              <a:spcAft>
                <a:spcPts val="0"/>
              </a:spcAft>
              <a:defRPr/>
            </a:pPr>
            <a:r>
              <a:rPr lang="en-US" sz="2700" dirty="0">
                <a:solidFill>
                  <a:srgbClr val="FFFFFF"/>
                </a:solidFill>
                <a:latin typeface="Franklin Gothic Book"/>
                <a:ea typeface="+mn-ea"/>
                <a:cs typeface="+mn-cs"/>
              </a:rPr>
              <a:t>Update on Nb</a:t>
            </a:r>
            <a:r>
              <a:rPr lang="en-US" sz="2700" baseline="-25000" dirty="0">
                <a:solidFill>
                  <a:srgbClr val="FFFFFF"/>
                </a:solidFill>
                <a:latin typeface="Franklin Gothic Book"/>
                <a:ea typeface="+mn-ea"/>
                <a:cs typeface="+mn-cs"/>
              </a:rPr>
              <a:t>3</a:t>
            </a:r>
            <a:r>
              <a:rPr lang="en-US" sz="2700" dirty="0">
                <a:solidFill>
                  <a:srgbClr val="FFFFFF"/>
                </a:solidFill>
                <a:latin typeface="Franklin Gothic Book"/>
                <a:ea typeface="+mn-ea"/>
                <a:cs typeface="+mn-cs"/>
              </a:rPr>
              <a:t>Sn Composite R&amp;D</a:t>
            </a:r>
          </a:p>
          <a:p>
            <a:pPr algn="ctr" defTabSz="342900" fontAlgn="auto">
              <a:spcBef>
                <a:spcPts val="0"/>
              </a:spcBef>
              <a:spcAft>
                <a:spcPts val="0"/>
              </a:spcAft>
              <a:defRPr/>
            </a:pPr>
            <a:endParaRPr lang="en-US" sz="1200" dirty="0">
              <a:solidFill>
                <a:srgbClr val="FFFFFF"/>
              </a:solidFill>
              <a:latin typeface="Franklin Gothic Book"/>
              <a:ea typeface="+mn-ea"/>
              <a:cs typeface="+mn-cs"/>
            </a:endParaRPr>
          </a:p>
          <a:p>
            <a:pPr algn="ctr" defTabSz="342900" fontAlgn="auto">
              <a:spcBef>
                <a:spcPts val="0"/>
              </a:spcBef>
              <a:spcAft>
                <a:spcPts val="0"/>
              </a:spcAft>
              <a:defRPr/>
            </a:pPr>
            <a:r>
              <a:rPr lang="en-US" sz="1800" dirty="0">
                <a:solidFill>
                  <a:srgbClr val="FFFFFF"/>
                </a:solidFill>
                <a:latin typeface="Franklin Gothic Book"/>
                <a:ea typeface="+mn-ea"/>
                <a:cs typeface="+mn-cs"/>
              </a:rPr>
              <a:t>January 17</a:t>
            </a:r>
            <a:r>
              <a:rPr lang="en-US" sz="1800" baseline="30000" dirty="0">
                <a:solidFill>
                  <a:srgbClr val="FFFFFF"/>
                </a:solidFill>
                <a:latin typeface="Franklin Gothic Book"/>
                <a:ea typeface="+mn-ea"/>
                <a:cs typeface="+mn-cs"/>
              </a:rPr>
              <a:t>th</a:t>
            </a:r>
            <a:r>
              <a:rPr lang="en-US" sz="1800" dirty="0">
                <a:solidFill>
                  <a:srgbClr val="FFFFFF"/>
                </a:solidFill>
                <a:latin typeface="Franklin Gothic Book"/>
                <a:ea typeface="+mn-ea"/>
                <a:cs typeface="+mn-cs"/>
              </a:rPr>
              <a:t> 2019</a:t>
            </a:r>
          </a:p>
          <a:p>
            <a:pPr algn="ctr" defTabSz="342900" fontAlgn="auto">
              <a:spcBef>
                <a:spcPts val="0"/>
              </a:spcBef>
              <a:spcAft>
                <a:spcPts val="0"/>
              </a:spcAft>
              <a:defRPr/>
            </a:pPr>
            <a:r>
              <a:rPr lang="en-US" sz="1800" dirty="0">
                <a:solidFill>
                  <a:srgbClr val="FFFFFF"/>
                </a:solidFill>
                <a:latin typeface="Franklin Gothic Book"/>
                <a:ea typeface="+mn-ea"/>
                <a:cs typeface="+mn-cs"/>
              </a:rPr>
              <a:t>3</a:t>
            </a:r>
            <a:r>
              <a:rPr lang="en-US" sz="1800" baseline="30000" dirty="0" err="1">
                <a:solidFill>
                  <a:srgbClr val="FFFFFF"/>
                </a:solidFill>
                <a:latin typeface="Franklin Gothic Book"/>
                <a:ea typeface="+mn-ea"/>
                <a:cs typeface="+mn-cs"/>
              </a:rPr>
              <a:t>rd</a:t>
            </a:r>
            <a:r>
              <a:rPr lang="en-US" sz="1800" dirty="0">
                <a:solidFill>
                  <a:srgbClr val="FFFFFF"/>
                </a:solidFill>
                <a:latin typeface="Franklin Gothic Book"/>
                <a:ea typeface="+mn-ea"/>
                <a:cs typeface="+mn-cs"/>
              </a:rPr>
              <a:t> MDP Collaboration Meeting</a:t>
            </a:r>
          </a:p>
        </p:txBody>
      </p:sp>
    </p:spTree>
    <p:extLst>
      <p:ext uri="{BB962C8B-B14F-4D97-AF65-F5344CB8AC3E}">
        <p14:creationId xmlns:p14="http://schemas.microsoft.com/office/powerpoint/2010/main" val="1735758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F7F09A-47BC-4DDE-BC4C-62545A106824}"/>
              </a:ext>
            </a:extLst>
          </p:cNvPr>
          <p:cNvSpPr>
            <a:spLocks noGrp="1"/>
          </p:cNvSpPr>
          <p:nvPr>
            <p:ph type="title"/>
          </p:nvPr>
        </p:nvSpPr>
        <p:spPr>
          <a:xfrm>
            <a:off x="1454826" y="-9525"/>
            <a:ext cx="5403175" cy="857250"/>
          </a:xfrm>
        </p:spPr>
        <p:txBody>
          <a:bodyPr>
            <a:normAutofit/>
          </a:bodyPr>
          <a:lstStyle/>
          <a:p>
            <a:r>
              <a:rPr lang="en-US" dirty="0"/>
              <a:t>Interface Failure During Testing</a:t>
            </a:r>
          </a:p>
        </p:txBody>
      </p:sp>
      <p:sp>
        <p:nvSpPr>
          <p:cNvPr id="2" name="Text Placeholder 1">
            <a:extLst>
              <a:ext uri="{FF2B5EF4-FFF2-40B4-BE49-F238E27FC236}">
                <a16:creationId xmlns:a16="http://schemas.microsoft.com/office/drawing/2014/main" id="{F7D566D9-B0CA-4468-8689-00892F49BC52}"/>
              </a:ext>
            </a:extLst>
          </p:cNvPr>
          <p:cNvSpPr>
            <a:spLocks noGrp="1"/>
          </p:cNvSpPr>
          <p:nvPr>
            <p:ph type="body" idx="1"/>
          </p:nvPr>
        </p:nvSpPr>
        <p:spPr>
          <a:xfrm>
            <a:off x="342904" y="1200151"/>
            <a:ext cx="2569633" cy="3394472"/>
          </a:xfrm>
        </p:spPr>
        <p:txBody>
          <a:bodyPr>
            <a:normAutofit fontScale="92500" lnSpcReduction="20000"/>
          </a:bodyPr>
          <a:lstStyle/>
          <a:p>
            <a:pPr marL="285750" indent="-285750">
              <a:buFont typeface="Arial" panose="020B0604020202020204" pitchFamily="34" charset="0"/>
              <a:buChar char="•"/>
            </a:pPr>
            <a:r>
              <a:rPr lang="en-US" dirty="0"/>
              <a:t>Cable stacks fail gradually in reasonably large fast changes in energy</a:t>
            </a:r>
          </a:p>
          <a:p>
            <a:pPr marL="285750" indent="-285750">
              <a:buFont typeface="Arial" panose="020B0604020202020204" pitchFamily="34" charset="0"/>
              <a:buChar char="•"/>
            </a:pPr>
            <a:r>
              <a:rPr lang="en-US" dirty="0"/>
              <a:t>These changes have measurable magnitude over adjacent data points</a:t>
            </a:r>
          </a:p>
          <a:p>
            <a:pPr marL="285750" indent="-285750">
              <a:buFont typeface="Arial" panose="020B0604020202020204" pitchFamily="34" charset="0"/>
              <a:buChar char="•"/>
            </a:pPr>
            <a:r>
              <a:rPr lang="en-US" dirty="0"/>
              <a:t>This can be calculated by assuming a plastic like behavior with constant modulus, leading to an offset value of initial location</a:t>
            </a:r>
          </a:p>
        </p:txBody>
      </p:sp>
      <p:sp>
        <p:nvSpPr>
          <p:cNvPr id="6" name="Slide Number Placeholder 5">
            <a:extLst>
              <a:ext uri="{FF2B5EF4-FFF2-40B4-BE49-F238E27FC236}">
                <a16:creationId xmlns:a16="http://schemas.microsoft.com/office/drawing/2014/main" id="{C8470841-D494-4382-8B3F-135264EA6B10}"/>
              </a:ext>
            </a:extLst>
          </p:cNvPr>
          <p:cNvSpPr>
            <a:spLocks noGrp="1"/>
          </p:cNvSpPr>
          <p:nvPr>
            <p:ph type="sldNum" sz="quarter" idx="2"/>
          </p:nvPr>
        </p:nvSpPr>
        <p:spPr>
          <a:xfrm>
            <a:off x="7355292" y="4800314"/>
            <a:ext cx="188511" cy="207749"/>
          </a:xfrm>
        </p:spPr>
        <p:txBody>
          <a:bodyPr/>
          <a:lstStyle/>
          <a:p>
            <a:pPr>
              <a:defRPr/>
            </a:pPr>
            <a:fld id="{148C009B-CB69-E04A-B9B3-34B26D69E9CF}" type="slidenum">
              <a:rPr lang="en-US" smtClean="0"/>
              <a:pPr>
                <a:defRPr/>
              </a:pPr>
              <a:t>10</a:t>
            </a:fld>
            <a:endParaRPr lang="en-US" dirty="0"/>
          </a:p>
        </p:txBody>
      </p:sp>
      <p:pic>
        <p:nvPicPr>
          <p:cNvPr id="7" name="Content Placeholder 6">
            <a:extLst>
              <a:ext uri="{FF2B5EF4-FFF2-40B4-BE49-F238E27FC236}">
                <a16:creationId xmlns:a16="http://schemas.microsoft.com/office/drawing/2014/main" id="{DC72A157-DD88-4727-A5CC-D6CB15A279FC}"/>
              </a:ext>
            </a:extLst>
          </p:cNvPr>
          <p:cNvPicPr>
            <a:picLocks noGrp="1" noChangeAspect="1"/>
          </p:cNvPicPr>
          <p:nvPr>
            <p:ph idx="4294967295"/>
          </p:nvPr>
        </p:nvPicPr>
        <p:blipFill>
          <a:blip r:embed="rId2" cstate="print">
            <a:extLst>
              <a:ext uri="{28A0092B-C50C-407E-A947-70E740481C1C}">
                <a14:useLocalDpi xmlns:a14="http://schemas.microsoft.com/office/drawing/2010/main"/>
              </a:ext>
            </a:extLst>
          </a:blip>
          <a:stretch>
            <a:fillRect/>
          </a:stretch>
        </p:blipFill>
        <p:spPr>
          <a:xfrm>
            <a:off x="3048004" y="1646964"/>
            <a:ext cx="3770489" cy="2554279"/>
          </a:xfrm>
          <a:prstGeom prst="rect">
            <a:avLst/>
          </a:prstGeom>
        </p:spPr>
      </p:pic>
      <p:cxnSp>
        <p:nvCxnSpPr>
          <p:cNvPr id="9" name="Straight Connector 8">
            <a:extLst>
              <a:ext uri="{FF2B5EF4-FFF2-40B4-BE49-F238E27FC236}">
                <a16:creationId xmlns:a16="http://schemas.microsoft.com/office/drawing/2014/main" id="{F203079E-8329-47EF-8C79-441A5EE79A61}"/>
              </a:ext>
            </a:extLst>
          </p:cNvPr>
          <p:cNvCxnSpPr>
            <a:cxnSpLocks/>
          </p:cNvCxnSpPr>
          <p:nvPr/>
        </p:nvCxnSpPr>
        <p:spPr>
          <a:xfrm flipH="1">
            <a:off x="3965226" y="1993732"/>
            <a:ext cx="900875" cy="1738657"/>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F42BEC6-3711-431D-907B-E02D0081E20F}"/>
              </a:ext>
            </a:extLst>
          </p:cNvPr>
          <p:cNvCxnSpPr/>
          <p:nvPr/>
        </p:nvCxnSpPr>
        <p:spPr>
          <a:xfrm>
            <a:off x="5001564" y="1920280"/>
            <a:ext cx="0" cy="28575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DDEE1DBD-F43C-42D7-91FF-10E9BB69F2DD}"/>
              </a:ext>
            </a:extLst>
          </p:cNvPr>
          <p:cNvCxnSpPr/>
          <p:nvPr/>
        </p:nvCxnSpPr>
        <p:spPr>
          <a:xfrm flipH="1">
            <a:off x="5001564" y="1786930"/>
            <a:ext cx="361188" cy="2603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CCC65300-8745-45ED-91A4-DC0B68E4C565}"/>
              </a:ext>
            </a:extLst>
          </p:cNvPr>
          <p:cNvSpPr txBox="1"/>
          <p:nvPr/>
        </p:nvSpPr>
        <p:spPr>
          <a:xfrm>
            <a:off x="5454834" y="1701344"/>
            <a:ext cx="1330321" cy="584775"/>
          </a:xfrm>
          <a:prstGeom prst="rect">
            <a:avLst/>
          </a:prstGeom>
          <a:noFill/>
        </p:spPr>
        <p:txBody>
          <a:bodyPr wrap="square" rtlCol="0">
            <a:spAutoFit/>
          </a:bodyPr>
          <a:lstStyle/>
          <a:p>
            <a:r>
              <a:rPr lang="en-US" sz="1600" dirty="0"/>
              <a:t>∝ Energy Release</a:t>
            </a:r>
          </a:p>
        </p:txBody>
      </p:sp>
    </p:spTree>
    <p:extLst>
      <p:ext uri="{BB962C8B-B14F-4D97-AF65-F5344CB8AC3E}">
        <p14:creationId xmlns:p14="http://schemas.microsoft.com/office/powerpoint/2010/main" val="29313778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7678039-6AF7-4B32-ADBD-68DC776DE6CF}"/>
              </a:ext>
            </a:extLst>
          </p:cNvPr>
          <p:cNvSpPr>
            <a:spLocks noGrp="1"/>
          </p:cNvSpPr>
          <p:nvPr>
            <p:ph type="title"/>
          </p:nvPr>
        </p:nvSpPr>
        <p:spPr/>
        <p:txBody>
          <a:bodyPr>
            <a:normAutofit/>
          </a:bodyPr>
          <a:lstStyle/>
          <a:p>
            <a:r>
              <a:rPr lang="en-US" dirty="0"/>
              <a:t>What is the scale of energy release?</a:t>
            </a:r>
          </a:p>
        </p:txBody>
      </p:sp>
      <mc:AlternateContent xmlns:mc="http://schemas.openxmlformats.org/markup-compatibility/2006">
        <mc:Choice xmlns:a14="http://schemas.microsoft.com/office/drawing/2010/main" Requires="a14">
          <p:sp>
            <p:nvSpPr>
              <p:cNvPr id="8" name="Text Placeholder 7">
                <a:extLst>
                  <a:ext uri="{FF2B5EF4-FFF2-40B4-BE49-F238E27FC236}">
                    <a16:creationId xmlns:a16="http://schemas.microsoft.com/office/drawing/2014/main" id="{1E5DF295-7936-46CE-902A-48A3120A2673}"/>
                  </a:ext>
                </a:extLst>
              </p:cNvPr>
              <p:cNvSpPr>
                <a:spLocks noGrp="1"/>
              </p:cNvSpPr>
              <p:nvPr>
                <p:ph type="body" idx="1"/>
              </p:nvPr>
            </p:nvSpPr>
            <p:spPr>
              <a:xfrm>
                <a:off x="342900" y="1200151"/>
                <a:ext cx="2654300" cy="3394472"/>
              </a:xfrm>
            </p:spPr>
            <p:txBody>
              <a:bodyPr>
                <a:normAutofit fontScale="77500" lnSpcReduction="20000"/>
              </a:bodyPr>
              <a:lstStyle/>
              <a:p>
                <a:r>
                  <a:rPr lang="en-US" dirty="0"/>
                  <a:t>Assuming that K </a:t>
                </a:r>
                <a:r>
                  <a:rPr lang="en-US" b="0" dirty="0"/>
                  <a:t>≈ </a:t>
                </a:r>
                <a:r>
                  <a:rPr lang="en-US" dirty="0"/>
                  <a:t>constant and some basic spring stuff:</a:t>
                </a:r>
              </a:p>
              <a:p>
                <a:pPr lvl="1"/>
                <a:r>
                  <a:rPr lang="en-US" dirty="0"/>
                  <a:t>F=</a:t>
                </a:r>
                <a:r>
                  <a:rPr lang="en-US" dirty="0" err="1"/>
                  <a:t>kx</a:t>
                </a:r>
                <a:endParaRPr lang="en-US" dirty="0"/>
              </a:p>
              <a:p>
                <a:pPr lvl="2"/>
                <a:r>
                  <a:rPr lang="en-US" dirty="0"/>
                  <a:t>x=F/k</a:t>
                </a:r>
              </a:p>
              <a:p>
                <a:pPr lvl="1"/>
                <a:r>
                  <a:rPr lang="en-US" dirty="0"/>
                  <a:t>E=1/2*k*x^2</a:t>
                </a:r>
              </a:p>
              <a:p>
                <a:pPr lvl="2"/>
                <a:r>
                  <a:rPr lang="en-US" dirty="0"/>
                  <a:t>E=1/2*k*F^2/k^2</a:t>
                </a:r>
              </a:p>
              <a:p>
                <a:pPr lvl="2"/>
                <a:r>
                  <a:rPr lang="en-US" dirty="0"/>
                  <a:t>=1/(2k)*F^2</a:t>
                </a:r>
              </a:p>
              <a:p>
                <a:pPr lvl="1"/>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𝑬</m:t>
                    </m:r>
                    <m:r>
                      <a:rPr lang="en-US" b="1" i="1" smtClean="0">
                        <a:latin typeface="Cambria Math" panose="02040503050406030204" pitchFamily="18" charset="0"/>
                        <a:ea typeface="Cambria Math" panose="02040503050406030204" pitchFamily="18" charset="0"/>
                      </a:rPr>
                      <m:t>=</m:t>
                    </m:r>
                    <m:f>
                      <m:fPr>
                        <m:ctrlPr>
                          <a:rPr lang="en-US" b="1" i="1" smtClean="0">
                            <a:latin typeface="Cambria Math" panose="02040503050406030204" pitchFamily="18" charset="0"/>
                            <a:ea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𝟏</m:t>
                        </m:r>
                      </m:num>
                      <m:den>
                        <m:r>
                          <a:rPr lang="en-US" b="1" i="1" smtClean="0">
                            <a:latin typeface="Cambria Math" panose="02040503050406030204" pitchFamily="18" charset="0"/>
                            <a:ea typeface="Cambria Math" panose="02040503050406030204" pitchFamily="18" charset="0"/>
                          </a:rPr>
                          <m:t>𝟐</m:t>
                        </m:r>
                        <m:r>
                          <a:rPr lang="en-US" b="1" i="1" smtClean="0">
                            <a:latin typeface="Cambria Math" panose="02040503050406030204" pitchFamily="18" charset="0"/>
                            <a:ea typeface="Cambria Math" panose="02040503050406030204" pitchFamily="18" charset="0"/>
                          </a:rPr>
                          <m:t>𝒌</m:t>
                        </m:r>
                      </m:den>
                    </m:f>
                    <m:d>
                      <m:dPr>
                        <m:ctrlPr>
                          <a:rPr lang="en-US" b="1" i="1" smtClean="0">
                            <a:latin typeface="Cambria Math" panose="02040503050406030204" pitchFamily="18" charset="0"/>
                            <a:ea typeface="Cambria Math" panose="02040503050406030204" pitchFamily="18" charset="0"/>
                          </a:rPr>
                        </m:ctrlPr>
                      </m:dPr>
                      <m:e>
                        <m:sSubSup>
                          <m:sSubSupPr>
                            <m:ctrlPr>
                              <a:rPr lang="en-US" b="1" i="1" smtClean="0">
                                <a:latin typeface="Cambria Math" panose="02040503050406030204" pitchFamily="18" charset="0"/>
                                <a:ea typeface="Cambria Math" panose="02040503050406030204" pitchFamily="18" charset="0"/>
                              </a:rPr>
                            </m:ctrlPr>
                          </m:sSubSupPr>
                          <m:e>
                            <m:r>
                              <a:rPr lang="en-US" b="1" i="1" smtClean="0">
                                <a:latin typeface="Cambria Math" panose="02040503050406030204" pitchFamily="18" charset="0"/>
                                <a:ea typeface="Cambria Math" panose="02040503050406030204" pitchFamily="18" charset="0"/>
                              </a:rPr>
                              <m:t>𝑭</m:t>
                            </m:r>
                          </m:e>
                          <m:sub>
                            <m:r>
                              <a:rPr lang="en-US" b="1" i="1" smtClean="0">
                                <a:latin typeface="Cambria Math" panose="02040503050406030204" pitchFamily="18" charset="0"/>
                                <a:ea typeface="Cambria Math" panose="02040503050406030204" pitchFamily="18" charset="0"/>
                              </a:rPr>
                              <m:t>𝟏</m:t>
                            </m:r>
                          </m:sub>
                          <m:sup>
                            <m:r>
                              <a:rPr lang="en-US" b="1" i="1" smtClean="0">
                                <a:latin typeface="Cambria Math" panose="02040503050406030204" pitchFamily="18" charset="0"/>
                                <a:ea typeface="Cambria Math" panose="02040503050406030204" pitchFamily="18" charset="0"/>
                              </a:rPr>
                              <m:t>𝟐</m:t>
                            </m:r>
                          </m:sup>
                        </m:sSubSup>
                        <m:r>
                          <a:rPr lang="en-US" b="1" i="1" smtClean="0">
                            <a:latin typeface="Cambria Math" panose="02040503050406030204" pitchFamily="18" charset="0"/>
                            <a:ea typeface="Cambria Math" panose="02040503050406030204" pitchFamily="18" charset="0"/>
                          </a:rPr>
                          <m:t>−</m:t>
                        </m:r>
                        <m:sSubSup>
                          <m:sSubSupPr>
                            <m:ctrlPr>
                              <a:rPr lang="en-US" b="1" i="1" smtClean="0">
                                <a:latin typeface="Cambria Math" panose="02040503050406030204" pitchFamily="18" charset="0"/>
                                <a:ea typeface="Cambria Math" panose="02040503050406030204" pitchFamily="18" charset="0"/>
                              </a:rPr>
                            </m:ctrlPr>
                          </m:sSubSupPr>
                          <m:e>
                            <m:r>
                              <a:rPr lang="en-US" b="1" i="1" smtClean="0">
                                <a:latin typeface="Cambria Math" panose="02040503050406030204" pitchFamily="18" charset="0"/>
                                <a:ea typeface="Cambria Math" panose="02040503050406030204" pitchFamily="18" charset="0"/>
                              </a:rPr>
                              <m:t>𝑭</m:t>
                            </m:r>
                          </m:e>
                          <m:sub>
                            <m:r>
                              <a:rPr lang="en-US" b="1" i="1" smtClean="0">
                                <a:latin typeface="Cambria Math" panose="02040503050406030204" pitchFamily="18" charset="0"/>
                                <a:ea typeface="Cambria Math" panose="02040503050406030204" pitchFamily="18" charset="0"/>
                              </a:rPr>
                              <m:t>𝟐</m:t>
                            </m:r>
                          </m:sub>
                          <m:sup>
                            <m:r>
                              <a:rPr lang="en-US" b="1" i="1" smtClean="0">
                                <a:latin typeface="Cambria Math" panose="02040503050406030204" pitchFamily="18" charset="0"/>
                                <a:ea typeface="Cambria Math" panose="02040503050406030204" pitchFamily="18" charset="0"/>
                              </a:rPr>
                              <m:t>𝟐</m:t>
                            </m:r>
                          </m:sup>
                        </m:sSubSup>
                      </m:e>
                    </m:d>
                  </m:oMath>
                </a14:m>
                <a:endParaRPr lang="en-US" b="1" dirty="0">
                  <a:ea typeface="Cambria Math" panose="02040503050406030204" pitchFamily="18" charset="0"/>
                </a:endParaRPr>
              </a:p>
              <a:p>
                <a:endParaRPr lang="en-US" dirty="0"/>
              </a:p>
              <a:p>
                <a:r>
                  <a:rPr lang="en-US" dirty="0"/>
                  <a:t>In the highlighted event, the energy release is around 79 </a:t>
                </a:r>
                <a:r>
                  <a:rPr lang="en-US" dirty="0" err="1"/>
                  <a:t>mJ</a:t>
                </a:r>
                <a:endParaRPr lang="en-US" dirty="0"/>
              </a:p>
              <a:p>
                <a:pPr lvl="1"/>
                <a:r>
                  <a:rPr lang="en-US" dirty="0"/>
                  <a:t>Interface area ~48mm * .25mm * 19mm &gt; ~0.3 </a:t>
                </a:r>
                <a:r>
                  <a:rPr lang="en-US" dirty="0" err="1"/>
                  <a:t>mJ</a:t>
                </a:r>
                <a:r>
                  <a:rPr lang="en-US" dirty="0"/>
                  <a:t>/mm^3, 192 J/kg</a:t>
                </a:r>
              </a:p>
              <a:p>
                <a:pPr lvl="1"/>
                <a:r>
                  <a:rPr lang="en-US" dirty="0"/>
                  <a:t>~20 K local temperature rise in “G10” from ~4 to 24 K</a:t>
                </a:r>
              </a:p>
            </p:txBody>
          </p:sp>
        </mc:Choice>
        <mc:Fallback>
          <p:sp>
            <p:nvSpPr>
              <p:cNvPr id="8" name="Text Placeholder 7">
                <a:extLst>
                  <a:ext uri="{FF2B5EF4-FFF2-40B4-BE49-F238E27FC236}">
                    <a16:creationId xmlns:a16="http://schemas.microsoft.com/office/drawing/2014/main" id="{1E5DF295-7936-46CE-902A-48A3120A2673}"/>
                  </a:ext>
                </a:extLst>
              </p:cNvPr>
              <p:cNvSpPr>
                <a:spLocks noGrp="1" noRot="1" noChangeAspect="1" noMove="1" noResize="1" noEditPoints="1" noAdjustHandles="1" noChangeArrowheads="1" noChangeShapeType="1" noTextEdit="1"/>
              </p:cNvSpPr>
              <p:nvPr>
                <p:ph type="body" idx="1"/>
              </p:nvPr>
            </p:nvSpPr>
            <p:spPr>
              <a:xfrm>
                <a:off x="342900" y="1200151"/>
                <a:ext cx="2654300" cy="3394472"/>
              </a:xfrm>
              <a:blipFill>
                <a:blip r:embed="rId2"/>
                <a:stretch>
                  <a:fillRect l="-2064" t="-1795" r="-3440"/>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6989AC23-3D79-4238-A783-7F49CBD90A20}"/>
              </a:ext>
            </a:extLst>
          </p:cNvPr>
          <p:cNvSpPr>
            <a:spLocks noGrp="1"/>
          </p:cNvSpPr>
          <p:nvPr>
            <p:ph type="sldNum" sz="quarter" idx="2"/>
          </p:nvPr>
        </p:nvSpPr>
        <p:spPr>
          <a:xfrm>
            <a:off x="7355292" y="4800314"/>
            <a:ext cx="188511" cy="207749"/>
          </a:xfrm>
        </p:spPr>
        <p:txBody>
          <a:bodyPr/>
          <a:lstStyle/>
          <a:p>
            <a:pPr>
              <a:defRPr/>
            </a:pPr>
            <a:fld id="{148C009B-CB69-E04A-B9B3-34B26D69E9CF}" type="slidenum">
              <a:rPr lang="en-US" smtClean="0"/>
              <a:pPr>
                <a:defRPr/>
              </a:pPr>
              <a:t>11</a:t>
            </a:fld>
            <a:endParaRPr lang="en-US" dirty="0"/>
          </a:p>
        </p:txBody>
      </p:sp>
      <p:pic>
        <p:nvPicPr>
          <p:cNvPr id="16" name="Content Placeholder 15">
            <a:extLst>
              <a:ext uri="{FF2B5EF4-FFF2-40B4-BE49-F238E27FC236}">
                <a16:creationId xmlns:a16="http://schemas.microsoft.com/office/drawing/2014/main" id="{17FACE92-9ECD-4D27-A9A9-0D9EFB1269EC}"/>
              </a:ext>
            </a:extLst>
          </p:cNvPr>
          <p:cNvPicPr>
            <a:picLocks noGrp="1" noChangeAspect="1"/>
          </p:cNvPicPr>
          <p:nvPr>
            <p:ph idx="4294967295"/>
          </p:nvPr>
        </p:nvPicPr>
        <p:blipFill>
          <a:blip r:embed="rId3" cstate="print">
            <a:extLst>
              <a:ext uri="{28A0092B-C50C-407E-A947-70E740481C1C}">
                <a14:useLocalDpi xmlns:a14="http://schemas.microsoft.com/office/drawing/2010/main"/>
              </a:ext>
            </a:extLst>
          </a:blip>
          <a:stretch>
            <a:fillRect/>
          </a:stretch>
        </p:blipFill>
        <p:spPr>
          <a:xfrm>
            <a:off x="2997200" y="1343025"/>
            <a:ext cx="3860800" cy="2700338"/>
          </a:xfrm>
          <a:prstGeom prst="rect">
            <a:avLst/>
          </a:prstGeom>
        </p:spPr>
      </p:pic>
      <p:cxnSp>
        <p:nvCxnSpPr>
          <p:cNvPr id="18" name="Straight Connector 17">
            <a:extLst>
              <a:ext uri="{FF2B5EF4-FFF2-40B4-BE49-F238E27FC236}">
                <a16:creationId xmlns:a16="http://schemas.microsoft.com/office/drawing/2014/main" id="{537530EB-6FE2-4212-9D9D-CA791DCDC5FF}"/>
              </a:ext>
            </a:extLst>
          </p:cNvPr>
          <p:cNvCxnSpPr>
            <a:cxnSpLocks/>
          </p:cNvCxnSpPr>
          <p:nvPr/>
        </p:nvCxnSpPr>
        <p:spPr>
          <a:xfrm flipH="1">
            <a:off x="3661526" y="1791800"/>
            <a:ext cx="558355" cy="1861432"/>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A60EFBE6-C0EB-46D6-BBFD-64F0AA38AC56}"/>
              </a:ext>
            </a:extLst>
          </p:cNvPr>
          <p:cNvSpPr txBox="1"/>
          <p:nvPr/>
        </p:nvSpPr>
        <p:spPr>
          <a:xfrm>
            <a:off x="3778250" y="3321055"/>
            <a:ext cx="2425700" cy="461665"/>
          </a:xfrm>
          <a:prstGeom prst="rect">
            <a:avLst/>
          </a:prstGeom>
          <a:noFill/>
        </p:spPr>
        <p:txBody>
          <a:bodyPr wrap="square" rtlCol="0">
            <a:spAutoFit/>
          </a:bodyPr>
          <a:lstStyle/>
          <a:p>
            <a:r>
              <a:rPr lang="en-US" dirty="0"/>
              <a:t>K=12.5MN/m</a:t>
            </a:r>
          </a:p>
        </p:txBody>
      </p:sp>
      <p:cxnSp>
        <p:nvCxnSpPr>
          <p:cNvPr id="22" name="Straight Arrow Connector 21">
            <a:extLst>
              <a:ext uri="{FF2B5EF4-FFF2-40B4-BE49-F238E27FC236}">
                <a16:creationId xmlns:a16="http://schemas.microsoft.com/office/drawing/2014/main" id="{C575E6B6-1687-42AB-8457-AAC339AC5306}"/>
              </a:ext>
            </a:extLst>
          </p:cNvPr>
          <p:cNvCxnSpPr/>
          <p:nvPr/>
        </p:nvCxnSpPr>
        <p:spPr>
          <a:xfrm flipH="1">
            <a:off x="4263533" y="1654413"/>
            <a:ext cx="755650" cy="2476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CFB08696-3406-44E5-9626-0762A1CA70E4}"/>
              </a:ext>
            </a:extLst>
          </p:cNvPr>
          <p:cNvSpPr txBox="1"/>
          <p:nvPr/>
        </p:nvSpPr>
        <p:spPr>
          <a:xfrm>
            <a:off x="4957561" y="1450117"/>
            <a:ext cx="1428750" cy="338554"/>
          </a:xfrm>
          <a:prstGeom prst="rect">
            <a:avLst/>
          </a:prstGeom>
          <a:noFill/>
        </p:spPr>
        <p:txBody>
          <a:bodyPr wrap="square" rtlCol="0">
            <a:spAutoFit/>
          </a:bodyPr>
          <a:lstStyle/>
          <a:p>
            <a:r>
              <a:rPr lang="en-US" sz="1600" dirty="0" err="1"/>
              <a:t>dN</a:t>
            </a:r>
            <a:r>
              <a:rPr lang="en-US" sz="1600" dirty="0"/>
              <a:t> of ~250N</a:t>
            </a:r>
          </a:p>
        </p:txBody>
      </p:sp>
      <p:cxnSp>
        <p:nvCxnSpPr>
          <p:cNvPr id="14" name="Straight Connector 13">
            <a:extLst>
              <a:ext uri="{FF2B5EF4-FFF2-40B4-BE49-F238E27FC236}">
                <a16:creationId xmlns:a16="http://schemas.microsoft.com/office/drawing/2014/main" id="{A5D05645-28F5-4E1D-A9F7-6E5D459AE9AD}"/>
              </a:ext>
            </a:extLst>
          </p:cNvPr>
          <p:cNvCxnSpPr>
            <a:cxnSpLocks/>
          </p:cNvCxnSpPr>
          <p:nvPr/>
        </p:nvCxnSpPr>
        <p:spPr>
          <a:xfrm flipH="1">
            <a:off x="3681987" y="2003999"/>
            <a:ext cx="558355" cy="1861432"/>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68275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FC51233-E6B7-4E0A-9240-F08DF1CB0F5B}"/>
              </a:ext>
            </a:extLst>
          </p:cNvPr>
          <p:cNvSpPr>
            <a:spLocks noGrp="1"/>
          </p:cNvSpPr>
          <p:nvPr>
            <p:ph type="title"/>
          </p:nvPr>
        </p:nvSpPr>
        <p:spPr/>
        <p:txBody>
          <a:bodyPr>
            <a:normAutofit/>
          </a:bodyPr>
          <a:lstStyle/>
          <a:p>
            <a:r>
              <a:rPr lang="en-US" dirty="0"/>
              <a:t>How about more events?</a:t>
            </a:r>
          </a:p>
        </p:txBody>
      </p:sp>
      <p:sp>
        <p:nvSpPr>
          <p:cNvPr id="2" name="Text Placeholder 1">
            <a:extLst>
              <a:ext uri="{FF2B5EF4-FFF2-40B4-BE49-F238E27FC236}">
                <a16:creationId xmlns:a16="http://schemas.microsoft.com/office/drawing/2014/main" id="{C43D80EC-6F43-4E3B-8991-E55C65742FBB}"/>
              </a:ext>
            </a:extLst>
          </p:cNvPr>
          <p:cNvSpPr>
            <a:spLocks noGrp="1"/>
          </p:cNvSpPr>
          <p:nvPr>
            <p:ph type="body" idx="1"/>
          </p:nvPr>
        </p:nvSpPr>
        <p:spPr>
          <a:xfrm>
            <a:off x="342900" y="1200151"/>
            <a:ext cx="3286478" cy="3394472"/>
          </a:xfrm>
        </p:spPr>
        <p:txBody>
          <a:bodyPr>
            <a:normAutofit/>
          </a:bodyPr>
          <a:lstStyle/>
          <a:p>
            <a:pPr marL="285750" indent="-285750">
              <a:buFont typeface="Arial" panose="020B0604020202020204" pitchFamily="34" charset="0"/>
              <a:buChar char="•"/>
            </a:pPr>
            <a:r>
              <a:rPr lang="en-US" dirty="0"/>
              <a:t>Several events between 1 and 10 </a:t>
            </a:r>
            <a:r>
              <a:rPr lang="en-US" dirty="0" err="1"/>
              <a:t>mJ</a:t>
            </a:r>
            <a:endParaRPr lang="en-US" dirty="0"/>
          </a:p>
          <a:p>
            <a:pPr marL="285750" indent="-285750">
              <a:buFont typeface="Arial" panose="020B0604020202020204" pitchFamily="34" charset="0"/>
              <a:buChar char="•"/>
            </a:pPr>
            <a:r>
              <a:rPr lang="en-US" dirty="0"/>
              <a:t>Acoustic data from earlier shows that many of the evets that span</a:t>
            </a:r>
          </a:p>
          <a:p>
            <a:pPr marL="285750" indent="-285750">
              <a:buFont typeface="Arial" panose="020B0604020202020204" pitchFamily="34" charset="0"/>
              <a:buChar char="•"/>
            </a:pPr>
            <a:r>
              <a:rPr lang="en-US" dirty="0"/>
              <a:t>The sample below shows at least 13 events above 2mJ</a:t>
            </a:r>
          </a:p>
          <a:p>
            <a:pPr marL="285750" indent="-285750">
              <a:buFont typeface="Arial" panose="020B0604020202020204" pitchFamily="34" charset="0"/>
              <a:buChar char="•"/>
            </a:pPr>
            <a:r>
              <a:rPr lang="en-US" dirty="0"/>
              <a:t>This is mostly failure along a single interface 48mm long</a:t>
            </a:r>
          </a:p>
        </p:txBody>
      </p:sp>
      <p:sp>
        <p:nvSpPr>
          <p:cNvPr id="6" name="Slide Number Placeholder 5">
            <a:extLst>
              <a:ext uri="{FF2B5EF4-FFF2-40B4-BE49-F238E27FC236}">
                <a16:creationId xmlns:a16="http://schemas.microsoft.com/office/drawing/2014/main" id="{4DE11ACD-E238-4A2D-85B9-8741318F6234}"/>
              </a:ext>
            </a:extLst>
          </p:cNvPr>
          <p:cNvSpPr>
            <a:spLocks noGrp="1"/>
          </p:cNvSpPr>
          <p:nvPr>
            <p:ph type="sldNum" sz="quarter" idx="2"/>
          </p:nvPr>
        </p:nvSpPr>
        <p:spPr>
          <a:xfrm>
            <a:off x="7355292" y="4800314"/>
            <a:ext cx="188511" cy="207749"/>
          </a:xfrm>
        </p:spPr>
        <p:txBody>
          <a:bodyPr/>
          <a:lstStyle/>
          <a:p>
            <a:pPr>
              <a:defRPr/>
            </a:pPr>
            <a:fld id="{979A04A2-726F-2143-A443-7788AF27176E}" type="slidenum">
              <a:rPr lang="en-US" smtClean="0"/>
              <a:pPr>
                <a:defRPr/>
              </a:pPr>
              <a:t>12</a:t>
            </a:fld>
            <a:endParaRPr lang="en-US" dirty="0"/>
          </a:p>
        </p:txBody>
      </p:sp>
      <p:pic>
        <p:nvPicPr>
          <p:cNvPr id="8" name="Content Placeholder 7">
            <a:extLst>
              <a:ext uri="{FF2B5EF4-FFF2-40B4-BE49-F238E27FC236}">
                <a16:creationId xmlns:a16="http://schemas.microsoft.com/office/drawing/2014/main" id="{7DE6741A-0678-4AA5-A647-C3087C5BFA08}"/>
              </a:ext>
            </a:extLst>
          </p:cNvPr>
          <p:cNvPicPr>
            <a:picLocks noGrp="1" noChangeAspect="1"/>
          </p:cNvPicPr>
          <p:nvPr>
            <p:ph idx="4294967295"/>
          </p:nvPr>
        </p:nvPicPr>
        <p:blipFill>
          <a:blip r:embed="rId2" cstate="print">
            <a:extLst>
              <a:ext uri="{28A0092B-C50C-407E-A947-70E740481C1C}">
                <a14:useLocalDpi xmlns:a14="http://schemas.microsoft.com/office/drawing/2010/main"/>
              </a:ext>
            </a:extLst>
          </a:blip>
          <a:stretch>
            <a:fillRect/>
          </a:stretch>
        </p:blipFill>
        <p:spPr>
          <a:xfrm>
            <a:off x="3690938" y="1160463"/>
            <a:ext cx="3167062" cy="2667000"/>
          </a:xfrm>
          <a:prstGeom prst="rect">
            <a:avLst/>
          </a:prstGeom>
        </p:spPr>
      </p:pic>
    </p:spTree>
    <p:extLst>
      <p:ext uri="{BB962C8B-B14F-4D97-AF65-F5344CB8AC3E}">
        <p14:creationId xmlns:p14="http://schemas.microsoft.com/office/powerpoint/2010/main" val="196295569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860C5DE-3EC3-4821-AA09-00CBCE6D5B3C}"/>
              </a:ext>
            </a:extLst>
          </p:cNvPr>
          <p:cNvSpPr>
            <a:spLocks noGrp="1"/>
          </p:cNvSpPr>
          <p:nvPr>
            <p:ph type="title"/>
          </p:nvPr>
        </p:nvSpPr>
        <p:spPr/>
        <p:txBody>
          <a:bodyPr>
            <a:normAutofit/>
          </a:bodyPr>
          <a:lstStyle/>
          <a:p>
            <a:r>
              <a:rPr lang="en-US" dirty="0"/>
              <a:t>And we can do more stuff!</a:t>
            </a:r>
          </a:p>
        </p:txBody>
      </p:sp>
      <p:sp>
        <p:nvSpPr>
          <p:cNvPr id="2" name="Text Placeholder 1">
            <a:extLst>
              <a:ext uri="{FF2B5EF4-FFF2-40B4-BE49-F238E27FC236}">
                <a16:creationId xmlns:a16="http://schemas.microsoft.com/office/drawing/2014/main" id="{43F51B12-2AD1-4B70-9A82-135A22CDB3D8}"/>
              </a:ext>
            </a:extLst>
          </p:cNvPr>
          <p:cNvSpPr>
            <a:spLocks noGrp="1"/>
          </p:cNvSpPr>
          <p:nvPr>
            <p:ph type="body" idx="1"/>
          </p:nvPr>
        </p:nvSpPr>
        <p:spPr>
          <a:xfrm>
            <a:off x="342904" y="1200151"/>
            <a:ext cx="2454275" cy="3394472"/>
          </a:xfrm>
        </p:spPr>
        <p:txBody>
          <a:bodyPr>
            <a:normAutofit fontScale="92500" lnSpcReduction="20000"/>
          </a:bodyPr>
          <a:lstStyle/>
          <a:p>
            <a:pPr marL="285750" indent="-285750">
              <a:buFont typeface="Arial" panose="020B0604020202020204" pitchFamily="34" charset="0"/>
              <a:buChar char="•"/>
            </a:pPr>
            <a:r>
              <a:rPr lang="en-US" dirty="0"/>
              <a:t>Should be able to correlate acoustic emissions with the above changes in load.</a:t>
            </a:r>
          </a:p>
          <a:p>
            <a:pPr marL="285750" indent="-285750">
              <a:buFont typeface="Arial" panose="020B0604020202020204" pitchFamily="34" charset="0"/>
              <a:buChar char="•"/>
            </a:pPr>
            <a:r>
              <a:rPr lang="en-US" dirty="0"/>
              <a:t>Might be able to characterize energy levels of acoustic events through</a:t>
            </a:r>
          </a:p>
          <a:p>
            <a:pPr marL="285750" indent="-285750">
              <a:buFont typeface="Arial" panose="020B0604020202020204" pitchFamily="34" charset="0"/>
              <a:buChar char="•"/>
            </a:pPr>
            <a:r>
              <a:rPr lang="en-US" dirty="0"/>
              <a:t>Other magical signal processing? Working to Meet MDP goal of fingerprinting quench Mechanisms</a:t>
            </a:r>
          </a:p>
        </p:txBody>
      </p:sp>
      <p:sp>
        <p:nvSpPr>
          <p:cNvPr id="6" name="Slide Number Placeholder 5">
            <a:extLst>
              <a:ext uri="{FF2B5EF4-FFF2-40B4-BE49-F238E27FC236}">
                <a16:creationId xmlns:a16="http://schemas.microsoft.com/office/drawing/2014/main" id="{D16BAE46-E790-4275-8180-637E71B35D04}"/>
              </a:ext>
            </a:extLst>
          </p:cNvPr>
          <p:cNvSpPr>
            <a:spLocks noGrp="1"/>
          </p:cNvSpPr>
          <p:nvPr>
            <p:ph type="sldNum" sz="quarter" idx="2"/>
          </p:nvPr>
        </p:nvSpPr>
        <p:spPr>
          <a:xfrm>
            <a:off x="7355292" y="4800314"/>
            <a:ext cx="188511" cy="207749"/>
          </a:xfrm>
        </p:spPr>
        <p:txBody>
          <a:bodyPr/>
          <a:lstStyle/>
          <a:p>
            <a:pPr>
              <a:defRPr/>
            </a:pPr>
            <a:fld id="{979A04A2-726F-2143-A443-7788AF27176E}" type="slidenum">
              <a:rPr lang="en-US" smtClean="0"/>
              <a:pPr>
                <a:defRPr/>
              </a:pPr>
              <a:t>13</a:t>
            </a:fld>
            <a:endParaRPr lang="en-US" dirty="0"/>
          </a:p>
        </p:txBody>
      </p:sp>
      <p:pic>
        <p:nvPicPr>
          <p:cNvPr id="12" name="Content Placeholder 11">
            <a:extLst>
              <a:ext uri="{FF2B5EF4-FFF2-40B4-BE49-F238E27FC236}">
                <a16:creationId xmlns:a16="http://schemas.microsoft.com/office/drawing/2014/main" id="{E367112F-15DF-4F00-B3A3-72A26CCF50E3}"/>
              </a:ext>
            </a:extLst>
          </p:cNvPr>
          <p:cNvPicPr>
            <a:picLocks noGrp="1" noChangeAspect="1"/>
          </p:cNvPicPr>
          <p:nvPr>
            <p:ph idx="4294967295"/>
          </p:nvPr>
        </p:nvPicPr>
        <p:blipFill>
          <a:blip r:embed="rId4"/>
          <a:stretch>
            <a:fillRect/>
          </a:stretch>
        </p:blipFill>
        <p:spPr>
          <a:xfrm>
            <a:off x="3515476" y="1000305"/>
            <a:ext cx="3184485" cy="2387247"/>
          </a:xfrm>
          <a:prstGeom prst="rect">
            <a:avLst/>
          </a:prstGeom>
        </p:spPr>
      </p:pic>
      <p:pic>
        <p:nvPicPr>
          <p:cNvPr id="3" name="test1short">
            <a:hlinkClick r:id="" action="ppaction://media"/>
            <a:extLst>
              <a:ext uri="{FF2B5EF4-FFF2-40B4-BE49-F238E27FC236}">
                <a16:creationId xmlns:a16="http://schemas.microsoft.com/office/drawing/2014/main" id="{470A0FE0-67C0-460E-A307-0A2FAE8EB0C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874331" y="3533599"/>
            <a:ext cx="609600" cy="609600"/>
          </a:xfrm>
          <a:prstGeom prst="rect">
            <a:avLst/>
          </a:prstGeom>
        </p:spPr>
      </p:pic>
    </p:spTree>
    <p:extLst>
      <p:ext uri="{BB962C8B-B14F-4D97-AF65-F5344CB8AC3E}">
        <p14:creationId xmlns:p14="http://schemas.microsoft.com/office/powerpoint/2010/main" val="27599014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18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AFFB4E6-C246-43E7-9C2A-1CC40F4BF63F}"/>
              </a:ext>
            </a:extLst>
          </p:cNvPr>
          <p:cNvSpPr>
            <a:spLocks noGrp="1"/>
          </p:cNvSpPr>
          <p:nvPr>
            <p:ph type="title"/>
          </p:nvPr>
        </p:nvSpPr>
        <p:spPr/>
        <p:txBody>
          <a:bodyPr>
            <a:normAutofit/>
          </a:bodyPr>
          <a:lstStyle/>
          <a:p>
            <a:r>
              <a:rPr lang="en-US" dirty="0"/>
              <a:t>Improving </a:t>
            </a:r>
            <a:r>
              <a:rPr lang="en-US" dirty="0" err="1"/>
              <a:t>Aquisition</a:t>
            </a:r>
            <a:endParaRPr lang="en-US" dirty="0"/>
          </a:p>
        </p:txBody>
      </p:sp>
      <p:sp>
        <p:nvSpPr>
          <p:cNvPr id="2" name="Text Placeholder 1">
            <a:extLst>
              <a:ext uri="{FF2B5EF4-FFF2-40B4-BE49-F238E27FC236}">
                <a16:creationId xmlns:a16="http://schemas.microsoft.com/office/drawing/2014/main" id="{BD733738-4F1D-44D9-911E-04B823EEB831}"/>
              </a:ext>
            </a:extLst>
          </p:cNvPr>
          <p:cNvSpPr>
            <a:spLocks noGrp="1"/>
          </p:cNvSpPr>
          <p:nvPr>
            <p:ph type="body" idx="1"/>
          </p:nvPr>
        </p:nvSpPr>
        <p:spPr>
          <a:xfrm>
            <a:off x="400760" y="1061157"/>
            <a:ext cx="6114343" cy="1510594"/>
          </a:xfrm>
        </p:spPr>
        <p:txBody>
          <a:bodyPr>
            <a:normAutofit/>
          </a:bodyPr>
          <a:lstStyle/>
          <a:p>
            <a:r>
              <a:rPr lang="en-US" dirty="0"/>
              <a:t>Original Sample data 12 </a:t>
            </a:r>
            <a:r>
              <a:rPr lang="en-US" dirty="0" err="1"/>
              <a:t>Mpts</a:t>
            </a:r>
            <a:r>
              <a:rPr lang="en-US" dirty="0"/>
              <a:t>, 8 bit 200 </a:t>
            </a:r>
            <a:r>
              <a:rPr lang="en-US" dirty="0" err="1"/>
              <a:t>khz</a:t>
            </a:r>
            <a:r>
              <a:rPr lang="en-US" dirty="0"/>
              <a:t> by basic DSO</a:t>
            </a:r>
          </a:p>
          <a:p>
            <a:r>
              <a:rPr lang="en-US" dirty="0"/>
              <a:t>New DAQ hardware on hand, some data available, but not yet examined</a:t>
            </a:r>
          </a:p>
          <a:p>
            <a:r>
              <a:rPr lang="en-US" dirty="0"/>
              <a:t>	12 bit, 80MS/s 256Mpt buffer</a:t>
            </a:r>
          </a:p>
          <a:p>
            <a:endParaRPr lang="en-US" dirty="0"/>
          </a:p>
        </p:txBody>
      </p:sp>
      <p:sp>
        <p:nvSpPr>
          <p:cNvPr id="6" name="Slide Number Placeholder 5">
            <a:extLst>
              <a:ext uri="{FF2B5EF4-FFF2-40B4-BE49-F238E27FC236}">
                <a16:creationId xmlns:a16="http://schemas.microsoft.com/office/drawing/2014/main" id="{A676ABDF-CF38-461C-8B56-516D93E99AE4}"/>
              </a:ext>
            </a:extLst>
          </p:cNvPr>
          <p:cNvSpPr>
            <a:spLocks noGrp="1"/>
          </p:cNvSpPr>
          <p:nvPr>
            <p:ph type="sldNum" sz="quarter" idx="2"/>
          </p:nvPr>
        </p:nvSpPr>
        <p:spPr>
          <a:xfrm>
            <a:off x="7355292" y="4800314"/>
            <a:ext cx="188511" cy="207749"/>
          </a:xfrm>
        </p:spPr>
        <p:txBody>
          <a:bodyPr/>
          <a:lstStyle/>
          <a:p>
            <a:pPr>
              <a:defRPr/>
            </a:pPr>
            <a:fld id="{979A04A2-726F-2143-A443-7788AF27176E}" type="slidenum">
              <a:rPr lang="en-US" smtClean="0"/>
              <a:pPr>
                <a:defRPr/>
              </a:pPr>
              <a:t>14</a:t>
            </a:fld>
            <a:endParaRPr lang="en-US" dirty="0"/>
          </a:p>
        </p:txBody>
      </p:sp>
      <p:pic>
        <p:nvPicPr>
          <p:cNvPr id="8" name="Content Placeholder 7">
            <a:extLst>
              <a:ext uri="{FF2B5EF4-FFF2-40B4-BE49-F238E27FC236}">
                <a16:creationId xmlns:a16="http://schemas.microsoft.com/office/drawing/2014/main" id="{A8F96342-022F-4F22-B5EF-CA9653D26A85}"/>
              </a:ext>
            </a:extLst>
          </p:cNvPr>
          <p:cNvPicPr>
            <a:picLocks noGrp="1" noChangeAspect="1"/>
          </p:cNvPicPr>
          <p:nvPr>
            <p:ph idx="4294967295"/>
          </p:nvPr>
        </p:nvPicPr>
        <p:blipFill>
          <a:blip r:embed="rId2" cstate="print">
            <a:extLst>
              <a:ext uri="{28A0092B-C50C-407E-A947-70E740481C1C}">
                <a14:useLocalDpi xmlns:a14="http://schemas.microsoft.com/office/drawing/2010/main"/>
              </a:ext>
            </a:extLst>
          </a:blip>
          <a:stretch>
            <a:fillRect/>
          </a:stretch>
        </p:blipFill>
        <p:spPr>
          <a:xfrm>
            <a:off x="66943" y="2646034"/>
            <a:ext cx="1733639" cy="1302361"/>
          </a:xfrm>
          <a:prstGeom prst="rect">
            <a:avLst/>
          </a:prstGeom>
        </p:spPr>
      </p:pic>
      <p:pic>
        <p:nvPicPr>
          <p:cNvPr id="9" name="Picture 8">
            <a:extLst>
              <a:ext uri="{FF2B5EF4-FFF2-40B4-BE49-F238E27FC236}">
                <a16:creationId xmlns:a16="http://schemas.microsoft.com/office/drawing/2014/main" id="{9B6D43EA-61A2-45B2-B923-A410A089A1C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17428" y="2646030"/>
            <a:ext cx="1944305" cy="1280990"/>
          </a:xfrm>
          <a:prstGeom prst="rect">
            <a:avLst/>
          </a:prstGeom>
        </p:spPr>
      </p:pic>
      <p:cxnSp>
        <p:nvCxnSpPr>
          <p:cNvPr id="11" name="Straight Arrow Connector 10">
            <a:extLst>
              <a:ext uri="{FF2B5EF4-FFF2-40B4-BE49-F238E27FC236}">
                <a16:creationId xmlns:a16="http://schemas.microsoft.com/office/drawing/2014/main" id="{7AC32B0F-CA8B-40F0-B9F4-E986DBB1CCB9}"/>
              </a:ext>
            </a:extLst>
          </p:cNvPr>
          <p:cNvCxnSpPr>
            <a:cxnSpLocks/>
          </p:cNvCxnSpPr>
          <p:nvPr/>
        </p:nvCxnSpPr>
        <p:spPr>
          <a:xfrm>
            <a:off x="719421" y="3271349"/>
            <a:ext cx="1659795" cy="419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9E28B41F-CEC5-40FD-9E1F-937F0DD7BA33}"/>
              </a:ext>
            </a:extLst>
          </p:cNvPr>
          <p:cNvSpPr txBox="1"/>
          <p:nvPr/>
        </p:nvSpPr>
        <p:spPr>
          <a:xfrm>
            <a:off x="1917424" y="3934805"/>
            <a:ext cx="2073198" cy="523220"/>
          </a:xfrm>
          <a:prstGeom prst="rect">
            <a:avLst/>
          </a:prstGeom>
          <a:noFill/>
        </p:spPr>
        <p:txBody>
          <a:bodyPr wrap="square" rtlCol="0">
            <a:spAutoFit/>
          </a:bodyPr>
          <a:lstStyle/>
          <a:p>
            <a:r>
              <a:rPr lang="en-US" sz="1400" dirty="0"/>
              <a:t>200 kHz is probably not enough…</a:t>
            </a:r>
          </a:p>
        </p:txBody>
      </p:sp>
      <p:pic>
        <p:nvPicPr>
          <p:cNvPr id="10" name="Picture 9">
            <a:extLst>
              <a:ext uri="{FF2B5EF4-FFF2-40B4-BE49-F238E27FC236}">
                <a16:creationId xmlns:a16="http://schemas.microsoft.com/office/drawing/2014/main" id="{EBBA279E-CF17-439A-B371-6741CEA1A1AB}"/>
              </a:ext>
            </a:extLst>
          </p:cNvPr>
          <p:cNvPicPr>
            <a:picLocks noChangeAspect="1"/>
          </p:cNvPicPr>
          <p:nvPr/>
        </p:nvPicPr>
        <p:blipFill>
          <a:blip r:embed="rId4"/>
          <a:stretch>
            <a:fillRect/>
          </a:stretch>
        </p:blipFill>
        <p:spPr>
          <a:xfrm>
            <a:off x="4440363" y="2563210"/>
            <a:ext cx="2203284" cy="1792287"/>
          </a:xfrm>
          <a:prstGeom prst="rect">
            <a:avLst/>
          </a:prstGeom>
        </p:spPr>
      </p:pic>
      <p:cxnSp>
        <p:nvCxnSpPr>
          <p:cNvPr id="14" name="Straight Arrow Connector 13">
            <a:extLst>
              <a:ext uri="{FF2B5EF4-FFF2-40B4-BE49-F238E27FC236}">
                <a16:creationId xmlns:a16="http://schemas.microsoft.com/office/drawing/2014/main" id="{F7C35450-8D84-4CE0-9E7A-E88C1AC38958}"/>
              </a:ext>
            </a:extLst>
          </p:cNvPr>
          <p:cNvCxnSpPr>
            <a:cxnSpLocks/>
          </p:cNvCxnSpPr>
          <p:nvPr/>
        </p:nvCxnSpPr>
        <p:spPr>
          <a:xfrm>
            <a:off x="3524710" y="3297210"/>
            <a:ext cx="1659795" cy="419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7A64C32B-8FC1-4811-8899-4B40139D6485}"/>
              </a:ext>
            </a:extLst>
          </p:cNvPr>
          <p:cNvSpPr txBox="1"/>
          <p:nvPr/>
        </p:nvSpPr>
        <p:spPr>
          <a:xfrm>
            <a:off x="4440363" y="4290758"/>
            <a:ext cx="2073198" cy="523220"/>
          </a:xfrm>
          <a:prstGeom prst="rect">
            <a:avLst/>
          </a:prstGeom>
          <a:noFill/>
        </p:spPr>
        <p:txBody>
          <a:bodyPr wrap="square" rtlCol="0">
            <a:spAutoFit/>
          </a:bodyPr>
          <a:lstStyle/>
          <a:p>
            <a:r>
              <a:rPr lang="en-US" sz="1400" dirty="0"/>
              <a:t>But 20 MHz is sufficiently overkill</a:t>
            </a:r>
          </a:p>
        </p:txBody>
      </p:sp>
    </p:spTree>
    <p:extLst>
      <p:ext uri="{BB962C8B-B14F-4D97-AF65-F5344CB8AC3E}">
        <p14:creationId xmlns:p14="http://schemas.microsoft.com/office/powerpoint/2010/main" val="280114143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838A821-92D1-4F53-BD1A-98646ACE8345}"/>
              </a:ext>
            </a:extLst>
          </p:cNvPr>
          <p:cNvSpPr>
            <a:spLocks noGrp="1"/>
          </p:cNvSpPr>
          <p:nvPr>
            <p:ph type="title"/>
          </p:nvPr>
        </p:nvSpPr>
        <p:spPr/>
        <p:txBody>
          <a:bodyPr>
            <a:normAutofit/>
          </a:bodyPr>
          <a:lstStyle/>
          <a:p>
            <a:r>
              <a:rPr lang="en-US" dirty="0"/>
              <a:t>Look, they do line up!</a:t>
            </a:r>
          </a:p>
        </p:txBody>
      </p:sp>
      <p:sp>
        <p:nvSpPr>
          <p:cNvPr id="2" name="Text Placeholder 1">
            <a:extLst>
              <a:ext uri="{FF2B5EF4-FFF2-40B4-BE49-F238E27FC236}">
                <a16:creationId xmlns:a16="http://schemas.microsoft.com/office/drawing/2014/main" id="{920EC80A-DD24-4D8E-9C9B-DA4EAD2489BD}"/>
              </a:ext>
            </a:extLst>
          </p:cNvPr>
          <p:cNvSpPr>
            <a:spLocks noGrp="1"/>
          </p:cNvSpPr>
          <p:nvPr>
            <p:ph type="body" idx="1"/>
          </p:nvPr>
        </p:nvSpPr>
        <p:spPr>
          <a:xfrm>
            <a:off x="342904" y="1200151"/>
            <a:ext cx="3308839" cy="3106560"/>
          </a:xfrm>
        </p:spPr>
        <p:txBody>
          <a:bodyPr>
            <a:normAutofit fontScale="62500" lnSpcReduction="20000"/>
          </a:bodyPr>
          <a:lstStyle/>
          <a:p>
            <a:r>
              <a:rPr lang="en-US" dirty="0"/>
              <a:t>Acoustic events do line up with energy change events</a:t>
            </a:r>
          </a:p>
          <a:p>
            <a:pPr marL="285750" indent="-285750">
              <a:buFont typeface="Arial" panose="020B0604020202020204" pitchFamily="34" charset="0"/>
              <a:buChar char="•"/>
            </a:pPr>
            <a:r>
              <a:rPr lang="en-US" dirty="0"/>
              <a:t>Manually aligned to 1 event between datasets as the Instron does not provide a sync signal</a:t>
            </a:r>
          </a:p>
          <a:p>
            <a:pPr marL="285750" indent="-285750">
              <a:buFont typeface="Arial" panose="020B0604020202020204" pitchFamily="34" charset="0"/>
              <a:buChar char="•"/>
            </a:pPr>
            <a:r>
              <a:rPr lang="en-US" dirty="0"/>
              <a:t>All other events followed</a:t>
            </a:r>
          </a:p>
          <a:p>
            <a:pPr marL="285750" indent="-285750">
              <a:buFont typeface="Arial" panose="020B0604020202020204" pitchFamily="34" charset="0"/>
              <a:buChar char="•"/>
            </a:pPr>
            <a:r>
              <a:rPr lang="en-US" dirty="0"/>
              <a:t>Events have substantial acoustic power</a:t>
            </a:r>
          </a:p>
          <a:p>
            <a:pPr marL="742950" lvl="1" indent="-285750">
              <a:buFont typeface="Arial" panose="020B0604020202020204" pitchFamily="34" charset="0"/>
              <a:buChar char="•"/>
            </a:pPr>
            <a:r>
              <a:rPr lang="en-US" dirty="0"/>
              <a:t>Most easily seen force events saturate the acoustic DAQ</a:t>
            </a:r>
          </a:p>
          <a:p>
            <a:pPr marL="742950" lvl="1" indent="-285750">
              <a:buFont typeface="Arial" panose="020B0604020202020204" pitchFamily="34" charset="0"/>
              <a:buChar char="•"/>
            </a:pPr>
            <a:r>
              <a:rPr lang="en-US" dirty="0"/>
              <a:t>Small events in the noise of the force signal still have substantial acoustic signals</a:t>
            </a:r>
          </a:p>
          <a:p>
            <a:pPr marL="1200150" lvl="2" indent="-285750">
              <a:buFont typeface="Arial" panose="020B0604020202020204" pitchFamily="34" charset="0"/>
              <a:buChar char="•"/>
            </a:pPr>
            <a:r>
              <a:rPr lang="en-US" b="1" dirty="0"/>
              <a:t>Huge dynamic range!</a:t>
            </a:r>
          </a:p>
          <a:p>
            <a:pPr marL="285750" indent="-285750">
              <a:buFont typeface="Arial" panose="020B0604020202020204" pitchFamily="34" charset="0"/>
              <a:buChar char="•"/>
            </a:pPr>
            <a:r>
              <a:rPr lang="en-US" dirty="0"/>
              <a:t>Note example shown has substantial noise, noise floor reduced by 10 dB with better shielding on cable (Aluminum foil)</a:t>
            </a:r>
          </a:p>
          <a:p>
            <a:pPr marL="285750" indent="-285750">
              <a:buFont typeface="Arial" panose="020B0604020202020204" pitchFamily="34" charset="0"/>
              <a:buChar char="•"/>
            </a:pPr>
            <a:endParaRPr lang="en-US" dirty="0"/>
          </a:p>
          <a:p>
            <a:pPr marL="0" indent="0">
              <a:buNone/>
            </a:pPr>
            <a:r>
              <a:rPr lang="en-US" b="1" dirty="0"/>
              <a:t>Intuitively, noise is the result of an energy release.</a:t>
            </a:r>
          </a:p>
          <a:p>
            <a:pPr marL="285750" indent="-285750">
              <a:buFont typeface="Arial" panose="020B0604020202020204" pitchFamily="34" charset="0"/>
              <a:buChar char="•"/>
            </a:pPr>
            <a:r>
              <a:rPr lang="en-US" b="1" dirty="0"/>
              <a:t>Build a quiet magnet, reach short sample limit.</a:t>
            </a:r>
          </a:p>
          <a:p>
            <a:endParaRPr lang="en-US" dirty="0"/>
          </a:p>
        </p:txBody>
      </p:sp>
      <p:sp>
        <p:nvSpPr>
          <p:cNvPr id="6" name="Slide Number Placeholder 5">
            <a:extLst>
              <a:ext uri="{FF2B5EF4-FFF2-40B4-BE49-F238E27FC236}">
                <a16:creationId xmlns:a16="http://schemas.microsoft.com/office/drawing/2014/main" id="{D69B4B21-4748-4D70-8989-3580B693A6A8}"/>
              </a:ext>
            </a:extLst>
          </p:cNvPr>
          <p:cNvSpPr>
            <a:spLocks noGrp="1"/>
          </p:cNvSpPr>
          <p:nvPr>
            <p:ph type="sldNum" sz="quarter" idx="2"/>
          </p:nvPr>
        </p:nvSpPr>
        <p:spPr>
          <a:xfrm>
            <a:off x="7355292" y="4800314"/>
            <a:ext cx="188511" cy="207749"/>
          </a:xfrm>
        </p:spPr>
        <p:txBody>
          <a:bodyPr/>
          <a:lstStyle/>
          <a:p>
            <a:pPr>
              <a:defRPr/>
            </a:pPr>
            <a:fld id="{979A04A2-726F-2143-A443-7788AF27176E}" type="slidenum">
              <a:rPr lang="en-US" smtClean="0"/>
              <a:pPr>
                <a:defRPr/>
              </a:pPr>
              <a:t>15</a:t>
            </a:fld>
            <a:endParaRPr lang="en-US" dirty="0"/>
          </a:p>
        </p:txBody>
      </p:sp>
      <p:pic>
        <p:nvPicPr>
          <p:cNvPr id="11" name="Content Placeholder 10">
            <a:extLst>
              <a:ext uri="{FF2B5EF4-FFF2-40B4-BE49-F238E27FC236}">
                <a16:creationId xmlns:a16="http://schemas.microsoft.com/office/drawing/2014/main" id="{BAE52995-1655-4185-8505-02620F2BA2D7}"/>
              </a:ext>
            </a:extLst>
          </p:cNvPr>
          <p:cNvPicPr>
            <a:picLocks noGrp="1" noChangeAspect="1"/>
          </p:cNvPicPr>
          <p:nvPr>
            <p:ph idx="4294967295"/>
          </p:nvPr>
        </p:nvPicPr>
        <p:blipFill>
          <a:blip r:embed="rId2" cstate="print">
            <a:extLst>
              <a:ext uri="{28A0092B-C50C-407E-A947-70E740481C1C}">
                <a14:useLocalDpi xmlns:a14="http://schemas.microsoft.com/office/drawing/2010/main"/>
              </a:ext>
            </a:extLst>
          </a:blip>
          <a:stretch>
            <a:fillRect/>
          </a:stretch>
        </p:blipFill>
        <p:spPr>
          <a:xfrm>
            <a:off x="4203080" y="940470"/>
            <a:ext cx="2375029" cy="1827480"/>
          </a:xfrm>
          <a:prstGeom prst="rect">
            <a:avLst/>
          </a:prstGeom>
        </p:spPr>
      </p:pic>
      <p:pic>
        <p:nvPicPr>
          <p:cNvPr id="12" name="Picture 11">
            <a:extLst>
              <a:ext uri="{FF2B5EF4-FFF2-40B4-BE49-F238E27FC236}">
                <a16:creationId xmlns:a16="http://schemas.microsoft.com/office/drawing/2014/main" id="{CDA67B56-EDE4-4FD3-8674-C0C52A0F1D3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03079" y="2828648"/>
            <a:ext cx="2375029" cy="1796239"/>
          </a:xfrm>
          <a:prstGeom prst="rect">
            <a:avLst/>
          </a:prstGeom>
        </p:spPr>
      </p:pic>
      <p:sp>
        <p:nvSpPr>
          <p:cNvPr id="13" name="Rectangle 12">
            <a:extLst>
              <a:ext uri="{FF2B5EF4-FFF2-40B4-BE49-F238E27FC236}">
                <a16:creationId xmlns:a16="http://schemas.microsoft.com/office/drawing/2014/main" id="{844A41BE-5D58-42FB-8740-8961CECFADA8}"/>
              </a:ext>
            </a:extLst>
          </p:cNvPr>
          <p:cNvSpPr/>
          <p:nvPr/>
        </p:nvSpPr>
        <p:spPr>
          <a:xfrm>
            <a:off x="4999567" y="2958163"/>
            <a:ext cx="120650" cy="1569368"/>
          </a:xfrm>
          <a:prstGeom prst="rect">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3" name="TextBox 2">
            <a:extLst>
              <a:ext uri="{FF2B5EF4-FFF2-40B4-BE49-F238E27FC236}">
                <a16:creationId xmlns:a16="http://schemas.microsoft.com/office/drawing/2014/main" id="{4767C542-1417-4828-8458-3EF63A4FB9E7}"/>
              </a:ext>
            </a:extLst>
          </p:cNvPr>
          <p:cNvSpPr txBox="1"/>
          <p:nvPr/>
        </p:nvSpPr>
        <p:spPr>
          <a:xfrm>
            <a:off x="5686425" y="1276350"/>
            <a:ext cx="638175" cy="246219"/>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000" b="0" i="0" u="none" strike="noStrike" cap="none" spc="0" normalizeH="0" baseline="0" dirty="0">
                <a:ln>
                  <a:noFill/>
                </a:ln>
                <a:solidFill>
                  <a:srgbClr val="000000"/>
                </a:solidFill>
                <a:effectLst/>
                <a:uFillTx/>
                <a:latin typeface="Franklin Gothic Book"/>
                <a:ea typeface="Franklin Gothic Book"/>
                <a:cs typeface="Franklin Gothic Book"/>
                <a:sym typeface="Franklin Gothic Book"/>
              </a:rPr>
              <a:t>Load</a:t>
            </a:r>
          </a:p>
        </p:txBody>
      </p:sp>
      <p:sp>
        <p:nvSpPr>
          <p:cNvPr id="14" name="TextBox 13">
            <a:extLst>
              <a:ext uri="{FF2B5EF4-FFF2-40B4-BE49-F238E27FC236}">
                <a16:creationId xmlns:a16="http://schemas.microsoft.com/office/drawing/2014/main" id="{0E2B0AE1-33BA-459F-8C9D-D4966AA27210}"/>
              </a:ext>
            </a:extLst>
          </p:cNvPr>
          <p:cNvSpPr txBox="1"/>
          <p:nvPr/>
        </p:nvSpPr>
        <p:spPr>
          <a:xfrm>
            <a:off x="5686424" y="1981560"/>
            <a:ext cx="638175" cy="400108"/>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000" b="0" i="0" u="none" strike="noStrike" cap="none" spc="0" normalizeH="0" baseline="0" dirty="0">
                <a:ln>
                  <a:noFill/>
                </a:ln>
                <a:solidFill>
                  <a:srgbClr val="000000"/>
                </a:solidFill>
                <a:effectLst/>
                <a:uFillTx/>
                <a:latin typeface="Franklin Gothic Book"/>
                <a:ea typeface="Franklin Gothic Book"/>
                <a:cs typeface="Franklin Gothic Book"/>
                <a:sym typeface="Franklin Gothic Book"/>
              </a:rPr>
              <a:t>Acoustic Amplitude</a:t>
            </a:r>
          </a:p>
        </p:txBody>
      </p:sp>
    </p:spTree>
    <p:extLst>
      <p:ext uri="{BB962C8B-B14F-4D97-AF65-F5344CB8AC3E}">
        <p14:creationId xmlns:p14="http://schemas.microsoft.com/office/powerpoint/2010/main" val="37180373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24D041D-D896-40D9-9064-486D0F37C8C1}"/>
              </a:ext>
            </a:extLst>
          </p:cNvPr>
          <p:cNvSpPr>
            <a:spLocks noGrp="1"/>
          </p:cNvSpPr>
          <p:nvPr>
            <p:ph type="title"/>
          </p:nvPr>
        </p:nvSpPr>
        <p:spPr/>
        <p:txBody>
          <a:bodyPr>
            <a:normAutofit/>
          </a:bodyPr>
          <a:lstStyle/>
          <a:p>
            <a:r>
              <a:rPr lang="en-US" sz="2000" dirty="0"/>
              <a:t>High Viscosity Impregnation: Enabling Filled and Thermoplastic Resins</a:t>
            </a:r>
          </a:p>
        </p:txBody>
      </p:sp>
      <p:sp>
        <p:nvSpPr>
          <p:cNvPr id="2" name="Text Placeholder 1">
            <a:extLst>
              <a:ext uri="{FF2B5EF4-FFF2-40B4-BE49-F238E27FC236}">
                <a16:creationId xmlns:a16="http://schemas.microsoft.com/office/drawing/2014/main" id="{0B12971B-B3FA-447C-A0BA-91E96A7B34CD}"/>
              </a:ext>
            </a:extLst>
          </p:cNvPr>
          <p:cNvSpPr>
            <a:spLocks noGrp="1"/>
          </p:cNvSpPr>
          <p:nvPr>
            <p:ph type="body" idx="1"/>
          </p:nvPr>
        </p:nvSpPr>
        <p:spPr>
          <a:xfrm>
            <a:off x="2336800" y="1200151"/>
            <a:ext cx="4178300" cy="3394472"/>
          </a:xfrm>
        </p:spPr>
        <p:txBody>
          <a:bodyPr>
            <a:normAutofit fontScale="85000" lnSpcReduction="10000"/>
          </a:bodyPr>
          <a:lstStyle/>
          <a:p>
            <a:r>
              <a:rPr lang="en-US" dirty="0"/>
              <a:t>Tailoring matrix mechanical properties can be used to engineer coil properties substantially</a:t>
            </a:r>
          </a:p>
          <a:p>
            <a:pPr marL="230188" indent="-230188">
              <a:buFont typeface="Arial" charset="0"/>
              <a:buChar char="•"/>
            </a:pPr>
            <a:r>
              <a:rPr lang="en-US" sz="1200" dirty="0">
                <a:solidFill>
                  <a:srgbClr val="505050"/>
                </a:solidFill>
              </a:rPr>
              <a:t>Probably the most important ones for magnets</a:t>
            </a:r>
          </a:p>
          <a:p>
            <a:pPr marL="512763" lvl="1" indent="-230188">
              <a:buFont typeface="Arial" charset="0"/>
              <a:buChar char="–"/>
            </a:pPr>
            <a:r>
              <a:rPr lang="en-US" sz="1100" dirty="0">
                <a:solidFill>
                  <a:srgbClr val="505050"/>
                </a:solidFill>
              </a:rPr>
              <a:t>Strength</a:t>
            </a:r>
          </a:p>
          <a:p>
            <a:pPr marL="512763" lvl="1" indent="-230188">
              <a:buFont typeface="Arial" charset="0"/>
              <a:buChar char="–"/>
            </a:pPr>
            <a:r>
              <a:rPr lang="en-US" sz="1100" dirty="0">
                <a:solidFill>
                  <a:srgbClr val="505050"/>
                </a:solidFill>
              </a:rPr>
              <a:t>CTE</a:t>
            </a:r>
          </a:p>
          <a:p>
            <a:pPr marL="512763" lvl="1" indent="-230188">
              <a:buFont typeface="Arial" charset="0"/>
              <a:buChar char="–"/>
            </a:pPr>
            <a:r>
              <a:rPr lang="en-US" sz="1100" dirty="0">
                <a:solidFill>
                  <a:srgbClr val="505050"/>
                </a:solidFill>
              </a:rPr>
              <a:t>Modulus</a:t>
            </a:r>
          </a:p>
          <a:p>
            <a:pPr marL="512763" lvl="1" indent="-230188">
              <a:buFont typeface="Arial" charset="0"/>
              <a:buChar char="–"/>
            </a:pPr>
            <a:r>
              <a:rPr lang="en-US" sz="1100" dirty="0">
                <a:solidFill>
                  <a:srgbClr val="505050"/>
                </a:solidFill>
              </a:rPr>
              <a:t>Ductility</a:t>
            </a:r>
          </a:p>
          <a:p>
            <a:pPr marL="512763" lvl="1" indent="-230188">
              <a:buFont typeface="Arial" charset="0"/>
              <a:buChar char="–"/>
            </a:pPr>
            <a:r>
              <a:rPr lang="en-US" sz="1100" dirty="0">
                <a:solidFill>
                  <a:srgbClr val="505050"/>
                </a:solidFill>
              </a:rPr>
              <a:t>Homogeneity</a:t>
            </a:r>
          </a:p>
          <a:p>
            <a:pPr marL="230188" indent="-230188">
              <a:buFont typeface="Arial" charset="0"/>
              <a:buChar char="•"/>
            </a:pPr>
            <a:r>
              <a:rPr lang="en-US" sz="1200" dirty="0">
                <a:solidFill>
                  <a:srgbClr val="505050"/>
                </a:solidFill>
              </a:rPr>
              <a:t>Other properties that are good</a:t>
            </a:r>
          </a:p>
          <a:p>
            <a:pPr marL="512763" lvl="1" indent="-230188">
              <a:buFont typeface="Arial" charset="0"/>
              <a:buChar char="–"/>
            </a:pPr>
            <a:r>
              <a:rPr lang="en-US" sz="1100" dirty="0">
                <a:solidFill>
                  <a:srgbClr val="505050"/>
                </a:solidFill>
              </a:rPr>
              <a:t>Thermal Conductivity</a:t>
            </a:r>
          </a:p>
          <a:p>
            <a:pPr marL="512763" lvl="1" indent="-230188">
              <a:buFont typeface="Arial" charset="0"/>
              <a:buChar char="–"/>
            </a:pPr>
            <a:r>
              <a:rPr lang="en-US" sz="1100" dirty="0">
                <a:solidFill>
                  <a:srgbClr val="505050"/>
                </a:solidFill>
              </a:rPr>
              <a:t>Specific Heat</a:t>
            </a:r>
          </a:p>
          <a:p>
            <a:pPr marL="512763" lvl="1" indent="-230188">
              <a:buFont typeface="Arial" charset="0"/>
              <a:buChar char="–"/>
            </a:pPr>
            <a:r>
              <a:rPr lang="en-US" sz="1100" dirty="0">
                <a:solidFill>
                  <a:srgbClr val="505050"/>
                </a:solidFill>
              </a:rPr>
              <a:t>Radiation resistance</a:t>
            </a:r>
          </a:p>
          <a:p>
            <a:pPr marL="512763" lvl="1" indent="-230188">
              <a:buFont typeface="Arial" charset="0"/>
              <a:buChar char="–"/>
            </a:pPr>
            <a:r>
              <a:rPr lang="en-US" sz="1100" dirty="0">
                <a:solidFill>
                  <a:srgbClr val="505050"/>
                </a:solidFill>
              </a:rPr>
              <a:t>Cost</a:t>
            </a:r>
          </a:p>
          <a:p>
            <a:pPr marL="230188" indent="-230188">
              <a:buFont typeface="Arial" charset="0"/>
              <a:buChar char="•"/>
            </a:pPr>
            <a:r>
              <a:rPr lang="en-US" sz="1200" dirty="0">
                <a:solidFill>
                  <a:srgbClr val="505050"/>
                </a:solidFill>
              </a:rPr>
              <a:t>Things that we care about for fabrication, but not that much for coil performance</a:t>
            </a:r>
          </a:p>
          <a:p>
            <a:pPr marL="512763" lvl="1" indent="-230188">
              <a:buFont typeface="Arial" charset="0"/>
              <a:buChar char="–"/>
            </a:pPr>
            <a:r>
              <a:rPr lang="en-US" sz="1100" dirty="0">
                <a:solidFill>
                  <a:srgbClr val="505050"/>
                </a:solidFill>
              </a:rPr>
              <a:t>Viscosity</a:t>
            </a:r>
          </a:p>
          <a:p>
            <a:pPr marL="512763" lvl="1" indent="-230188">
              <a:buFont typeface="Arial" charset="0"/>
              <a:buChar char="–"/>
            </a:pPr>
            <a:r>
              <a:rPr lang="en-US" sz="1100" dirty="0">
                <a:solidFill>
                  <a:srgbClr val="505050"/>
                </a:solidFill>
              </a:rPr>
              <a:t>Processing Temperature/melt temperature/</a:t>
            </a:r>
            <a:r>
              <a:rPr lang="en-US" sz="1100" dirty="0" err="1">
                <a:solidFill>
                  <a:srgbClr val="505050"/>
                </a:solidFill>
              </a:rPr>
              <a:t>Tg</a:t>
            </a:r>
            <a:endParaRPr lang="en-US" sz="1100" dirty="0">
              <a:solidFill>
                <a:srgbClr val="505050"/>
              </a:solidFill>
            </a:endParaRPr>
          </a:p>
          <a:p>
            <a:pPr marL="512763" lvl="1" indent="-230188">
              <a:buFont typeface="Arial" charset="0"/>
              <a:buChar char="–"/>
            </a:pPr>
            <a:r>
              <a:rPr lang="en-US" sz="1100" dirty="0">
                <a:solidFill>
                  <a:srgbClr val="505050"/>
                </a:solidFill>
              </a:rPr>
              <a:t>Processing Time</a:t>
            </a:r>
          </a:p>
          <a:p>
            <a:endParaRPr lang="en-US" dirty="0"/>
          </a:p>
        </p:txBody>
      </p:sp>
      <p:sp>
        <p:nvSpPr>
          <p:cNvPr id="6" name="Slide Number Placeholder 5">
            <a:extLst>
              <a:ext uri="{FF2B5EF4-FFF2-40B4-BE49-F238E27FC236}">
                <a16:creationId xmlns:a16="http://schemas.microsoft.com/office/drawing/2014/main" id="{CC11A779-6CC6-4345-A194-7AB6492F8E8D}"/>
              </a:ext>
            </a:extLst>
          </p:cNvPr>
          <p:cNvSpPr>
            <a:spLocks noGrp="1"/>
          </p:cNvSpPr>
          <p:nvPr>
            <p:ph type="sldNum" sz="quarter" idx="2"/>
          </p:nvPr>
        </p:nvSpPr>
        <p:spPr>
          <a:xfrm>
            <a:off x="7355292" y="4800314"/>
            <a:ext cx="188511" cy="207749"/>
          </a:xfrm>
        </p:spPr>
        <p:txBody>
          <a:bodyPr/>
          <a:lstStyle/>
          <a:p>
            <a:pPr>
              <a:defRPr/>
            </a:pPr>
            <a:fld id="{979A04A2-726F-2143-A443-7788AF27176E}" type="slidenum">
              <a:rPr lang="en-US" smtClean="0"/>
              <a:pPr>
                <a:defRPr/>
              </a:pPr>
              <a:t>16</a:t>
            </a:fld>
            <a:endParaRPr lang="en-US" dirty="0"/>
          </a:p>
        </p:txBody>
      </p:sp>
      <p:pic>
        <p:nvPicPr>
          <p:cNvPr id="8" name="Content Placeholder 7">
            <a:extLst>
              <a:ext uri="{FF2B5EF4-FFF2-40B4-BE49-F238E27FC236}">
                <a16:creationId xmlns:a16="http://schemas.microsoft.com/office/drawing/2014/main" id="{934E365F-0874-4250-8BAA-E481066AEC4F}"/>
              </a:ext>
            </a:extLst>
          </p:cNvPr>
          <p:cNvPicPr>
            <a:picLocks noGrp="1" noChangeAspect="1"/>
          </p:cNvPicPr>
          <p:nvPr>
            <p:ph idx="4294967295"/>
          </p:nvPr>
        </p:nvPicPr>
        <p:blipFill>
          <a:blip r:embed="rId2" cstate="print">
            <a:extLst>
              <a:ext uri="{28A0092B-C50C-407E-A947-70E740481C1C}">
                <a14:useLocalDpi xmlns:a14="http://schemas.microsoft.com/office/drawing/2010/main"/>
              </a:ext>
            </a:extLst>
          </a:blip>
          <a:stretch>
            <a:fillRect/>
          </a:stretch>
        </p:blipFill>
        <p:spPr>
          <a:xfrm>
            <a:off x="0" y="1200154"/>
            <a:ext cx="2254250" cy="3394075"/>
          </a:xfrm>
          <a:prstGeom prst="rect">
            <a:avLst/>
          </a:prstGeom>
        </p:spPr>
      </p:pic>
    </p:spTree>
    <p:extLst>
      <p:ext uri="{BB962C8B-B14F-4D97-AF65-F5344CB8AC3E}">
        <p14:creationId xmlns:p14="http://schemas.microsoft.com/office/powerpoint/2010/main" val="424071759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D8C873-C715-4E9A-9886-833410ED1572}"/>
              </a:ext>
            </a:extLst>
          </p:cNvPr>
          <p:cNvSpPr>
            <a:spLocks noGrp="1"/>
          </p:cNvSpPr>
          <p:nvPr>
            <p:ph type="title"/>
          </p:nvPr>
        </p:nvSpPr>
        <p:spPr/>
        <p:txBody>
          <a:bodyPr>
            <a:normAutofit/>
          </a:bodyPr>
          <a:lstStyle/>
          <a:p>
            <a:r>
              <a:rPr lang="en-US" dirty="0"/>
              <a:t>Rules of Mixtures: Guidelines to Engineering Composites.</a:t>
            </a:r>
          </a:p>
        </p:txBody>
      </p:sp>
      <p:sp>
        <p:nvSpPr>
          <p:cNvPr id="6" name="Slide Number Placeholder 5">
            <a:extLst>
              <a:ext uri="{FF2B5EF4-FFF2-40B4-BE49-F238E27FC236}">
                <a16:creationId xmlns:a16="http://schemas.microsoft.com/office/drawing/2014/main" id="{1D35A62F-D8B1-4133-95E6-F886A6440968}"/>
              </a:ext>
            </a:extLst>
          </p:cNvPr>
          <p:cNvSpPr>
            <a:spLocks noGrp="1"/>
          </p:cNvSpPr>
          <p:nvPr>
            <p:ph type="sldNum" sz="quarter" idx="2"/>
          </p:nvPr>
        </p:nvSpPr>
        <p:spPr>
          <a:xfrm>
            <a:off x="7355292" y="4800314"/>
            <a:ext cx="188511" cy="207749"/>
          </a:xfrm>
        </p:spPr>
        <p:txBody>
          <a:bodyPr/>
          <a:lstStyle/>
          <a:p>
            <a:pPr>
              <a:defRPr/>
            </a:pPr>
            <a:fld id="{148C009B-CB69-E04A-B9B3-34B26D69E9CF}" type="slidenum">
              <a:rPr lang="en-US" smtClean="0"/>
              <a:pPr>
                <a:defRPr/>
              </a:pPr>
              <a:t>17</a:t>
            </a:fld>
            <a:endParaRPr lang="en-US" dirty="0"/>
          </a:p>
        </p:txBody>
      </p:sp>
      <p:pic>
        <p:nvPicPr>
          <p:cNvPr id="7" name="Content Placeholder 6">
            <a:extLst>
              <a:ext uri="{FF2B5EF4-FFF2-40B4-BE49-F238E27FC236}">
                <a16:creationId xmlns:a16="http://schemas.microsoft.com/office/drawing/2014/main" id="{7F389BEC-3691-4D58-9B03-1C2BC791ADE7}"/>
              </a:ext>
            </a:extLst>
          </p:cNvPr>
          <p:cNvPicPr>
            <a:picLocks noGrp="1" noChangeAspect="1"/>
          </p:cNvPicPr>
          <p:nvPr>
            <p:ph idx="4294967295"/>
          </p:nvPr>
        </p:nvPicPr>
        <p:blipFill>
          <a:blip r:embed="rId2" cstate="print">
            <a:extLst>
              <a:ext uri="{28A0092B-C50C-407E-A947-70E740481C1C}">
                <a14:useLocalDpi xmlns:a14="http://schemas.microsoft.com/office/drawing/2010/main"/>
              </a:ext>
            </a:extLst>
          </a:blip>
          <a:stretch>
            <a:fillRect/>
          </a:stretch>
        </p:blipFill>
        <p:spPr>
          <a:xfrm>
            <a:off x="9601" y="848768"/>
            <a:ext cx="4937076" cy="1970767"/>
          </a:xfrm>
          <a:prstGeom prst="rect">
            <a:avLst/>
          </a:prstGeom>
        </p:spPr>
      </p:pic>
      <p:sp>
        <p:nvSpPr>
          <p:cNvPr id="8" name="TextBox 7">
            <a:extLst>
              <a:ext uri="{FF2B5EF4-FFF2-40B4-BE49-F238E27FC236}">
                <a16:creationId xmlns:a16="http://schemas.microsoft.com/office/drawing/2014/main" id="{CF709835-5EDF-4B64-B298-1ED5A7BE8A12}"/>
              </a:ext>
            </a:extLst>
          </p:cNvPr>
          <p:cNvSpPr txBox="1"/>
          <p:nvPr/>
        </p:nvSpPr>
        <p:spPr>
          <a:xfrm>
            <a:off x="9605" y="2322560"/>
            <a:ext cx="5336223" cy="86177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800" dirty="0"/>
              <a:t>2 forms:</a:t>
            </a:r>
          </a:p>
          <a:p>
            <a:pPr marL="342900" indent="-342900">
              <a:buFont typeface="Arial" panose="020B0604020202020204" pitchFamily="34" charset="0"/>
              <a:buChar char="•"/>
            </a:pPr>
            <a:r>
              <a:rPr lang="en-US" sz="1600" dirty="0"/>
              <a:t>Parallel, </a:t>
            </a:r>
            <a:r>
              <a:rPr lang="en-US" sz="1600" dirty="0" err="1"/>
              <a:t>isostrain</a:t>
            </a:r>
            <a:r>
              <a:rPr lang="en-US" sz="1600" dirty="0"/>
              <a:t>, Voight model (|| fiber)</a:t>
            </a:r>
          </a:p>
          <a:p>
            <a:pPr marL="342900" indent="-342900">
              <a:buFont typeface="Arial" panose="020B0604020202020204" pitchFamily="34" charset="0"/>
              <a:buChar char="•"/>
            </a:pPr>
            <a:r>
              <a:rPr lang="en-US" sz="1600" dirty="0"/>
              <a:t>Series, </a:t>
            </a:r>
            <a:r>
              <a:rPr lang="en-US" sz="1600" dirty="0" err="1"/>
              <a:t>isostress</a:t>
            </a:r>
            <a:r>
              <a:rPr lang="en-US" sz="1600" dirty="0"/>
              <a:t>, Reuss model (ꓕ Fiber)</a:t>
            </a:r>
          </a:p>
        </p:txBody>
      </p:sp>
      <p:cxnSp>
        <p:nvCxnSpPr>
          <p:cNvPr id="10" name="Straight Arrow Connector 9">
            <a:extLst>
              <a:ext uri="{FF2B5EF4-FFF2-40B4-BE49-F238E27FC236}">
                <a16:creationId xmlns:a16="http://schemas.microsoft.com/office/drawing/2014/main" id="{10905839-2F36-41D6-8D0D-0CD31544FDDF}"/>
              </a:ext>
            </a:extLst>
          </p:cNvPr>
          <p:cNvCxnSpPr>
            <a:cxnSpLocks/>
          </p:cNvCxnSpPr>
          <p:nvPr/>
        </p:nvCxnSpPr>
        <p:spPr>
          <a:xfrm flipH="1" flipV="1">
            <a:off x="746135" y="1672462"/>
            <a:ext cx="438679" cy="5165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EC06D73E-6E2B-491D-82DA-AFAA76B7E7B7}"/>
              </a:ext>
            </a:extLst>
          </p:cNvPr>
          <p:cNvCxnSpPr>
            <a:cxnSpLocks/>
          </p:cNvCxnSpPr>
          <p:nvPr/>
        </p:nvCxnSpPr>
        <p:spPr>
          <a:xfrm flipH="1" flipV="1">
            <a:off x="457452" y="2137156"/>
            <a:ext cx="736530" cy="3004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4AB71BCA-80A7-477F-92C3-927E73E2254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0790" y="4129088"/>
            <a:ext cx="2189920" cy="973672"/>
          </a:xfrm>
          <a:prstGeom prst="rect">
            <a:avLst/>
          </a:prstGeom>
        </p:spPr>
      </p:pic>
      <p:sp>
        <p:nvSpPr>
          <p:cNvPr id="14" name="Content Placeholder 1">
            <a:extLst>
              <a:ext uri="{FF2B5EF4-FFF2-40B4-BE49-F238E27FC236}">
                <a16:creationId xmlns:a16="http://schemas.microsoft.com/office/drawing/2014/main" id="{BD92E8FE-F0D7-4D68-86FE-E5E3D48CD85F}"/>
              </a:ext>
            </a:extLst>
          </p:cNvPr>
          <p:cNvSpPr txBox="1">
            <a:spLocks/>
          </p:cNvSpPr>
          <p:nvPr/>
        </p:nvSpPr>
        <p:spPr>
          <a:xfrm>
            <a:off x="133601" y="3295914"/>
            <a:ext cx="4156463" cy="1227272"/>
          </a:xfrm>
          <a:prstGeom prst="rect">
            <a:avLst/>
          </a:prstGeom>
        </p:spPr>
        <p:txBody>
          <a:bodyPr lIns="0" tIns="0" rIns="0" bIns="0"/>
          <a:lstStyle>
            <a:lvl1pPr marL="230188" indent="-230188" algn="l" defTabSz="457200" rtl="0" eaLnBrk="1" fontAlgn="base" hangingPunct="1">
              <a:spcBef>
                <a:spcPct val="20000"/>
              </a:spcBef>
              <a:spcAft>
                <a:spcPct val="0"/>
              </a:spcAft>
              <a:buFont typeface="Arial" charset="0"/>
              <a:buChar char="•"/>
              <a:defRPr sz="1800" kern="1200">
                <a:solidFill>
                  <a:srgbClr val="505050"/>
                </a:solidFill>
                <a:latin typeface="Helvetica"/>
                <a:ea typeface="Geneva" charset="0"/>
                <a:cs typeface="ＭＳ Ｐゴシック" charset="0"/>
              </a:defRPr>
            </a:lvl1pPr>
            <a:lvl2pPr marL="512763" indent="-230188" algn="l" defTabSz="457200" rtl="0" eaLnBrk="1" fontAlgn="base" hangingPunct="1">
              <a:spcBef>
                <a:spcPct val="20000"/>
              </a:spcBef>
              <a:spcAft>
                <a:spcPct val="0"/>
              </a:spcAft>
              <a:buFont typeface="Arial" charset="0"/>
              <a:buChar char="–"/>
              <a:defRPr sz="1600" kern="1200">
                <a:solidFill>
                  <a:srgbClr val="505050"/>
                </a:solidFill>
                <a:latin typeface="Helvetica"/>
                <a:ea typeface="ＭＳ Ｐゴシック" charset="0"/>
                <a:cs typeface="ＭＳ Ｐゴシック" charset="0"/>
              </a:defRPr>
            </a:lvl2pPr>
            <a:lvl3pPr marL="803275" indent="-230188" algn="l" defTabSz="457200" rtl="0" eaLnBrk="1" fontAlgn="base" hangingPunct="1">
              <a:spcBef>
                <a:spcPct val="20000"/>
              </a:spcBef>
              <a:spcAft>
                <a:spcPct val="0"/>
              </a:spcAft>
              <a:buFont typeface="Arial" charset="0"/>
              <a:buChar char="•"/>
              <a:defRPr sz="1500" kern="1200">
                <a:solidFill>
                  <a:srgbClr val="505050"/>
                </a:solidFill>
                <a:latin typeface="Helvetica"/>
                <a:ea typeface="ＭＳ Ｐゴシック" charset="0"/>
                <a:cs typeface="ＭＳ Ｐゴシック" charset="0"/>
              </a:defRPr>
            </a:lvl3pPr>
            <a:lvl4pPr marL="1085850" indent="-228600" algn="l" defTabSz="457200" rtl="0" eaLnBrk="1" fontAlgn="base" hangingPunct="1">
              <a:spcBef>
                <a:spcPct val="20000"/>
              </a:spcBef>
              <a:spcAft>
                <a:spcPct val="0"/>
              </a:spcAft>
              <a:buFont typeface="Arial" charset="0"/>
              <a:buChar char="–"/>
              <a:defRPr sz="1400" kern="1200">
                <a:solidFill>
                  <a:srgbClr val="505050"/>
                </a:solidFill>
                <a:latin typeface="Helvetica"/>
                <a:ea typeface="ＭＳ Ｐゴシック" charset="0"/>
                <a:cs typeface="ＭＳ Ｐゴシック" charset="0"/>
              </a:defRPr>
            </a:lvl4pPr>
            <a:lvl5pPr marL="1370013" indent="-230188" algn="l" defTabSz="457200" rtl="0" eaLnBrk="1" fontAlgn="base" hangingPunct="1">
              <a:spcBef>
                <a:spcPct val="20000"/>
              </a:spcBef>
              <a:spcAft>
                <a:spcPct val="0"/>
              </a:spcAft>
              <a:buFont typeface="Arial"/>
              <a:buChar char="•"/>
              <a:defRPr sz="14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dirty="0"/>
              <a:t>In the upper bound (parallel) condition, the hard material dominates</a:t>
            </a:r>
          </a:p>
          <a:p>
            <a:r>
              <a:rPr lang="en-US" sz="1200" dirty="0"/>
              <a:t>In the lower bound (series) condition the soft material dominates</a:t>
            </a:r>
          </a:p>
          <a:p>
            <a:r>
              <a:rPr lang="en-US" sz="1200" dirty="0"/>
              <a:t>This becomes evident as the modulus ratio of the mixtures  becomes larger</a:t>
            </a:r>
          </a:p>
          <a:p>
            <a:r>
              <a:rPr lang="en-US" sz="1200" dirty="0"/>
              <a:t>For S-glass to epoxy the ratio is ~30</a:t>
            </a:r>
          </a:p>
        </p:txBody>
      </p:sp>
      <p:pic>
        <p:nvPicPr>
          <p:cNvPr id="15" name="Picture 14">
            <a:extLst>
              <a:ext uri="{FF2B5EF4-FFF2-40B4-BE49-F238E27FC236}">
                <a16:creationId xmlns:a16="http://schemas.microsoft.com/office/drawing/2014/main" id="{CE6D1CA0-DF24-4CC7-8DF6-BBF4EC3F6FD0}"/>
              </a:ext>
            </a:extLst>
          </p:cNvPr>
          <p:cNvPicPr>
            <a:picLocks noChangeAspect="1"/>
          </p:cNvPicPr>
          <p:nvPr/>
        </p:nvPicPr>
        <p:blipFill>
          <a:blip r:embed="rId4"/>
          <a:stretch>
            <a:fillRect/>
          </a:stretch>
        </p:blipFill>
        <p:spPr>
          <a:xfrm>
            <a:off x="4792505" y="2073931"/>
            <a:ext cx="2121425" cy="1475206"/>
          </a:xfrm>
          <a:prstGeom prst="rect">
            <a:avLst/>
          </a:prstGeom>
        </p:spPr>
      </p:pic>
      <p:sp>
        <p:nvSpPr>
          <p:cNvPr id="16" name="TextBox 15">
            <a:extLst>
              <a:ext uri="{FF2B5EF4-FFF2-40B4-BE49-F238E27FC236}">
                <a16:creationId xmlns:a16="http://schemas.microsoft.com/office/drawing/2014/main" id="{37AEAD11-A895-44E4-B3D2-17CB80A7A1FF}"/>
              </a:ext>
            </a:extLst>
          </p:cNvPr>
          <p:cNvSpPr txBox="1"/>
          <p:nvPr/>
        </p:nvSpPr>
        <p:spPr>
          <a:xfrm>
            <a:off x="4788291" y="3523368"/>
            <a:ext cx="2228105" cy="600164"/>
          </a:xfrm>
          <a:prstGeom prst="rect">
            <a:avLst/>
          </a:prstGeom>
          <a:noFill/>
        </p:spPr>
        <p:txBody>
          <a:bodyPr wrap="square" rtlCol="0">
            <a:spAutoFit/>
          </a:bodyPr>
          <a:lstStyle/>
          <a:p>
            <a:r>
              <a:rPr lang="en-US" sz="1100" dirty="0"/>
              <a:t>H. Kim </a:t>
            </a:r>
            <a:r>
              <a:rPr lang="en-US" sz="1100" i="1" dirty="0"/>
              <a:t>On the rule of mixtures for the hardness of particle reinforced composites</a:t>
            </a:r>
          </a:p>
        </p:txBody>
      </p:sp>
    </p:spTree>
    <p:extLst>
      <p:ext uri="{BB962C8B-B14F-4D97-AF65-F5344CB8AC3E}">
        <p14:creationId xmlns:p14="http://schemas.microsoft.com/office/powerpoint/2010/main" val="18620831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A2B0F3-E337-4F0C-A562-094C83227C91}"/>
              </a:ext>
            </a:extLst>
          </p:cNvPr>
          <p:cNvSpPr>
            <a:spLocks noGrp="1"/>
          </p:cNvSpPr>
          <p:nvPr>
            <p:ph type="title"/>
          </p:nvPr>
        </p:nvSpPr>
        <p:spPr>
          <a:xfrm>
            <a:off x="1454826" y="-9525"/>
            <a:ext cx="5403175" cy="857250"/>
          </a:xfrm>
        </p:spPr>
        <p:txBody>
          <a:bodyPr>
            <a:normAutofit/>
          </a:bodyPr>
          <a:lstStyle/>
          <a:p>
            <a:r>
              <a:rPr lang="en-US" dirty="0"/>
              <a:t>Cable Directions</a:t>
            </a:r>
          </a:p>
        </p:txBody>
      </p:sp>
      <p:sp>
        <p:nvSpPr>
          <p:cNvPr id="2" name="Content Placeholder 1">
            <a:extLst>
              <a:ext uri="{FF2B5EF4-FFF2-40B4-BE49-F238E27FC236}">
                <a16:creationId xmlns:a16="http://schemas.microsoft.com/office/drawing/2014/main" id="{F97ACB32-5F2D-46D3-9066-BB9381B0185B}"/>
              </a:ext>
            </a:extLst>
          </p:cNvPr>
          <p:cNvSpPr>
            <a:spLocks noGrp="1"/>
          </p:cNvSpPr>
          <p:nvPr>
            <p:ph type="body" idx="1"/>
          </p:nvPr>
        </p:nvSpPr>
        <p:spPr>
          <a:xfrm>
            <a:off x="312771" y="973885"/>
            <a:ext cx="6172200" cy="531146"/>
          </a:xfrm>
        </p:spPr>
        <p:txBody>
          <a:bodyPr>
            <a:normAutofit fontScale="92500" lnSpcReduction="20000"/>
          </a:bodyPr>
          <a:lstStyle/>
          <a:p>
            <a:r>
              <a:rPr lang="en-US" dirty="0"/>
              <a:t>3 cable coordinate systems show preferences to different models</a:t>
            </a:r>
          </a:p>
        </p:txBody>
      </p:sp>
      <p:sp>
        <p:nvSpPr>
          <p:cNvPr id="6" name="Slide Number Placeholder 5">
            <a:extLst>
              <a:ext uri="{FF2B5EF4-FFF2-40B4-BE49-F238E27FC236}">
                <a16:creationId xmlns:a16="http://schemas.microsoft.com/office/drawing/2014/main" id="{62CD698A-65B5-41BE-8F4F-6E0A45895E8C}"/>
              </a:ext>
            </a:extLst>
          </p:cNvPr>
          <p:cNvSpPr>
            <a:spLocks noGrp="1"/>
          </p:cNvSpPr>
          <p:nvPr>
            <p:ph type="sldNum" sz="quarter" idx="2"/>
          </p:nvPr>
        </p:nvSpPr>
        <p:spPr>
          <a:xfrm>
            <a:off x="7355292" y="4800314"/>
            <a:ext cx="188511" cy="207749"/>
          </a:xfrm>
        </p:spPr>
        <p:txBody>
          <a:bodyPr/>
          <a:lstStyle/>
          <a:p>
            <a:pPr>
              <a:defRPr/>
            </a:pPr>
            <a:fld id="{148C009B-CB69-E04A-B9B3-34B26D69E9CF}" type="slidenum">
              <a:rPr lang="en-US" smtClean="0"/>
              <a:pPr>
                <a:defRPr/>
              </a:pPr>
              <a:t>18</a:t>
            </a:fld>
            <a:endParaRPr lang="en-US" dirty="0"/>
          </a:p>
        </p:txBody>
      </p:sp>
      <p:pic>
        <p:nvPicPr>
          <p:cNvPr id="7" name="Picture 6">
            <a:extLst>
              <a:ext uri="{FF2B5EF4-FFF2-40B4-BE49-F238E27FC236}">
                <a16:creationId xmlns:a16="http://schemas.microsoft.com/office/drawing/2014/main" id="{A3BC17A5-7FCA-4568-9464-64794BA1847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43912" y="1962272"/>
            <a:ext cx="815456" cy="1409107"/>
          </a:xfrm>
          <a:prstGeom prst="rect">
            <a:avLst/>
          </a:prstGeom>
        </p:spPr>
      </p:pic>
      <p:pic>
        <p:nvPicPr>
          <p:cNvPr id="8" name="Picture 7">
            <a:extLst>
              <a:ext uri="{FF2B5EF4-FFF2-40B4-BE49-F238E27FC236}">
                <a16:creationId xmlns:a16="http://schemas.microsoft.com/office/drawing/2014/main" id="{9F7EB2F7-218B-4FD7-B6F7-B93DB466898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026329" y="1789636"/>
            <a:ext cx="1115870" cy="1596273"/>
          </a:xfrm>
          <a:prstGeom prst="rect">
            <a:avLst/>
          </a:prstGeom>
        </p:spPr>
      </p:pic>
      <p:pic>
        <p:nvPicPr>
          <p:cNvPr id="10" name="Picture 9">
            <a:extLst>
              <a:ext uri="{FF2B5EF4-FFF2-40B4-BE49-F238E27FC236}">
                <a16:creationId xmlns:a16="http://schemas.microsoft.com/office/drawing/2014/main" id="{E5442DF7-C127-4A6C-911A-59661383790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2535049" y="1678372"/>
            <a:ext cx="963602" cy="1378450"/>
          </a:xfrm>
          <a:prstGeom prst="rect">
            <a:avLst/>
          </a:prstGeom>
        </p:spPr>
      </p:pic>
      <p:sp>
        <p:nvSpPr>
          <p:cNvPr id="11" name="TextBox 10">
            <a:extLst>
              <a:ext uri="{FF2B5EF4-FFF2-40B4-BE49-F238E27FC236}">
                <a16:creationId xmlns:a16="http://schemas.microsoft.com/office/drawing/2014/main" id="{5789C2FB-5CF2-47EF-90B0-14260C58B4CE}"/>
              </a:ext>
            </a:extLst>
          </p:cNvPr>
          <p:cNvSpPr txBox="1"/>
          <p:nvPr/>
        </p:nvSpPr>
        <p:spPr>
          <a:xfrm>
            <a:off x="122974" y="3664343"/>
            <a:ext cx="1897451" cy="954107"/>
          </a:xfrm>
          <a:prstGeom prst="rect">
            <a:avLst/>
          </a:prstGeom>
          <a:noFill/>
        </p:spPr>
        <p:txBody>
          <a:bodyPr wrap="square" rtlCol="0">
            <a:spAutoFit/>
          </a:bodyPr>
          <a:lstStyle/>
          <a:p>
            <a:r>
              <a:rPr lang="en-US" sz="1400" dirty="0"/>
              <a:t>Longitudinal: Clearly columns of conductor and columns of insulation.</a:t>
            </a:r>
          </a:p>
        </p:txBody>
      </p:sp>
      <p:sp>
        <p:nvSpPr>
          <p:cNvPr id="12" name="TextBox 11">
            <a:extLst>
              <a:ext uri="{FF2B5EF4-FFF2-40B4-BE49-F238E27FC236}">
                <a16:creationId xmlns:a16="http://schemas.microsoft.com/office/drawing/2014/main" id="{45F069BA-9AE3-4D0A-80C8-93D32410516C}"/>
              </a:ext>
            </a:extLst>
          </p:cNvPr>
          <p:cNvSpPr txBox="1"/>
          <p:nvPr/>
        </p:nvSpPr>
        <p:spPr>
          <a:xfrm>
            <a:off x="2060454" y="3624155"/>
            <a:ext cx="2263137" cy="954107"/>
          </a:xfrm>
          <a:prstGeom prst="rect">
            <a:avLst/>
          </a:prstGeom>
          <a:noFill/>
        </p:spPr>
        <p:txBody>
          <a:bodyPr wrap="square" rtlCol="0">
            <a:spAutoFit/>
          </a:bodyPr>
          <a:lstStyle/>
          <a:p>
            <a:r>
              <a:rPr lang="en-US" sz="1400" dirty="0"/>
              <a:t>Radial: Clearly columns of conductor and columns of insulation. Somewhat less then longitudinal.</a:t>
            </a:r>
          </a:p>
        </p:txBody>
      </p:sp>
      <p:sp>
        <p:nvSpPr>
          <p:cNvPr id="13" name="TextBox 12">
            <a:extLst>
              <a:ext uri="{FF2B5EF4-FFF2-40B4-BE49-F238E27FC236}">
                <a16:creationId xmlns:a16="http://schemas.microsoft.com/office/drawing/2014/main" id="{98C8C1A5-20CD-4AB7-BA6D-9321F2BC1723}"/>
              </a:ext>
            </a:extLst>
          </p:cNvPr>
          <p:cNvSpPr txBox="1"/>
          <p:nvPr/>
        </p:nvSpPr>
        <p:spPr>
          <a:xfrm>
            <a:off x="4452699" y="3765155"/>
            <a:ext cx="2263137" cy="738664"/>
          </a:xfrm>
          <a:prstGeom prst="rect">
            <a:avLst/>
          </a:prstGeom>
          <a:noFill/>
        </p:spPr>
        <p:txBody>
          <a:bodyPr wrap="square" rtlCol="0">
            <a:spAutoFit/>
          </a:bodyPr>
          <a:lstStyle/>
          <a:p>
            <a:r>
              <a:rPr lang="en-US" sz="1400" dirty="0"/>
              <a:t>Azimuthal: Clearly conductor and insulation in series.</a:t>
            </a:r>
          </a:p>
        </p:txBody>
      </p:sp>
      <p:sp>
        <p:nvSpPr>
          <p:cNvPr id="14" name="Arrow: Down 13">
            <a:extLst>
              <a:ext uri="{FF2B5EF4-FFF2-40B4-BE49-F238E27FC236}">
                <a16:creationId xmlns:a16="http://schemas.microsoft.com/office/drawing/2014/main" id="{60F9300D-E8DB-4E9E-9AA8-71F7F36D8730}"/>
              </a:ext>
            </a:extLst>
          </p:cNvPr>
          <p:cNvSpPr/>
          <p:nvPr/>
        </p:nvSpPr>
        <p:spPr>
          <a:xfrm>
            <a:off x="210462" y="1740662"/>
            <a:ext cx="1318260" cy="220231"/>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440F2476-138C-4A4F-BDA9-7E538633F390}"/>
              </a:ext>
            </a:extLst>
          </p:cNvPr>
          <p:cNvSpPr/>
          <p:nvPr/>
        </p:nvSpPr>
        <p:spPr>
          <a:xfrm rot="10800000">
            <a:off x="189826" y="3348037"/>
            <a:ext cx="1318260" cy="220231"/>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B5C1EC67-D628-41F1-A74F-1260EBCD9D49}"/>
              </a:ext>
            </a:extLst>
          </p:cNvPr>
          <p:cNvSpPr/>
          <p:nvPr/>
        </p:nvSpPr>
        <p:spPr>
          <a:xfrm>
            <a:off x="4925133" y="1549201"/>
            <a:ext cx="1318260" cy="220231"/>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BC993C5B-B493-4A1D-8401-45DB3F8C48DA}"/>
              </a:ext>
            </a:extLst>
          </p:cNvPr>
          <p:cNvSpPr/>
          <p:nvPr/>
        </p:nvSpPr>
        <p:spPr>
          <a:xfrm rot="10800000">
            <a:off x="4961092" y="3403923"/>
            <a:ext cx="1318260" cy="220231"/>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A3D75AE7-A6EE-4BD7-A448-29D226EF353E}"/>
              </a:ext>
            </a:extLst>
          </p:cNvPr>
          <p:cNvSpPr/>
          <p:nvPr/>
        </p:nvSpPr>
        <p:spPr>
          <a:xfrm>
            <a:off x="2647455" y="1639692"/>
            <a:ext cx="759245" cy="19569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676B8B82-25B7-4501-B9F5-B63164B90FAB}"/>
              </a:ext>
            </a:extLst>
          </p:cNvPr>
          <p:cNvSpPr/>
          <p:nvPr/>
        </p:nvSpPr>
        <p:spPr>
          <a:xfrm rot="10800000">
            <a:off x="2648367" y="2894346"/>
            <a:ext cx="759245" cy="19569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5407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456E8D-18BC-4051-8CF5-605FF67451CC}"/>
              </a:ext>
            </a:extLst>
          </p:cNvPr>
          <p:cNvSpPr>
            <a:spLocks noGrp="1"/>
          </p:cNvSpPr>
          <p:nvPr>
            <p:ph type="title"/>
          </p:nvPr>
        </p:nvSpPr>
        <p:spPr/>
        <p:txBody>
          <a:bodyPr>
            <a:normAutofit/>
          </a:bodyPr>
          <a:lstStyle/>
          <a:p>
            <a:r>
              <a:rPr lang="en-US" sz="2000" dirty="0"/>
              <a:t>Plots of Calculated Modulus vs loadings for different rules for mixtures</a:t>
            </a:r>
          </a:p>
        </p:txBody>
      </p:sp>
      <p:sp>
        <p:nvSpPr>
          <p:cNvPr id="6" name="Slide Number Placeholder 5">
            <a:extLst>
              <a:ext uri="{FF2B5EF4-FFF2-40B4-BE49-F238E27FC236}">
                <a16:creationId xmlns:a16="http://schemas.microsoft.com/office/drawing/2014/main" id="{853F5B19-AD43-4112-B1D2-27281A3FD609}"/>
              </a:ext>
            </a:extLst>
          </p:cNvPr>
          <p:cNvSpPr>
            <a:spLocks noGrp="1"/>
          </p:cNvSpPr>
          <p:nvPr>
            <p:ph type="sldNum" sz="quarter" idx="2"/>
          </p:nvPr>
        </p:nvSpPr>
        <p:spPr>
          <a:xfrm>
            <a:off x="7355292" y="4800314"/>
            <a:ext cx="188511" cy="207749"/>
          </a:xfrm>
        </p:spPr>
        <p:txBody>
          <a:bodyPr/>
          <a:lstStyle/>
          <a:p>
            <a:pPr>
              <a:defRPr/>
            </a:pPr>
            <a:fld id="{148C009B-CB69-E04A-B9B3-34B26D69E9CF}" type="slidenum">
              <a:rPr lang="en-US" smtClean="0"/>
              <a:pPr>
                <a:defRPr/>
              </a:pPr>
              <a:t>19</a:t>
            </a:fld>
            <a:endParaRPr lang="en-US" dirty="0"/>
          </a:p>
        </p:txBody>
      </p:sp>
      <p:pic>
        <p:nvPicPr>
          <p:cNvPr id="18" name="Content Placeholder 17">
            <a:extLst>
              <a:ext uri="{FF2B5EF4-FFF2-40B4-BE49-F238E27FC236}">
                <a16:creationId xmlns:a16="http://schemas.microsoft.com/office/drawing/2014/main" id="{58A96B25-9067-4E51-92EB-F8F8CFAA7560}"/>
              </a:ext>
            </a:extLst>
          </p:cNvPr>
          <p:cNvPicPr>
            <a:picLocks noGrp="1" noChangeAspect="1"/>
          </p:cNvPicPr>
          <p:nvPr>
            <p:ph idx="4294967295"/>
          </p:nvPr>
        </p:nvPicPr>
        <p:blipFill>
          <a:blip r:embed="rId2" cstate="print">
            <a:extLst>
              <a:ext uri="{28A0092B-C50C-407E-A947-70E740481C1C}">
                <a14:useLocalDpi xmlns:a14="http://schemas.microsoft.com/office/drawing/2010/main"/>
              </a:ext>
            </a:extLst>
          </a:blip>
          <a:stretch>
            <a:fillRect/>
          </a:stretch>
        </p:blipFill>
        <p:spPr>
          <a:xfrm>
            <a:off x="4201887" y="2758484"/>
            <a:ext cx="2252465" cy="1496563"/>
          </a:xfrm>
          <a:prstGeom prst="rect">
            <a:avLst/>
          </a:prstGeom>
        </p:spPr>
      </p:pic>
      <p:pic>
        <p:nvPicPr>
          <p:cNvPr id="11" name="Picture 10">
            <a:extLst>
              <a:ext uri="{FF2B5EF4-FFF2-40B4-BE49-F238E27FC236}">
                <a16:creationId xmlns:a16="http://schemas.microsoft.com/office/drawing/2014/main" id="{0BA6C418-B994-40E8-B403-841968A595A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9713" y="1085123"/>
            <a:ext cx="2444669" cy="3169920"/>
          </a:xfrm>
          <a:prstGeom prst="rect">
            <a:avLst/>
          </a:prstGeom>
        </p:spPr>
      </p:pic>
      <p:sp>
        <p:nvSpPr>
          <p:cNvPr id="12" name="Rectangle 11">
            <a:extLst>
              <a:ext uri="{FF2B5EF4-FFF2-40B4-BE49-F238E27FC236}">
                <a16:creationId xmlns:a16="http://schemas.microsoft.com/office/drawing/2014/main" id="{CD394EDC-7472-464F-AEF2-E6C9E799C5CE}"/>
              </a:ext>
            </a:extLst>
          </p:cNvPr>
          <p:cNvSpPr/>
          <p:nvPr/>
        </p:nvSpPr>
        <p:spPr>
          <a:xfrm>
            <a:off x="426720" y="4133102"/>
            <a:ext cx="3002280" cy="415498"/>
          </a:xfrm>
          <a:prstGeom prst="rect">
            <a:avLst/>
          </a:prstGeom>
        </p:spPr>
        <p:txBody>
          <a:bodyPr wrap="square">
            <a:spAutoFit/>
          </a:bodyPr>
          <a:lstStyle/>
          <a:p>
            <a:r>
              <a:rPr lang="en-US" sz="700" dirty="0"/>
              <a:t>From G. Bourkas </a:t>
            </a:r>
            <a:r>
              <a:rPr lang="en-US" sz="700" i="1" dirty="0"/>
              <a:t>Estimation of Elastic Moduli of Particulate Composites by New Models and Comparison with Moduli Measured by Tension, Dynamic, and Ultrasonic Tests</a:t>
            </a:r>
            <a:endParaRPr lang="en-US" sz="700" dirty="0"/>
          </a:p>
        </p:txBody>
      </p:sp>
      <p:pic>
        <p:nvPicPr>
          <p:cNvPr id="19" name="Picture 18">
            <a:extLst>
              <a:ext uri="{FF2B5EF4-FFF2-40B4-BE49-F238E27FC236}">
                <a16:creationId xmlns:a16="http://schemas.microsoft.com/office/drawing/2014/main" id="{248C5928-1717-4833-9F06-D0E7796D74F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201887" y="1049871"/>
            <a:ext cx="2252465" cy="1444977"/>
          </a:xfrm>
          <a:prstGeom prst="rect">
            <a:avLst/>
          </a:prstGeom>
        </p:spPr>
      </p:pic>
      <p:sp>
        <p:nvSpPr>
          <p:cNvPr id="20" name="TextBox 19">
            <a:extLst>
              <a:ext uri="{FF2B5EF4-FFF2-40B4-BE49-F238E27FC236}">
                <a16:creationId xmlns:a16="http://schemas.microsoft.com/office/drawing/2014/main" id="{768D91BE-E4B7-4142-AFFA-59713C726AE0}"/>
              </a:ext>
            </a:extLst>
          </p:cNvPr>
          <p:cNvSpPr txBox="1"/>
          <p:nvPr/>
        </p:nvSpPr>
        <p:spPr>
          <a:xfrm rot="16200000">
            <a:off x="3074405" y="2288013"/>
            <a:ext cx="1851660" cy="461665"/>
          </a:xfrm>
          <a:prstGeom prst="rect">
            <a:avLst/>
          </a:prstGeom>
          <a:noFill/>
        </p:spPr>
        <p:txBody>
          <a:bodyPr wrap="square" rtlCol="0">
            <a:spAutoFit/>
          </a:bodyPr>
          <a:lstStyle/>
          <a:p>
            <a:r>
              <a:rPr lang="en-US" dirty="0"/>
              <a:t>Semi-log Y</a:t>
            </a:r>
          </a:p>
        </p:txBody>
      </p:sp>
    </p:spTree>
    <p:extLst>
      <p:ext uri="{BB962C8B-B14F-4D97-AF65-F5344CB8AC3E}">
        <p14:creationId xmlns:p14="http://schemas.microsoft.com/office/powerpoint/2010/main" val="407138740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Outline</a:t>
            </a:r>
          </a:p>
        </p:txBody>
      </p:sp>
      <p:sp>
        <p:nvSpPr>
          <p:cNvPr id="6" name="Content Placeholder 5"/>
          <p:cNvSpPr>
            <a:spLocks noGrp="1"/>
          </p:cNvSpPr>
          <p:nvPr>
            <p:ph type="body" idx="1"/>
          </p:nvPr>
        </p:nvSpPr>
        <p:spPr/>
        <p:txBody>
          <a:bodyPr>
            <a:normAutofit lnSpcReduction="10000"/>
          </a:bodyPr>
          <a:lstStyle/>
          <a:p>
            <a:r>
              <a:rPr lang="en-US" dirty="0"/>
              <a:t>Composite Studies within MDP</a:t>
            </a:r>
          </a:p>
          <a:p>
            <a:r>
              <a:rPr lang="en-US" dirty="0"/>
              <a:t>Probing Interface Behavior With Short Beam Shear Testing</a:t>
            </a:r>
          </a:p>
          <a:p>
            <a:pPr lvl="1"/>
            <a:r>
              <a:rPr lang="en-US" dirty="0"/>
              <a:t>Results</a:t>
            </a:r>
          </a:p>
          <a:p>
            <a:pPr lvl="1"/>
            <a:r>
              <a:rPr lang="en-US" dirty="0"/>
              <a:t>Energy Release</a:t>
            </a:r>
          </a:p>
          <a:p>
            <a:pPr lvl="1"/>
            <a:r>
              <a:rPr lang="en-US" dirty="0"/>
              <a:t>Acoustic Data</a:t>
            </a:r>
          </a:p>
          <a:p>
            <a:r>
              <a:rPr lang="en-US" dirty="0"/>
              <a:t>High Viscosity Resin</a:t>
            </a:r>
          </a:p>
          <a:p>
            <a:pPr lvl="1"/>
            <a:r>
              <a:rPr lang="en-US" dirty="0"/>
              <a:t>Why and How</a:t>
            </a:r>
          </a:p>
          <a:p>
            <a:pPr lvl="1"/>
            <a:r>
              <a:rPr lang="en-US" dirty="0"/>
              <a:t>Preliminary results</a:t>
            </a:r>
          </a:p>
          <a:p>
            <a:r>
              <a:rPr lang="en-US" dirty="0"/>
              <a:t>Next Step: Thermoplastic Resins</a:t>
            </a:r>
          </a:p>
          <a:p>
            <a:pPr marL="0" indent="0">
              <a:buNone/>
            </a:pPr>
            <a:endParaRPr lang="en-US" dirty="0"/>
          </a:p>
          <a:p>
            <a:pPr marL="0" indent="0">
              <a:buNone/>
            </a:pPr>
            <a:r>
              <a:rPr lang="en-US" dirty="0">
                <a:solidFill>
                  <a:srgbClr val="50504E"/>
                </a:solidFill>
              </a:rPr>
              <a:t>	</a:t>
            </a:r>
          </a:p>
          <a:p>
            <a:pPr marL="1828800" lvl="4" indent="0">
              <a:buNone/>
            </a:pPr>
            <a:endParaRPr lang="en-US" dirty="0"/>
          </a:p>
        </p:txBody>
      </p:sp>
      <p:sp>
        <p:nvSpPr>
          <p:cNvPr id="5" name="Slide Number Placeholder 4"/>
          <p:cNvSpPr>
            <a:spLocks noGrp="1"/>
          </p:cNvSpPr>
          <p:nvPr>
            <p:ph type="sldNum" sz="quarter" idx="2"/>
          </p:nvPr>
        </p:nvSpPr>
        <p:spPr>
          <a:xfrm>
            <a:off x="7403382" y="4800314"/>
            <a:ext cx="140421" cy="207749"/>
          </a:xfrm>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378468987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193C4D-3B70-46E0-AACA-5261773F248F}"/>
              </a:ext>
            </a:extLst>
          </p:cNvPr>
          <p:cNvSpPr>
            <a:spLocks noGrp="1"/>
          </p:cNvSpPr>
          <p:nvPr>
            <p:ph type="title"/>
          </p:nvPr>
        </p:nvSpPr>
        <p:spPr/>
        <p:txBody>
          <a:bodyPr>
            <a:normAutofit/>
          </a:bodyPr>
          <a:lstStyle/>
          <a:p>
            <a:r>
              <a:rPr lang="en-US" dirty="0"/>
              <a:t>On Thermal Contraction</a:t>
            </a:r>
          </a:p>
        </p:txBody>
      </p:sp>
      <p:sp>
        <p:nvSpPr>
          <p:cNvPr id="2" name="Content Placeholder 1">
            <a:extLst>
              <a:ext uri="{FF2B5EF4-FFF2-40B4-BE49-F238E27FC236}">
                <a16:creationId xmlns:a16="http://schemas.microsoft.com/office/drawing/2014/main" id="{127B526A-BC9E-4D9D-B9B6-E8006AD24D7D}"/>
              </a:ext>
            </a:extLst>
          </p:cNvPr>
          <p:cNvSpPr>
            <a:spLocks noGrp="1"/>
          </p:cNvSpPr>
          <p:nvPr>
            <p:ph type="body" idx="1"/>
          </p:nvPr>
        </p:nvSpPr>
        <p:spPr>
          <a:xfrm>
            <a:off x="342900" y="1200151"/>
            <a:ext cx="3896078" cy="3394472"/>
          </a:xfrm>
        </p:spPr>
        <p:txBody>
          <a:bodyPr>
            <a:normAutofit fontScale="92500" lnSpcReduction="20000"/>
          </a:bodyPr>
          <a:lstStyle/>
          <a:p>
            <a:r>
              <a:rPr lang="en-US" sz="1600" dirty="0"/>
              <a:t>Thermal contraction of a mixture can be estimated in several fashions, none of which gives a good estimation of the bulk  material behavior. The popular ones are below:</a:t>
            </a:r>
          </a:p>
          <a:p>
            <a:pPr lvl="1"/>
            <a:r>
              <a:rPr lang="en-US" sz="1400" dirty="0"/>
              <a:t>Volumetric: overall thermal contraction is equal to the cube root of change in volume of the constituents. This is the upper bound for CTE.</a:t>
            </a:r>
          </a:p>
          <a:p>
            <a:pPr lvl="1"/>
            <a:r>
              <a:rPr lang="en-US" sz="1400" dirty="0"/>
              <a:t>Turner: stress normalization in the composite: CTE depends on bulk modulus of materials. This is the lower bound for CTE.</a:t>
            </a:r>
          </a:p>
          <a:p>
            <a:pPr lvl="1"/>
            <a:r>
              <a:rPr lang="en-US" sz="1400" dirty="0"/>
              <a:t>Exponential: I think I made this up, but it works well for modulus and </a:t>
            </a:r>
            <a:r>
              <a:rPr lang="en-US" sz="1400" b="1" dirty="0"/>
              <a:t>is almost perfect </a:t>
            </a:r>
            <a:r>
              <a:rPr lang="en-US" sz="1400" dirty="0"/>
              <a:t>for CTE on particulate fillers with real data.</a:t>
            </a:r>
          </a:p>
          <a:p>
            <a:r>
              <a:rPr lang="en-US" sz="1600" dirty="0"/>
              <a:t>Note: High aspect ratio fillers have substantially larger impact on CTE, but may be anisotropic e.g. PEEK 30%GF is 11^10^-6 at 15% VF</a:t>
            </a:r>
            <a:endParaRPr lang="en-US" dirty="0"/>
          </a:p>
        </p:txBody>
      </p:sp>
      <p:sp>
        <p:nvSpPr>
          <p:cNvPr id="6" name="Slide Number Placeholder 5">
            <a:extLst>
              <a:ext uri="{FF2B5EF4-FFF2-40B4-BE49-F238E27FC236}">
                <a16:creationId xmlns:a16="http://schemas.microsoft.com/office/drawing/2014/main" id="{3775A009-054C-4C03-BC2B-73618859A2B4}"/>
              </a:ext>
            </a:extLst>
          </p:cNvPr>
          <p:cNvSpPr>
            <a:spLocks noGrp="1"/>
          </p:cNvSpPr>
          <p:nvPr>
            <p:ph type="sldNum" sz="quarter" idx="2"/>
          </p:nvPr>
        </p:nvSpPr>
        <p:spPr>
          <a:xfrm>
            <a:off x="7355292" y="4800314"/>
            <a:ext cx="188511" cy="207749"/>
          </a:xfrm>
        </p:spPr>
        <p:txBody>
          <a:bodyPr/>
          <a:lstStyle/>
          <a:p>
            <a:pPr>
              <a:defRPr/>
            </a:pPr>
            <a:fld id="{148C009B-CB69-E04A-B9B3-34B26D69E9CF}" type="slidenum">
              <a:rPr lang="en-US" smtClean="0"/>
              <a:pPr>
                <a:defRPr/>
              </a:pPr>
              <a:t>20</a:t>
            </a:fld>
            <a:endParaRPr lang="en-US" dirty="0"/>
          </a:p>
        </p:txBody>
      </p:sp>
      <p:pic>
        <p:nvPicPr>
          <p:cNvPr id="8" name="Picture 7">
            <a:extLst>
              <a:ext uri="{FF2B5EF4-FFF2-40B4-BE49-F238E27FC236}">
                <a16:creationId xmlns:a16="http://schemas.microsoft.com/office/drawing/2014/main" id="{5CFE2C0F-1877-40B5-8BBD-F54A703511B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191641" y="996429"/>
            <a:ext cx="2482283" cy="2336267"/>
          </a:xfrm>
          <a:prstGeom prst="rect">
            <a:avLst/>
          </a:prstGeom>
        </p:spPr>
      </p:pic>
      <p:sp>
        <p:nvSpPr>
          <p:cNvPr id="9" name="Oval 8">
            <a:extLst>
              <a:ext uri="{FF2B5EF4-FFF2-40B4-BE49-F238E27FC236}">
                <a16:creationId xmlns:a16="http://schemas.microsoft.com/office/drawing/2014/main" id="{207F155D-15EE-4010-AABE-296C90DD274B}"/>
              </a:ext>
            </a:extLst>
          </p:cNvPr>
          <p:cNvSpPr/>
          <p:nvPr/>
        </p:nvSpPr>
        <p:spPr>
          <a:xfrm>
            <a:off x="4908904" y="2160849"/>
            <a:ext cx="215154" cy="215154"/>
          </a:xfrm>
          <a:prstGeom prst="ellipse">
            <a:avLst/>
          </a:prstGeom>
          <a:solidFill>
            <a:schemeClr val="accent4">
              <a:alpha val="1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solidFill>
                  <a:schemeClr val="lt1">
                    <a:alpha val="49000"/>
                  </a:schemeClr>
                </a:solidFill>
              </a:rPr>
              <a:t>?</a:t>
            </a:r>
          </a:p>
        </p:txBody>
      </p:sp>
      <p:sp>
        <p:nvSpPr>
          <p:cNvPr id="10" name="Oval 9">
            <a:extLst>
              <a:ext uri="{FF2B5EF4-FFF2-40B4-BE49-F238E27FC236}">
                <a16:creationId xmlns:a16="http://schemas.microsoft.com/office/drawing/2014/main" id="{FBB1C8F5-72E7-407E-8C39-215B996DFD65}"/>
              </a:ext>
            </a:extLst>
          </p:cNvPr>
          <p:cNvSpPr/>
          <p:nvPr/>
        </p:nvSpPr>
        <p:spPr>
          <a:xfrm>
            <a:off x="5184361" y="2405868"/>
            <a:ext cx="215154" cy="215154"/>
          </a:xfrm>
          <a:prstGeom prst="ellipse">
            <a:avLst/>
          </a:prstGeom>
          <a:solidFill>
            <a:schemeClr val="accent3">
              <a:alpha val="1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solidFill>
                  <a:schemeClr val="lt1">
                    <a:alpha val="49000"/>
                  </a:schemeClr>
                </a:solidFill>
              </a:rPr>
              <a:t>?</a:t>
            </a:r>
          </a:p>
        </p:txBody>
      </p:sp>
      <p:sp>
        <p:nvSpPr>
          <p:cNvPr id="11" name="Oval 10">
            <a:extLst>
              <a:ext uri="{FF2B5EF4-FFF2-40B4-BE49-F238E27FC236}">
                <a16:creationId xmlns:a16="http://schemas.microsoft.com/office/drawing/2014/main" id="{710549A0-27CA-4F42-85A4-B251FA0CFE66}"/>
              </a:ext>
            </a:extLst>
          </p:cNvPr>
          <p:cNvSpPr/>
          <p:nvPr/>
        </p:nvSpPr>
        <p:spPr>
          <a:xfrm>
            <a:off x="5215135" y="2177936"/>
            <a:ext cx="217647" cy="217647"/>
          </a:xfrm>
          <a:prstGeom prst="ellipse">
            <a:avLst/>
          </a:prstGeom>
          <a:solidFill>
            <a:schemeClr val="accent2">
              <a:alpha val="1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solidFill>
                  <a:schemeClr val="lt1">
                    <a:alpha val="49000"/>
                  </a:schemeClr>
                </a:solidFill>
              </a:rPr>
              <a:t>?</a:t>
            </a:r>
          </a:p>
        </p:txBody>
      </p:sp>
      <p:sp>
        <p:nvSpPr>
          <p:cNvPr id="12" name="TextBox 11">
            <a:extLst>
              <a:ext uri="{FF2B5EF4-FFF2-40B4-BE49-F238E27FC236}">
                <a16:creationId xmlns:a16="http://schemas.microsoft.com/office/drawing/2014/main" id="{D1528CFD-3040-4B87-A7E4-9E268F07A16D}"/>
              </a:ext>
            </a:extLst>
          </p:cNvPr>
          <p:cNvSpPr txBox="1"/>
          <p:nvPr/>
        </p:nvSpPr>
        <p:spPr>
          <a:xfrm>
            <a:off x="4556424" y="3387840"/>
            <a:ext cx="3345180" cy="1323439"/>
          </a:xfrm>
          <a:prstGeom prst="rect">
            <a:avLst/>
          </a:prstGeom>
          <a:noFill/>
        </p:spPr>
        <p:txBody>
          <a:bodyPr wrap="square" rtlCol="0">
            <a:spAutoFit/>
          </a:bodyPr>
          <a:lstStyle/>
          <a:p>
            <a:r>
              <a:rPr lang="en-US" sz="1600" dirty="0"/>
              <a:t>Aluminum: 23 ^10^-6</a:t>
            </a:r>
          </a:p>
          <a:p>
            <a:r>
              <a:rPr lang="en-US" sz="1600" dirty="0"/>
              <a:t>Stainless: 17.3^10^-6</a:t>
            </a:r>
          </a:p>
          <a:p>
            <a:r>
              <a:rPr lang="en-US" sz="1600" dirty="0"/>
              <a:t>Steel: 12 ^10^-6</a:t>
            </a:r>
          </a:p>
          <a:p>
            <a:r>
              <a:rPr lang="en-US" sz="1600" dirty="0"/>
              <a:t>Titanium: 9.5 ^10^-6</a:t>
            </a:r>
          </a:p>
          <a:p>
            <a:endParaRPr lang="en-US" sz="1600" dirty="0"/>
          </a:p>
        </p:txBody>
      </p:sp>
    </p:spTree>
    <p:extLst>
      <p:ext uri="{BB962C8B-B14F-4D97-AF65-F5344CB8AC3E}">
        <p14:creationId xmlns:p14="http://schemas.microsoft.com/office/powerpoint/2010/main" val="341735573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086FEA-B979-4CAD-8842-3BBB576E03A5}"/>
              </a:ext>
            </a:extLst>
          </p:cNvPr>
          <p:cNvSpPr>
            <a:spLocks noGrp="1"/>
          </p:cNvSpPr>
          <p:nvPr>
            <p:ph type="title"/>
          </p:nvPr>
        </p:nvSpPr>
        <p:spPr/>
        <p:txBody>
          <a:bodyPr>
            <a:normAutofit/>
          </a:bodyPr>
          <a:lstStyle/>
          <a:p>
            <a:r>
              <a:rPr lang="en-US" dirty="0"/>
              <a:t>So Why do We Care?</a:t>
            </a:r>
          </a:p>
        </p:txBody>
      </p:sp>
      <p:sp>
        <p:nvSpPr>
          <p:cNvPr id="2" name="Content Placeholder 1">
            <a:extLst>
              <a:ext uri="{FF2B5EF4-FFF2-40B4-BE49-F238E27FC236}">
                <a16:creationId xmlns:a16="http://schemas.microsoft.com/office/drawing/2014/main" id="{2347272A-BD73-48A0-9BF2-F28249ED60D0}"/>
              </a:ext>
            </a:extLst>
          </p:cNvPr>
          <p:cNvSpPr>
            <a:spLocks noGrp="1"/>
          </p:cNvSpPr>
          <p:nvPr>
            <p:ph type="body" idx="1"/>
          </p:nvPr>
        </p:nvSpPr>
        <p:spPr/>
        <p:txBody>
          <a:bodyPr>
            <a:normAutofit fontScale="85000" lnSpcReduction="20000"/>
          </a:bodyPr>
          <a:lstStyle/>
          <a:p>
            <a:r>
              <a:rPr lang="en-US" dirty="0"/>
              <a:t>Fibers in a composite contribute strength along the length of the fiber. </a:t>
            </a:r>
            <a:r>
              <a:rPr lang="en-US" b="1" dirty="0"/>
              <a:t>They do very little perpendicular to the fiber direction</a:t>
            </a:r>
            <a:r>
              <a:rPr lang="en-US" dirty="0"/>
              <a:t>.</a:t>
            </a:r>
          </a:p>
          <a:p>
            <a:pPr lvl="1"/>
            <a:r>
              <a:rPr lang="en-US" dirty="0"/>
              <a:t>Small contribution to rigidity, strength, thermal conductivity, and thermal contraction</a:t>
            </a:r>
          </a:p>
          <a:p>
            <a:r>
              <a:rPr lang="en-US" dirty="0"/>
              <a:t>If we look at how we apply insulation to cable and load a coil pack composite, primary loading, is perpendicular to the cable face, and therefore perpendicular to the fiber.</a:t>
            </a:r>
          </a:p>
          <a:p>
            <a:pPr lvl="1"/>
            <a:r>
              <a:rPr lang="en-US" dirty="0"/>
              <a:t>Even so there are radial and axial components, but by the rule of mixtures, the cable dominates cable pack behavior in radial and longitudinal mechanical behavior and cable is rigid, low expansion, and well enough behaved.</a:t>
            </a:r>
          </a:p>
          <a:p>
            <a:r>
              <a:rPr lang="en-US" dirty="0"/>
              <a:t>Since the insulation is just a space filler, it might as well do something useful</a:t>
            </a:r>
          </a:p>
          <a:p>
            <a:endParaRPr lang="en-US" dirty="0"/>
          </a:p>
          <a:p>
            <a:r>
              <a:rPr lang="en-US" dirty="0"/>
              <a:t>But filled resins are too thick for traditional potting</a:t>
            </a:r>
          </a:p>
        </p:txBody>
      </p:sp>
      <p:sp>
        <p:nvSpPr>
          <p:cNvPr id="6" name="Slide Number Placeholder 5">
            <a:extLst>
              <a:ext uri="{FF2B5EF4-FFF2-40B4-BE49-F238E27FC236}">
                <a16:creationId xmlns:a16="http://schemas.microsoft.com/office/drawing/2014/main" id="{76871750-A656-4B81-8974-87868668702C}"/>
              </a:ext>
            </a:extLst>
          </p:cNvPr>
          <p:cNvSpPr>
            <a:spLocks noGrp="1"/>
          </p:cNvSpPr>
          <p:nvPr>
            <p:ph type="sldNum" sz="quarter" idx="2"/>
          </p:nvPr>
        </p:nvSpPr>
        <p:spPr>
          <a:xfrm>
            <a:off x="7355292" y="4800314"/>
            <a:ext cx="188511" cy="207749"/>
          </a:xfrm>
        </p:spPr>
        <p:txBody>
          <a:bodyPr/>
          <a:lstStyle/>
          <a:p>
            <a:pPr>
              <a:defRPr/>
            </a:pPr>
            <a:fld id="{148C009B-CB69-E04A-B9B3-34B26D69E9CF}" type="slidenum">
              <a:rPr lang="en-US" smtClean="0"/>
              <a:pPr>
                <a:defRPr/>
              </a:pPr>
              <a:t>21</a:t>
            </a:fld>
            <a:endParaRPr lang="en-US" dirty="0"/>
          </a:p>
        </p:txBody>
      </p:sp>
    </p:spTree>
    <p:extLst>
      <p:ext uri="{BB962C8B-B14F-4D97-AF65-F5344CB8AC3E}">
        <p14:creationId xmlns:p14="http://schemas.microsoft.com/office/powerpoint/2010/main" val="218200811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524D7A4-D87D-4E8F-9584-C4B6FC06B67F}"/>
              </a:ext>
            </a:extLst>
          </p:cNvPr>
          <p:cNvSpPr>
            <a:spLocks noGrp="1"/>
          </p:cNvSpPr>
          <p:nvPr>
            <p:ph type="title"/>
          </p:nvPr>
        </p:nvSpPr>
        <p:spPr/>
        <p:txBody>
          <a:bodyPr>
            <a:normAutofit/>
          </a:bodyPr>
          <a:lstStyle/>
          <a:p>
            <a:r>
              <a:rPr lang="en-US" dirty="0"/>
              <a:t>Vacuum-Pressure Resin Infusion Molding (VPRIM)</a:t>
            </a:r>
          </a:p>
        </p:txBody>
      </p:sp>
      <p:sp>
        <p:nvSpPr>
          <p:cNvPr id="2" name="Content Placeholder 1">
            <a:extLst>
              <a:ext uri="{FF2B5EF4-FFF2-40B4-BE49-F238E27FC236}">
                <a16:creationId xmlns:a16="http://schemas.microsoft.com/office/drawing/2014/main" id="{408216B0-0816-419F-AD2D-F67E5E913614}"/>
              </a:ext>
            </a:extLst>
          </p:cNvPr>
          <p:cNvSpPr>
            <a:spLocks noGrp="1"/>
          </p:cNvSpPr>
          <p:nvPr>
            <p:ph type="body" idx="1"/>
          </p:nvPr>
        </p:nvSpPr>
        <p:spPr>
          <a:xfrm>
            <a:off x="342900" y="1200151"/>
            <a:ext cx="3365500" cy="3394472"/>
          </a:xfrm>
        </p:spPr>
        <p:txBody>
          <a:bodyPr>
            <a:normAutofit fontScale="92500" lnSpcReduction="20000"/>
          </a:bodyPr>
          <a:lstStyle/>
          <a:p>
            <a:r>
              <a:rPr lang="en-US" dirty="0"/>
              <a:t>I made that up…</a:t>
            </a:r>
          </a:p>
          <a:p>
            <a:r>
              <a:rPr lang="en-US" dirty="0"/>
              <a:t>Use all of the best parts of the best processes to do the otherwise impossible.</a:t>
            </a:r>
          </a:p>
          <a:p>
            <a:r>
              <a:rPr lang="en-US" dirty="0"/>
              <a:t>A combination of:</a:t>
            </a:r>
          </a:p>
          <a:p>
            <a:pPr lvl="1"/>
            <a:r>
              <a:rPr lang="en-US" dirty="0"/>
              <a:t>Vacuum Assisted Resin Transfer Molding (VARTM)</a:t>
            </a:r>
          </a:p>
          <a:p>
            <a:pPr lvl="1"/>
            <a:r>
              <a:rPr lang="en-US" dirty="0"/>
              <a:t>Vacuum Pressure Impregnation (VPI)</a:t>
            </a:r>
          </a:p>
          <a:p>
            <a:pPr lvl="1"/>
            <a:r>
              <a:rPr lang="en-US" dirty="0"/>
              <a:t>Resin Infusion Molding (RIM)</a:t>
            </a:r>
          </a:p>
          <a:p>
            <a:r>
              <a:rPr lang="en-US" dirty="0"/>
              <a:t>An Integrated design and fabrication process to tackle extreme resins.</a:t>
            </a:r>
          </a:p>
          <a:p>
            <a:pPr lvl="1"/>
            <a:r>
              <a:rPr lang="en-US" dirty="0"/>
              <a:t>Resin accommodation from cable to coil to tooling</a:t>
            </a:r>
          </a:p>
        </p:txBody>
      </p:sp>
      <p:sp>
        <p:nvSpPr>
          <p:cNvPr id="8" name="Slide Number Placeholder 7">
            <a:extLst>
              <a:ext uri="{FF2B5EF4-FFF2-40B4-BE49-F238E27FC236}">
                <a16:creationId xmlns:a16="http://schemas.microsoft.com/office/drawing/2014/main" id="{2EEE015C-4127-46A2-A105-DC3F52220F13}"/>
              </a:ext>
            </a:extLst>
          </p:cNvPr>
          <p:cNvSpPr>
            <a:spLocks noGrp="1"/>
          </p:cNvSpPr>
          <p:nvPr>
            <p:ph type="sldNum" sz="quarter" idx="2"/>
          </p:nvPr>
        </p:nvSpPr>
        <p:spPr>
          <a:xfrm>
            <a:off x="7355292" y="4800314"/>
            <a:ext cx="188511" cy="207749"/>
          </a:xfrm>
        </p:spPr>
        <p:txBody>
          <a:bodyPr/>
          <a:lstStyle/>
          <a:p>
            <a:pPr>
              <a:defRPr/>
            </a:pPr>
            <a:fld id="{148C009B-CB69-E04A-B9B3-34B26D69E9CF}" type="slidenum">
              <a:rPr lang="en-US" smtClean="0"/>
              <a:pPr>
                <a:defRPr/>
              </a:pPr>
              <a:t>22</a:t>
            </a:fld>
            <a:endParaRPr lang="en-US" dirty="0"/>
          </a:p>
        </p:txBody>
      </p:sp>
      <p:pic>
        <p:nvPicPr>
          <p:cNvPr id="10" name="Content Placeholder 9">
            <a:extLst>
              <a:ext uri="{FF2B5EF4-FFF2-40B4-BE49-F238E27FC236}">
                <a16:creationId xmlns:a16="http://schemas.microsoft.com/office/drawing/2014/main" id="{3CAE6CCB-27B5-4C3D-81CA-25F443213D82}"/>
              </a:ext>
            </a:extLst>
          </p:cNvPr>
          <p:cNvPicPr>
            <a:picLocks noGrp="1" noChangeAspect="1"/>
          </p:cNvPicPr>
          <p:nvPr>
            <p:ph idx="4294967295"/>
          </p:nvPr>
        </p:nvPicPr>
        <p:blipFill>
          <a:blip r:embed="rId2"/>
          <a:stretch>
            <a:fillRect/>
          </a:stretch>
        </p:blipFill>
        <p:spPr>
          <a:xfrm>
            <a:off x="3987800" y="1047754"/>
            <a:ext cx="2527300" cy="3394075"/>
          </a:xfrm>
          <a:prstGeom prst="rect">
            <a:avLst/>
          </a:prstGeom>
        </p:spPr>
      </p:pic>
    </p:spTree>
    <p:extLst>
      <p:ext uri="{BB962C8B-B14F-4D97-AF65-F5344CB8AC3E}">
        <p14:creationId xmlns:p14="http://schemas.microsoft.com/office/powerpoint/2010/main" val="226388903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B6EEC60-EF77-48C4-AA00-FF55789C6BA0}"/>
              </a:ext>
            </a:extLst>
          </p:cNvPr>
          <p:cNvSpPr>
            <a:spLocks noGrp="1"/>
          </p:cNvSpPr>
          <p:nvPr>
            <p:ph type="title"/>
          </p:nvPr>
        </p:nvSpPr>
        <p:spPr/>
        <p:txBody>
          <a:bodyPr>
            <a:normAutofit/>
          </a:bodyPr>
          <a:lstStyle/>
          <a:p>
            <a:r>
              <a:rPr lang="en-US" dirty="0"/>
              <a:t>An Experiment: Can this work?</a:t>
            </a:r>
          </a:p>
        </p:txBody>
      </p:sp>
      <p:sp>
        <p:nvSpPr>
          <p:cNvPr id="2" name="Content Placeholder 1">
            <a:extLst>
              <a:ext uri="{FF2B5EF4-FFF2-40B4-BE49-F238E27FC236}">
                <a16:creationId xmlns:a16="http://schemas.microsoft.com/office/drawing/2014/main" id="{03872F69-2192-43DF-86FA-14319D10E53A}"/>
              </a:ext>
            </a:extLst>
          </p:cNvPr>
          <p:cNvSpPr>
            <a:spLocks noGrp="1"/>
          </p:cNvSpPr>
          <p:nvPr>
            <p:ph type="body" idx="1"/>
          </p:nvPr>
        </p:nvSpPr>
        <p:spPr>
          <a:xfrm>
            <a:off x="342900" y="1200151"/>
            <a:ext cx="4059766" cy="3394472"/>
          </a:xfrm>
        </p:spPr>
        <p:txBody>
          <a:bodyPr>
            <a:normAutofit/>
          </a:bodyPr>
          <a:lstStyle/>
          <a:p>
            <a:r>
              <a:rPr lang="en-US" dirty="0"/>
              <a:t>Pot a sample with highly filled, highly viscous resin.</a:t>
            </a:r>
          </a:p>
          <a:p>
            <a:pPr lvl="1"/>
            <a:r>
              <a:rPr lang="en-US" dirty="0"/>
              <a:t>Managed to mix up ~40% alumina by volume</a:t>
            </a:r>
          </a:p>
          <a:p>
            <a:pPr lvl="2"/>
            <a:r>
              <a:rPr lang="en-US" dirty="0"/>
              <a:t>70% by mass (most filled stuff runs up to ~30% by mass)</a:t>
            </a:r>
          </a:p>
          <a:p>
            <a:pPr lvl="2"/>
            <a:r>
              <a:rPr lang="en-US" dirty="0"/>
              <a:t>Thick as </a:t>
            </a:r>
            <a:r>
              <a:rPr lang="en-US" dirty="0" err="1"/>
              <a:t>nutella</a:t>
            </a:r>
            <a:r>
              <a:rPr lang="en-US" dirty="0"/>
              <a:t> (maybe ~100,000 </a:t>
            </a:r>
            <a:r>
              <a:rPr lang="en-US" dirty="0" err="1"/>
              <a:t>cP</a:t>
            </a:r>
            <a:r>
              <a:rPr lang="en-US" dirty="0"/>
              <a:t>)</a:t>
            </a:r>
          </a:p>
          <a:p>
            <a:pPr lvl="3"/>
            <a:r>
              <a:rPr lang="en-US" dirty="0"/>
              <a:t>Thinned substantially with heat, could probably get to ~50-55% by volume and be workable</a:t>
            </a:r>
          </a:p>
          <a:p>
            <a:pPr lvl="3"/>
            <a:endParaRPr lang="en-US" dirty="0"/>
          </a:p>
        </p:txBody>
      </p:sp>
      <p:sp>
        <p:nvSpPr>
          <p:cNvPr id="8" name="Slide Number Placeholder 7">
            <a:extLst>
              <a:ext uri="{FF2B5EF4-FFF2-40B4-BE49-F238E27FC236}">
                <a16:creationId xmlns:a16="http://schemas.microsoft.com/office/drawing/2014/main" id="{2F1A7DF9-F701-4767-A76D-D1034BFD3EEC}"/>
              </a:ext>
            </a:extLst>
          </p:cNvPr>
          <p:cNvSpPr>
            <a:spLocks noGrp="1"/>
          </p:cNvSpPr>
          <p:nvPr>
            <p:ph type="sldNum" sz="quarter" idx="2"/>
          </p:nvPr>
        </p:nvSpPr>
        <p:spPr>
          <a:xfrm>
            <a:off x="7355292" y="4800314"/>
            <a:ext cx="188511" cy="207749"/>
          </a:xfrm>
        </p:spPr>
        <p:txBody>
          <a:bodyPr/>
          <a:lstStyle/>
          <a:p>
            <a:pPr>
              <a:defRPr/>
            </a:pPr>
            <a:fld id="{148C009B-CB69-E04A-B9B3-34B26D69E9CF}" type="slidenum">
              <a:rPr lang="en-US" smtClean="0"/>
              <a:pPr>
                <a:defRPr/>
              </a:pPr>
              <a:t>23</a:t>
            </a:fld>
            <a:endParaRPr lang="en-US" dirty="0"/>
          </a:p>
        </p:txBody>
      </p:sp>
      <p:pic>
        <p:nvPicPr>
          <p:cNvPr id="3074" name="Picture 2" descr="Image result for nutella">
            <a:extLst>
              <a:ext uri="{FF2B5EF4-FFF2-40B4-BE49-F238E27FC236}">
                <a16:creationId xmlns:a16="http://schemas.microsoft.com/office/drawing/2014/main" id="{5D447C0F-780A-44E0-915B-2B04F07149C6}"/>
              </a:ext>
            </a:extLst>
          </p:cNvPr>
          <p:cNvPicPr>
            <a:picLocks noGrp="1" noChangeAspect="1" noChangeArrowheads="1"/>
          </p:cNvPicPr>
          <p:nvPr>
            <p:ph idx="4294967295"/>
          </p:nvPr>
        </p:nvPicPr>
        <p:blipFill>
          <a:blip r:embed="rId2">
            <a:extLst>
              <a:ext uri="{28A0092B-C50C-407E-A947-70E740481C1C}">
                <a14:useLocalDpi xmlns:a14="http://schemas.microsoft.com/office/drawing/2010/main"/>
              </a:ext>
            </a:extLst>
          </a:blip>
          <a:stretch>
            <a:fillRect/>
          </a:stretch>
        </p:blipFill>
        <p:spPr bwMode="auto">
          <a:xfrm>
            <a:off x="4402666" y="2167292"/>
            <a:ext cx="23812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02870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428E269-53EE-418E-BF45-FBC23825C117}"/>
              </a:ext>
            </a:extLst>
          </p:cNvPr>
          <p:cNvSpPr>
            <a:spLocks noGrp="1"/>
          </p:cNvSpPr>
          <p:nvPr>
            <p:ph type="title"/>
          </p:nvPr>
        </p:nvSpPr>
        <p:spPr/>
        <p:txBody>
          <a:bodyPr>
            <a:normAutofit/>
          </a:bodyPr>
          <a:lstStyle/>
          <a:p>
            <a:r>
              <a:rPr lang="en-US" dirty="0"/>
              <a:t>Coil and Tooling</a:t>
            </a:r>
          </a:p>
        </p:txBody>
      </p:sp>
      <p:sp>
        <p:nvSpPr>
          <p:cNvPr id="2" name="Content Placeholder 1">
            <a:extLst>
              <a:ext uri="{FF2B5EF4-FFF2-40B4-BE49-F238E27FC236}">
                <a16:creationId xmlns:a16="http://schemas.microsoft.com/office/drawing/2014/main" id="{CB887BFE-D138-4442-8E57-DB07665825F5}"/>
              </a:ext>
            </a:extLst>
          </p:cNvPr>
          <p:cNvSpPr>
            <a:spLocks noGrp="1"/>
          </p:cNvSpPr>
          <p:nvPr>
            <p:ph type="body" idx="1"/>
          </p:nvPr>
        </p:nvSpPr>
        <p:spPr>
          <a:xfrm>
            <a:off x="182037" y="1070332"/>
            <a:ext cx="3300589" cy="3524249"/>
          </a:xfrm>
        </p:spPr>
        <p:txBody>
          <a:bodyPr>
            <a:normAutofit lnSpcReduction="10000"/>
          </a:bodyPr>
          <a:lstStyle/>
          <a:p>
            <a:r>
              <a:rPr lang="en-US" dirty="0"/>
              <a:t>Flow media is integrated into coil impregnation tooling.</a:t>
            </a:r>
          </a:p>
          <a:p>
            <a:pPr lvl="1"/>
            <a:r>
              <a:rPr lang="en-US" dirty="0"/>
              <a:t>Do not count on the coil to partake in resin distribution</a:t>
            </a:r>
          </a:p>
          <a:p>
            <a:pPr lvl="1"/>
            <a:r>
              <a:rPr lang="en-US" dirty="0"/>
              <a:t>In the case below, the flow media is stainless wire mesh. This could be varied to enable better surface finish or higher flow (or both)</a:t>
            </a:r>
          </a:p>
          <a:p>
            <a:pPr lvl="1"/>
            <a:r>
              <a:rPr lang="en-US" dirty="0"/>
              <a:t>Use a release layer between</a:t>
            </a:r>
          </a:p>
          <a:p>
            <a:pPr lvl="2"/>
            <a:r>
              <a:rPr lang="en-US" dirty="0"/>
              <a:t>Teflon or Teflon coated glass for Epoxies</a:t>
            </a:r>
          </a:p>
          <a:p>
            <a:pPr lvl="2"/>
            <a:r>
              <a:rPr lang="en-US" dirty="0"/>
              <a:t>Metals  for more exotic things</a:t>
            </a:r>
          </a:p>
          <a:p>
            <a:pPr lvl="1"/>
            <a:endParaRPr lang="en-US" dirty="0"/>
          </a:p>
        </p:txBody>
      </p:sp>
      <p:sp>
        <p:nvSpPr>
          <p:cNvPr id="8" name="Slide Number Placeholder 7">
            <a:extLst>
              <a:ext uri="{FF2B5EF4-FFF2-40B4-BE49-F238E27FC236}">
                <a16:creationId xmlns:a16="http://schemas.microsoft.com/office/drawing/2014/main" id="{93622218-D02C-4747-AD6C-AC9083C37259}"/>
              </a:ext>
            </a:extLst>
          </p:cNvPr>
          <p:cNvSpPr>
            <a:spLocks noGrp="1"/>
          </p:cNvSpPr>
          <p:nvPr>
            <p:ph type="sldNum" sz="quarter" idx="2"/>
          </p:nvPr>
        </p:nvSpPr>
        <p:spPr>
          <a:xfrm>
            <a:off x="7355292" y="4800314"/>
            <a:ext cx="188511" cy="207749"/>
          </a:xfrm>
        </p:spPr>
        <p:txBody>
          <a:bodyPr/>
          <a:lstStyle/>
          <a:p>
            <a:pPr>
              <a:defRPr/>
            </a:pPr>
            <a:fld id="{148C009B-CB69-E04A-B9B3-34B26D69E9CF}" type="slidenum">
              <a:rPr lang="en-US" smtClean="0"/>
              <a:pPr>
                <a:defRPr/>
              </a:pPr>
              <a:t>24</a:t>
            </a:fld>
            <a:endParaRPr lang="en-US" dirty="0"/>
          </a:p>
        </p:txBody>
      </p:sp>
      <p:pic>
        <p:nvPicPr>
          <p:cNvPr id="10" name="Content Placeholder 9">
            <a:extLst>
              <a:ext uri="{FF2B5EF4-FFF2-40B4-BE49-F238E27FC236}">
                <a16:creationId xmlns:a16="http://schemas.microsoft.com/office/drawing/2014/main" id="{85CC32DD-9DF4-4941-8000-B71DD662A53C}"/>
              </a:ext>
            </a:extLst>
          </p:cNvPr>
          <p:cNvPicPr>
            <a:picLocks noGrp="1" noChangeAspect="1"/>
          </p:cNvPicPr>
          <p:nvPr>
            <p:ph idx="4294967295"/>
          </p:nvPr>
        </p:nvPicPr>
        <p:blipFill rotWithShape="1">
          <a:blip r:embed="rId2" cstate="print">
            <a:extLst>
              <a:ext uri="{28A0092B-C50C-407E-A947-70E740481C1C}">
                <a14:useLocalDpi xmlns:a14="http://schemas.microsoft.com/office/drawing/2010/main"/>
              </a:ext>
            </a:extLst>
          </a:blip>
          <a:stretch/>
        </p:blipFill>
        <p:spPr>
          <a:xfrm>
            <a:off x="3781778" y="1561667"/>
            <a:ext cx="2989086" cy="2242339"/>
          </a:xfrm>
          <a:prstGeom prst="rect">
            <a:avLst/>
          </a:prstGeom>
        </p:spPr>
      </p:pic>
    </p:spTree>
    <p:extLst>
      <p:ext uri="{BB962C8B-B14F-4D97-AF65-F5344CB8AC3E}">
        <p14:creationId xmlns:p14="http://schemas.microsoft.com/office/powerpoint/2010/main" val="174198696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1E3234E7-388C-4100-976D-0AB5DDAD6F4E}"/>
              </a:ext>
            </a:extLst>
          </p:cNvPr>
          <p:cNvPicPr>
            <a:picLocks noGrp="1" noChangeAspect="1"/>
          </p:cNvPicPr>
          <p:nvPr>
            <p:ph idx="4294967295"/>
          </p:nvPr>
        </p:nvPicPr>
        <p:blipFill>
          <a:blip r:embed="rId2" cstate="print">
            <a:extLst>
              <a:ext uri="{28A0092B-C50C-407E-A947-70E740481C1C}">
                <a14:useLocalDpi xmlns:a14="http://schemas.microsoft.com/office/drawing/2010/main"/>
              </a:ext>
            </a:extLst>
          </a:blip>
          <a:stretch>
            <a:fillRect/>
          </a:stretch>
        </p:blipFill>
        <p:spPr>
          <a:xfrm>
            <a:off x="2379189" y="2793011"/>
            <a:ext cx="2099622" cy="1575085"/>
          </a:xfrm>
        </p:spPr>
      </p:pic>
      <p:sp>
        <p:nvSpPr>
          <p:cNvPr id="9" name="Title 8">
            <a:extLst>
              <a:ext uri="{FF2B5EF4-FFF2-40B4-BE49-F238E27FC236}">
                <a16:creationId xmlns:a16="http://schemas.microsoft.com/office/drawing/2014/main" id="{A83DAEA9-828E-4665-95B7-2A7065B46F90}"/>
              </a:ext>
            </a:extLst>
          </p:cNvPr>
          <p:cNvSpPr>
            <a:spLocks noGrp="1"/>
          </p:cNvSpPr>
          <p:nvPr>
            <p:ph type="title"/>
          </p:nvPr>
        </p:nvSpPr>
        <p:spPr/>
        <p:txBody>
          <a:bodyPr>
            <a:normAutofit/>
          </a:bodyPr>
          <a:lstStyle/>
          <a:p>
            <a:r>
              <a:rPr lang="en-US" dirty="0"/>
              <a:t>How does it Fill?</a:t>
            </a:r>
          </a:p>
        </p:txBody>
      </p:sp>
      <p:sp>
        <p:nvSpPr>
          <p:cNvPr id="8" name="Slide Number Placeholder 7">
            <a:extLst>
              <a:ext uri="{FF2B5EF4-FFF2-40B4-BE49-F238E27FC236}">
                <a16:creationId xmlns:a16="http://schemas.microsoft.com/office/drawing/2014/main" id="{15AB5449-7A34-4DD4-8047-BF646D6DF75E}"/>
              </a:ext>
            </a:extLst>
          </p:cNvPr>
          <p:cNvSpPr>
            <a:spLocks noGrp="1"/>
          </p:cNvSpPr>
          <p:nvPr>
            <p:ph type="sldNum" sz="quarter" idx="2"/>
          </p:nvPr>
        </p:nvSpPr>
        <p:spPr>
          <a:xfrm>
            <a:off x="7355292" y="4800314"/>
            <a:ext cx="188511" cy="207749"/>
          </a:xfrm>
        </p:spPr>
        <p:txBody>
          <a:bodyPr/>
          <a:lstStyle/>
          <a:p>
            <a:pPr>
              <a:defRPr/>
            </a:pPr>
            <a:fld id="{148C009B-CB69-E04A-B9B3-34B26D69E9CF}" type="slidenum">
              <a:rPr lang="en-US" smtClean="0"/>
              <a:pPr>
                <a:defRPr/>
              </a:pPr>
              <a:t>25</a:t>
            </a:fld>
            <a:endParaRPr lang="en-US" dirty="0"/>
          </a:p>
        </p:txBody>
      </p:sp>
      <p:pic>
        <p:nvPicPr>
          <p:cNvPr id="10" name="Content Placeholder 9">
            <a:extLst>
              <a:ext uri="{FF2B5EF4-FFF2-40B4-BE49-F238E27FC236}">
                <a16:creationId xmlns:a16="http://schemas.microsoft.com/office/drawing/2014/main" id="{522FAE60-81FD-4853-A304-8076AB744D11}"/>
              </a:ext>
            </a:extLst>
          </p:cNvPr>
          <p:cNvPicPr>
            <a:picLocks noGrp="1" noChangeAspect="1"/>
          </p:cNvPicPr>
          <p:nvPr>
            <p:ph sz="half" idx="4294967295"/>
          </p:nvPr>
        </p:nvPicPr>
        <p:blipFill rotWithShape="1">
          <a:blip r:embed="rId3" cstate="print">
            <a:extLst>
              <a:ext uri="{28A0092B-C50C-407E-A947-70E740481C1C}">
                <a14:useLocalDpi xmlns:a14="http://schemas.microsoft.com/office/drawing/2010/main"/>
              </a:ext>
            </a:extLst>
          </a:blip>
          <a:srcRect b="-248"/>
          <a:stretch/>
        </p:blipFill>
        <p:spPr>
          <a:xfrm>
            <a:off x="4614279" y="1087791"/>
            <a:ext cx="2098675" cy="1574800"/>
          </a:xfrm>
          <a:prstGeom prst="rect">
            <a:avLst/>
          </a:prstGeom>
        </p:spPr>
      </p:pic>
      <p:pic>
        <p:nvPicPr>
          <p:cNvPr id="14" name="Picture 13">
            <a:extLst>
              <a:ext uri="{FF2B5EF4-FFF2-40B4-BE49-F238E27FC236}">
                <a16:creationId xmlns:a16="http://schemas.microsoft.com/office/drawing/2014/main" id="{B5D4D442-5663-4B2F-B238-B8C0B174454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6278" y="2793007"/>
            <a:ext cx="2099621" cy="1574716"/>
          </a:xfrm>
          <a:prstGeom prst="rect">
            <a:avLst/>
          </a:prstGeom>
        </p:spPr>
      </p:pic>
      <p:pic>
        <p:nvPicPr>
          <p:cNvPr id="16" name="Picture 15">
            <a:extLst>
              <a:ext uri="{FF2B5EF4-FFF2-40B4-BE49-F238E27FC236}">
                <a16:creationId xmlns:a16="http://schemas.microsoft.com/office/drawing/2014/main" id="{7B569EF1-3DE3-4FE2-AC71-5C668216426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614275" y="2793007"/>
            <a:ext cx="2099622" cy="1574716"/>
          </a:xfrm>
          <a:prstGeom prst="rect">
            <a:avLst/>
          </a:prstGeom>
        </p:spPr>
      </p:pic>
      <p:sp>
        <p:nvSpPr>
          <p:cNvPr id="5" name="Text Placeholder 4">
            <a:extLst>
              <a:ext uri="{FF2B5EF4-FFF2-40B4-BE49-F238E27FC236}">
                <a16:creationId xmlns:a16="http://schemas.microsoft.com/office/drawing/2014/main" id="{5F0904FE-AC16-46D6-9391-B8CEC08363CC}"/>
              </a:ext>
            </a:extLst>
          </p:cNvPr>
          <p:cNvSpPr>
            <a:spLocks noGrp="1"/>
          </p:cNvSpPr>
          <p:nvPr>
            <p:ph type="body" idx="1"/>
          </p:nvPr>
        </p:nvSpPr>
        <p:spPr>
          <a:xfrm>
            <a:off x="175774" y="1087791"/>
            <a:ext cx="4303041" cy="1574800"/>
          </a:xfrm>
        </p:spPr>
        <p:txBody>
          <a:bodyPr>
            <a:normAutofit fontScale="70000" lnSpcReduction="20000"/>
          </a:bodyPr>
          <a:lstStyle/>
          <a:p>
            <a:pPr marL="285750" indent="-285750">
              <a:buFont typeface="Arial" panose="020B0604020202020204" pitchFamily="34" charset="0"/>
              <a:buChar char="•"/>
            </a:pPr>
            <a:r>
              <a:rPr lang="en-US" b="0" dirty="0"/>
              <a:t>Generally pretty good!</a:t>
            </a:r>
          </a:p>
          <a:p>
            <a:pPr marL="285750" indent="-285750">
              <a:buFont typeface="Arial" panose="020B0604020202020204" pitchFamily="34" charset="0"/>
              <a:buChar char="•"/>
            </a:pPr>
            <a:r>
              <a:rPr lang="en-US" b="0" dirty="0"/>
              <a:t>Filled resin between turns, between core and conductor and throughout the cross section</a:t>
            </a:r>
          </a:p>
          <a:p>
            <a:pPr marL="285750" indent="-285750">
              <a:buFont typeface="Arial" panose="020B0604020202020204" pitchFamily="34" charset="0"/>
              <a:buChar char="•"/>
            </a:pPr>
            <a:r>
              <a:rPr lang="en-US" b="0" dirty="0"/>
              <a:t>Some tiny voids ( &lt; core thickness) inside of conductor, but this should be curable with a little better setup</a:t>
            </a:r>
          </a:p>
          <a:p>
            <a:pPr marL="285750" indent="-285750">
              <a:buFont typeface="Arial" panose="020B0604020202020204" pitchFamily="34" charset="0"/>
              <a:buChar char="•"/>
            </a:pPr>
            <a:r>
              <a:rPr lang="en-US" dirty="0"/>
              <a:t>In general the impregnation quality was excellent for using the 10-stack setup.</a:t>
            </a:r>
          </a:p>
          <a:p>
            <a:endParaRPr lang="en-US" dirty="0"/>
          </a:p>
        </p:txBody>
      </p:sp>
    </p:spTree>
    <p:extLst>
      <p:ext uri="{BB962C8B-B14F-4D97-AF65-F5344CB8AC3E}">
        <p14:creationId xmlns:p14="http://schemas.microsoft.com/office/powerpoint/2010/main" val="296656124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5A00940-C85C-4D34-B526-67FADCCC4098}"/>
              </a:ext>
            </a:extLst>
          </p:cNvPr>
          <p:cNvSpPr>
            <a:spLocks noGrp="1"/>
          </p:cNvSpPr>
          <p:nvPr>
            <p:ph type="title"/>
          </p:nvPr>
        </p:nvSpPr>
        <p:spPr/>
        <p:txBody>
          <a:bodyPr>
            <a:normAutofit/>
          </a:bodyPr>
          <a:lstStyle/>
          <a:p>
            <a:r>
              <a:rPr lang="en-US" dirty="0"/>
              <a:t>Testing: Short Beam Shear</a:t>
            </a:r>
          </a:p>
        </p:txBody>
      </p:sp>
      <p:sp>
        <p:nvSpPr>
          <p:cNvPr id="2" name="Content Placeholder 1">
            <a:extLst>
              <a:ext uri="{FF2B5EF4-FFF2-40B4-BE49-F238E27FC236}">
                <a16:creationId xmlns:a16="http://schemas.microsoft.com/office/drawing/2014/main" id="{B31E46E0-2B39-4863-9648-BF7B24758B33}"/>
              </a:ext>
            </a:extLst>
          </p:cNvPr>
          <p:cNvSpPr>
            <a:spLocks noGrp="1"/>
          </p:cNvSpPr>
          <p:nvPr>
            <p:ph type="body" idx="1"/>
          </p:nvPr>
        </p:nvSpPr>
        <p:spPr>
          <a:xfrm>
            <a:off x="342900" y="1089382"/>
            <a:ext cx="3393722" cy="3505245"/>
          </a:xfrm>
        </p:spPr>
        <p:txBody>
          <a:bodyPr>
            <a:normAutofit fontScale="92500"/>
          </a:bodyPr>
          <a:lstStyle/>
          <a:p>
            <a:r>
              <a:rPr lang="en-US" dirty="0"/>
              <a:t>Samples were tested about per ASTM D2344 after curing</a:t>
            </a:r>
          </a:p>
          <a:p>
            <a:pPr lvl="1"/>
            <a:r>
              <a:rPr lang="en-US" dirty="0"/>
              <a:t>The first sample used the short CTD cycle (1.5 </a:t>
            </a:r>
            <a:r>
              <a:rPr lang="en-US" dirty="0" err="1"/>
              <a:t>hr</a:t>
            </a:r>
            <a:r>
              <a:rPr lang="en-US" dirty="0"/>
              <a:t> at 135°C)</a:t>
            </a:r>
          </a:p>
          <a:p>
            <a:pPr lvl="1"/>
            <a:r>
              <a:rPr lang="en-US" dirty="0"/>
              <a:t>The second used an additional 16 hours at 125°C</a:t>
            </a:r>
          </a:p>
          <a:p>
            <a:pPr lvl="1"/>
            <a:r>
              <a:rPr lang="en-US" dirty="0"/>
              <a:t>Side filler was left on for simplicity</a:t>
            </a:r>
          </a:p>
          <a:p>
            <a:pPr lvl="2"/>
            <a:r>
              <a:rPr lang="en-US" dirty="0"/>
              <a:t>Small fraction of total cross section for shear, mesh geometry does not support shear</a:t>
            </a:r>
          </a:p>
          <a:p>
            <a:pPr lvl="1"/>
            <a:r>
              <a:rPr lang="en-US" dirty="0"/>
              <a:t>Note: Samples used Copper Cable</a:t>
            </a:r>
          </a:p>
        </p:txBody>
      </p:sp>
      <p:sp>
        <p:nvSpPr>
          <p:cNvPr id="8" name="Slide Number Placeholder 7">
            <a:extLst>
              <a:ext uri="{FF2B5EF4-FFF2-40B4-BE49-F238E27FC236}">
                <a16:creationId xmlns:a16="http://schemas.microsoft.com/office/drawing/2014/main" id="{881B2082-47F3-4F3D-BB07-09F8264AB84C}"/>
              </a:ext>
            </a:extLst>
          </p:cNvPr>
          <p:cNvSpPr>
            <a:spLocks noGrp="1"/>
          </p:cNvSpPr>
          <p:nvPr>
            <p:ph type="sldNum" sz="quarter" idx="2"/>
          </p:nvPr>
        </p:nvSpPr>
        <p:spPr>
          <a:xfrm>
            <a:off x="7355292" y="4800314"/>
            <a:ext cx="188511" cy="207749"/>
          </a:xfrm>
        </p:spPr>
        <p:txBody>
          <a:bodyPr/>
          <a:lstStyle/>
          <a:p>
            <a:pPr>
              <a:defRPr/>
            </a:pPr>
            <a:fld id="{148C009B-CB69-E04A-B9B3-34B26D69E9CF}" type="slidenum">
              <a:rPr lang="en-US" smtClean="0"/>
              <a:pPr>
                <a:defRPr/>
              </a:pPr>
              <a:t>26</a:t>
            </a:fld>
            <a:endParaRPr lang="en-US" dirty="0"/>
          </a:p>
        </p:txBody>
      </p:sp>
      <p:pic>
        <p:nvPicPr>
          <p:cNvPr id="10" name="Content Placeholder 9">
            <a:extLst>
              <a:ext uri="{FF2B5EF4-FFF2-40B4-BE49-F238E27FC236}">
                <a16:creationId xmlns:a16="http://schemas.microsoft.com/office/drawing/2014/main" id="{614F77F2-38BA-4895-B90B-E0D89C270B3F}"/>
              </a:ext>
            </a:extLst>
          </p:cNvPr>
          <p:cNvPicPr>
            <a:picLocks noGrp="1" noChangeAspect="1"/>
          </p:cNvPicPr>
          <p:nvPr>
            <p:ph idx="4294967295"/>
          </p:nvPr>
        </p:nvPicPr>
        <p:blipFill>
          <a:blip r:embed="rId2" cstate="print">
            <a:extLst>
              <a:ext uri="{28A0092B-C50C-407E-A947-70E740481C1C}">
                <a14:useLocalDpi xmlns:a14="http://schemas.microsoft.com/office/drawing/2010/main"/>
              </a:ext>
            </a:extLst>
          </a:blip>
          <a:stretch>
            <a:fillRect/>
          </a:stretch>
        </p:blipFill>
        <p:spPr>
          <a:xfrm>
            <a:off x="3787422" y="1568984"/>
            <a:ext cx="2889250" cy="2166937"/>
          </a:xfrm>
          <a:prstGeom prst="rect">
            <a:avLst/>
          </a:prstGeom>
        </p:spPr>
      </p:pic>
    </p:spTree>
    <p:extLst>
      <p:ext uri="{BB962C8B-B14F-4D97-AF65-F5344CB8AC3E}">
        <p14:creationId xmlns:p14="http://schemas.microsoft.com/office/powerpoint/2010/main" val="393870326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3D7BBDC-7B3D-4848-B462-B48CBB0C8298}"/>
              </a:ext>
            </a:extLst>
          </p:cNvPr>
          <p:cNvSpPr>
            <a:spLocks noGrp="1"/>
          </p:cNvSpPr>
          <p:nvPr>
            <p:ph type="title"/>
          </p:nvPr>
        </p:nvSpPr>
        <p:spPr/>
        <p:txBody>
          <a:bodyPr>
            <a:normAutofit/>
          </a:bodyPr>
          <a:lstStyle/>
          <a:p>
            <a:r>
              <a:rPr lang="en-US" dirty="0"/>
              <a:t>Comparison of results</a:t>
            </a:r>
          </a:p>
        </p:txBody>
      </p:sp>
      <p:sp>
        <p:nvSpPr>
          <p:cNvPr id="2" name="Content Placeholder 1">
            <a:extLst>
              <a:ext uri="{FF2B5EF4-FFF2-40B4-BE49-F238E27FC236}">
                <a16:creationId xmlns:a16="http://schemas.microsoft.com/office/drawing/2014/main" id="{56998013-49C7-41DC-9FB1-9A0E89320271}"/>
              </a:ext>
            </a:extLst>
          </p:cNvPr>
          <p:cNvSpPr>
            <a:spLocks noGrp="1"/>
          </p:cNvSpPr>
          <p:nvPr>
            <p:ph type="body" idx="1"/>
          </p:nvPr>
        </p:nvSpPr>
        <p:spPr/>
        <p:txBody>
          <a:bodyPr/>
          <a:lstStyle/>
          <a:p>
            <a:r>
              <a:rPr lang="en-US" dirty="0"/>
              <a:t>Notes: Different cables have different sample geometries, different preparations, different insulations, different reaction processes and may not be directly comparable but the data aligns with experience gained from handling</a:t>
            </a:r>
          </a:p>
          <a:p>
            <a:r>
              <a:rPr lang="en-US" dirty="0"/>
              <a:t>11 Tesla is cured, reacted, impregnated Nb</a:t>
            </a:r>
            <a:r>
              <a:rPr lang="en-US" baseline="-25000" dirty="0"/>
              <a:t>3</a:t>
            </a:r>
            <a:r>
              <a:rPr lang="en-US" dirty="0"/>
              <a:t>Sn with E-Glass and 101k</a:t>
            </a:r>
          </a:p>
          <a:p>
            <a:r>
              <a:rPr lang="en-US" dirty="0"/>
              <a:t>QXF is cured, reacted impregnated Nb</a:t>
            </a:r>
            <a:r>
              <a:rPr lang="en-US" baseline="-25000" dirty="0"/>
              <a:t>3</a:t>
            </a:r>
            <a:r>
              <a:rPr lang="en-US" dirty="0"/>
              <a:t>Sn with S-Glass and 101K</a:t>
            </a:r>
          </a:p>
          <a:p>
            <a:r>
              <a:rPr lang="en-US" dirty="0"/>
              <a:t>New samples are Copper with wrapped string and filled 101K. No reaction</a:t>
            </a:r>
          </a:p>
          <a:p>
            <a:endParaRPr lang="en-US" dirty="0"/>
          </a:p>
        </p:txBody>
      </p:sp>
      <p:sp>
        <p:nvSpPr>
          <p:cNvPr id="8" name="Slide Number Placeholder 7">
            <a:extLst>
              <a:ext uri="{FF2B5EF4-FFF2-40B4-BE49-F238E27FC236}">
                <a16:creationId xmlns:a16="http://schemas.microsoft.com/office/drawing/2014/main" id="{F4ABDEC6-4C27-441A-8C12-7CFA337A80AB}"/>
              </a:ext>
            </a:extLst>
          </p:cNvPr>
          <p:cNvSpPr>
            <a:spLocks noGrp="1"/>
          </p:cNvSpPr>
          <p:nvPr>
            <p:ph type="sldNum" sz="quarter" idx="2"/>
          </p:nvPr>
        </p:nvSpPr>
        <p:spPr>
          <a:xfrm>
            <a:off x="7355292" y="4800314"/>
            <a:ext cx="188511" cy="207749"/>
          </a:xfrm>
        </p:spPr>
        <p:txBody>
          <a:bodyPr/>
          <a:lstStyle/>
          <a:p>
            <a:pPr>
              <a:defRPr/>
            </a:pPr>
            <a:fld id="{148C009B-CB69-E04A-B9B3-34B26D69E9CF}" type="slidenum">
              <a:rPr lang="en-US" smtClean="0"/>
              <a:pPr>
                <a:defRPr/>
              </a:pPr>
              <a:t>27</a:t>
            </a:fld>
            <a:endParaRPr lang="en-US" dirty="0"/>
          </a:p>
        </p:txBody>
      </p:sp>
    </p:spTree>
    <p:extLst>
      <p:ext uri="{BB962C8B-B14F-4D97-AF65-F5344CB8AC3E}">
        <p14:creationId xmlns:p14="http://schemas.microsoft.com/office/powerpoint/2010/main" val="106960143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BE5F03-D71E-42CF-B24C-B1C922EBC3C7}"/>
              </a:ext>
            </a:extLst>
          </p:cNvPr>
          <p:cNvSpPr>
            <a:spLocks noGrp="1"/>
          </p:cNvSpPr>
          <p:nvPr>
            <p:ph type="title"/>
          </p:nvPr>
        </p:nvSpPr>
        <p:spPr/>
        <p:txBody>
          <a:bodyPr/>
          <a:lstStyle/>
          <a:p>
            <a:endParaRPr lang="en-US"/>
          </a:p>
        </p:txBody>
      </p:sp>
      <p:sp>
        <p:nvSpPr>
          <p:cNvPr id="29" name="Content Placeholder 28">
            <a:extLst>
              <a:ext uri="{FF2B5EF4-FFF2-40B4-BE49-F238E27FC236}">
                <a16:creationId xmlns:a16="http://schemas.microsoft.com/office/drawing/2014/main" id="{58AD5D56-9358-4C47-A8B8-0D74F03399A5}"/>
              </a:ext>
            </a:extLst>
          </p:cNvPr>
          <p:cNvSpPr>
            <a:spLocks noGrp="1"/>
          </p:cNvSpPr>
          <p:nvPr>
            <p:ph type="body" idx="1"/>
          </p:nvPr>
        </p:nvSpPr>
        <p:spPr>
          <a:xfrm>
            <a:off x="342904" y="1200151"/>
            <a:ext cx="2998611" cy="3394472"/>
          </a:xfrm>
        </p:spPr>
        <p:txBody>
          <a:bodyPr>
            <a:normAutofit fontScale="92500" lnSpcReduction="20000"/>
          </a:bodyPr>
          <a:lstStyle/>
          <a:p>
            <a:r>
              <a:rPr lang="en-US" dirty="0"/>
              <a:t>11 Tesla measures ~7 </a:t>
            </a:r>
            <a:r>
              <a:rPr lang="en-US" dirty="0" err="1"/>
              <a:t>MPa</a:t>
            </a:r>
            <a:endParaRPr lang="en-US" dirty="0"/>
          </a:p>
          <a:p>
            <a:r>
              <a:rPr lang="en-US" dirty="0"/>
              <a:t>QXF measures ~9 </a:t>
            </a:r>
            <a:r>
              <a:rPr lang="en-US" dirty="0" err="1"/>
              <a:t>MPa</a:t>
            </a:r>
            <a:endParaRPr lang="en-US" dirty="0"/>
          </a:p>
          <a:p>
            <a:r>
              <a:rPr lang="en-US" dirty="0"/>
              <a:t>Filled #1 measures 12 </a:t>
            </a:r>
            <a:r>
              <a:rPr lang="en-US" dirty="0" err="1"/>
              <a:t>MPa</a:t>
            </a:r>
            <a:endParaRPr lang="en-US" dirty="0"/>
          </a:p>
          <a:p>
            <a:r>
              <a:rPr lang="en-US" dirty="0"/>
              <a:t>Filled #2 measures 22 </a:t>
            </a:r>
            <a:r>
              <a:rPr lang="en-US" dirty="0" err="1"/>
              <a:t>Mpa</a:t>
            </a:r>
            <a:endParaRPr lang="en-US" dirty="0"/>
          </a:p>
          <a:p>
            <a:pPr lvl="1"/>
            <a:r>
              <a:rPr lang="en-US" dirty="0"/>
              <a:t>Some behavior may be contributed to cleaner interface from lack of reaction</a:t>
            </a:r>
          </a:p>
          <a:p>
            <a:endParaRPr lang="en-US" dirty="0"/>
          </a:p>
          <a:p>
            <a:r>
              <a:rPr lang="en-US" dirty="0"/>
              <a:t>This is only a qualitative comparison and maybe not a fair one at that, but it is an excellent indication that we have something to look into</a:t>
            </a:r>
          </a:p>
          <a:p>
            <a:pPr marL="0" indent="0">
              <a:buNone/>
            </a:pPr>
            <a:endParaRPr lang="en-US" dirty="0"/>
          </a:p>
        </p:txBody>
      </p:sp>
      <p:sp>
        <p:nvSpPr>
          <p:cNvPr id="8" name="Slide Number Placeholder 7">
            <a:extLst>
              <a:ext uri="{FF2B5EF4-FFF2-40B4-BE49-F238E27FC236}">
                <a16:creationId xmlns:a16="http://schemas.microsoft.com/office/drawing/2014/main" id="{D790D3FC-1F7C-4129-B460-C6F64B385D2D}"/>
              </a:ext>
            </a:extLst>
          </p:cNvPr>
          <p:cNvSpPr>
            <a:spLocks noGrp="1"/>
          </p:cNvSpPr>
          <p:nvPr>
            <p:ph type="sldNum" sz="quarter" idx="2"/>
          </p:nvPr>
        </p:nvSpPr>
        <p:spPr>
          <a:xfrm>
            <a:off x="7355292" y="4800314"/>
            <a:ext cx="188511" cy="207749"/>
          </a:xfrm>
        </p:spPr>
        <p:txBody>
          <a:bodyPr/>
          <a:lstStyle/>
          <a:p>
            <a:pPr>
              <a:defRPr/>
            </a:pPr>
            <a:fld id="{148C009B-CB69-E04A-B9B3-34B26D69E9CF}" type="slidenum">
              <a:rPr lang="en-US" smtClean="0"/>
              <a:pPr>
                <a:defRPr/>
              </a:pPr>
              <a:t>28</a:t>
            </a:fld>
            <a:endParaRPr lang="en-US" dirty="0"/>
          </a:p>
        </p:txBody>
      </p:sp>
      <p:pic>
        <p:nvPicPr>
          <p:cNvPr id="21" name="Picture 20">
            <a:extLst>
              <a:ext uri="{FF2B5EF4-FFF2-40B4-BE49-F238E27FC236}">
                <a16:creationId xmlns:a16="http://schemas.microsoft.com/office/drawing/2014/main" id="{603622BF-5F2F-42C6-9CBC-01B9A929BB1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244091" y="1339243"/>
            <a:ext cx="3540535" cy="2654389"/>
          </a:xfrm>
          <a:prstGeom prst="rect">
            <a:avLst/>
          </a:prstGeom>
        </p:spPr>
      </p:pic>
      <p:pic>
        <p:nvPicPr>
          <p:cNvPr id="23" name="Picture 22">
            <a:extLst>
              <a:ext uri="{FF2B5EF4-FFF2-40B4-BE49-F238E27FC236}">
                <a16:creationId xmlns:a16="http://schemas.microsoft.com/office/drawing/2014/main" id="{30F5CC52-84F5-402C-A029-AE7E0100C24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44091" y="1339243"/>
            <a:ext cx="3540535" cy="2654389"/>
          </a:xfrm>
          <a:prstGeom prst="rect">
            <a:avLst/>
          </a:prstGeom>
        </p:spPr>
      </p:pic>
      <p:pic>
        <p:nvPicPr>
          <p:cNvPr id="25" name="Picture 24">
            <a:extLst>
              <a:ext uri="{FF2B5EF4-FFF2-40B4-BE49-F238E27FC236}">
                <a16:creationId xmlns:a16="http://schemas.microsoft.com/office/drawing/2014/main" id="{BCD4BE3E-1BF3-4A1E-8654-38EBB3979C6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44091" y="1339243"/>
            <a:ext cx="3540535" cy="2654389"/>
          </a:xfrm>
          <a:prstGeom prst="rect">
            <a:avLst/>
          </a:prstGeom>
        </p:spPr>
      </p:pic>
      <p:pic>
        <p:nvPicPr>
          <p:cNvPr id="27" name="Picture 26">
            <a:extLst>
              <a:ext uri="{FF2B5EF4-FFF2-40B4-BE49-F238E27FC236}">
                <a16:creationId xmlns:a16="http://schemas.microsoft.com/office/drawing/2014/main" id="{4A992B75-41C0-4BA8-A865-6E83DE54555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44091" y="1339243"/>
            <a:ext cx="3540535" cy="2654389"/>
          </a:xfrm>
          <a:prstGeom prst="rect">
            <a:avLst/>
          </a:prstGeom>
        </p:spPr>
      </p:pic>
    </p:spTree>
    <p:extLst>
      <p:ext uri="{BB962C8B-B14F-4D97-AF65-F5344CB8AC3E}">
        <p14:creationId xmlns:p14="http://schemas.microsoft.com/office/powerpoint/2010/main" val="2697342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9">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C9BA7-7C82-4FDF-801A-04FA8E744853}"/>
              </a:ext>
            </a:extLst>
          </p:cNvPr>
          <p:cNvSpPr>
            <a:spLocks noGrp="1"/>
          </p:cNvSpPr>
          <p:nvPr>
            <p:ph type="title"/>
          </p:nvPr>
        </p:nvSpPr>
        <p:spPr/>
        <p:txBody>
          <a:bodyPr/>
          <a:lstStyle/>
          <a:p>
            <a:r>
              <a:rPr lang="en-US" dirty="0"/>
              <a:t>Aside from Highly Filled Resins</a:t>
            </a:r>
          </a:p>
        </p:txBody>
      </p:sp>
      <p:sp>
        <p:nvSpPr>
          <p:cNvPr id="3" name="Text Placeholder 2">
            <a:extLst>
              <a:ext uri="{FF2B5EF4-FFF2-40B4-BE49-F238E27FC236}">
                <a16:creationId xmlns:a16="http://schemas.microsoft.com/office/drawing/2014/main" id="{8C6C3D57-97C7-48E4-818B-161834837E48}"/>
              </a:ext>
            </a:extLst>
          </p:cNvPr>
          <p:cNvSpPr>
            <a:spLocks noGrp="1"/>
          </p:cNvSpPr>
          <p:nvPr>
            <p:ph type="body" idx="1"/>
          </p:nvPr>
        </p:nvSpPr>
        <p:spPr/>
        <p:txBody>
          <a:bodyPr/>
          <a:lstStyle/>
          <a:p>
            <a:r>
              <a:rPr lang="en-US" dirty="0"/>
              <a:t>Thermoplastic resins seem very promising</a:t>
            </a:r>
          </a:p>
          <a:p>
            <a:pPr lvl="1"/>
            <a:r>
              <a:rPr lang="en-US" dirty="0"/>
              <a:t>Infinite pot-life</a:t>
            </a:r>
          </a:p>
          <a:p>
            <a:pPr lvl="1"/>
            <a:r>
              <a:rPr lang="en-US" dirty="0"/>
              <a:t>Available with extreme mechanical properties</a:t>
            </a:r>
          </a:p>
          <a:p>
            <a:pPr lvl="2"/>
            <a:r>
              <a:rPr lang="en-US" dirty="0"/>
              <a:t>PEEK, Thermoplastic Polyimide, ULTEM</a:t>
            </a:r>
          </a:p>
          <a:p>
            <a:pPr lvl="1"/>
            <a:r>
              <a:rPr lang="en-US" dirty="0"/>
              <a:t>Are generally tougher than their thermoset counterparts</a:t>
            </a:r>
          </a:p>
          <a:p>
            <a:pPr lvl="2"/>
            <a:r>
              <a:rPr lang="en-US" dirty="0"/>
              <a:t>Potentially very good for reducing training</a:t>
            </a:r>
          </a:p>
          <a:p>
            <a:pPr lvl="1"/>
            <a:r>
              <a:rPr lang="en-US" dirty="0"/>
              <a:t>Nontoxic</a:t>
            </a:r>
          </a:p>
          <a:p>
            <a:pPr lvl="1"/>
            <a:r>
              <a:rPr lang="en-US" dirty="0"/>
              <a:t>Radiation Resistant</a:t>
            </a:r>
          </a:p>
          <a:p>
            <a:pPr lvl="1"/>
            <a:r>
              <a:rPr lang="en-US" dirty="0"/>
              <a:t>Fast (no cure required)</a:t>
            </a:r>
          </a:p>
          <a:p>
            <a:pPr lvl="1"/>
            <a:r>
              <a:rPr lang="en-US" dirty="0"/>
              <a:t>Cheap(*)</a:t>
            </a:r>
          </a:p>
        </p:txBody>
      </p:sp>
      <p:sp>
        <p:nvSpPr>
          <p:cNvPr id="4" name="Slide Number Placeholder 3">
            <a:extLst>
              <a:ext uri="{FF2B5EF4-FFF2-40B4-BE49-F238E27FC236}">
                <a16:creationId xmlns:a16="http://schemas.microsoft.com/office/drawing/2014/main" id="{7F2E053F-D275-4EEB-8E71-D4FEAF05D3E5}"/>
              </a:ext>
            </a:extLst>
          </p:cNvPr>
          <p:cNvSpPr>
            <a:spLocks noGrp="1"/>
          </p:cNvSpPr>
          <p:nvPr>
            <p:ph type="sldNum" sz="quarter" idx="2"/>
          </p:nvPr>
        </p:nvSpPr>
        <p:spPr>
          <a:xfrm>
            <a:off x="7355292" y="4800314"/>
            <a:ext cx="188511" cy="207749"/>
          </a:xfrm>
        </p:spPr>
        <p:txBody>
          <a:bodyPr/>
          <a:lstStyle/>
          <a:p>
            <a:pPr>
              <a:defRPr/>
            </a:pPr>
            <a:fld id="{148C009B-CB69-E04A-B9B3-34B26D69E9CF}" type="slidenum">
              <a:rPr lang="en-US" smtClean="0"/>
              <a:pPr>
                <a:defRPr/>
              </a:pPr>
              <a:t>29</a:t>
            </a:fld>
            <a:endParaRPr lang="en-US" dirty="0"/>
          </a:p>
        </p:txBody>
      </p:sp>
    </p:spTree>
    <p:extLst>
      <p:ext uri="{BB962C8B-B14F-4D97-AF65-F5344CB8AC3E}">
        <p14:creationId xmlns:p14="http://schemas.microsoft.com/office/powerpoint/2010/main" val="220814508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85FB83E-D462-44EA-B234-9DA2CE591C61}"/>
              </a:ext>
            </a:extLst>
          </p:cNvPr>
          <p:cNvSpPr>
            <a:spLocks noGrp="1"/>
          </p:cNvSpPr>
          <p:nvPr>
            <p:ph type="title"/>
          </p:nvPr>
        </p:nvSpPr>
        <p:spPr/>
        <p:txBody>
          <a:bodyPr/>
          <a:lstStyle/>
          <a:p>
            <a:endParaRPr lang="en-US" dirty="0"/>
          </a:p>
        </p:txBody>
      </p:sp>
      <p:sp>
        <p:nvSpPr>
          <p:cNvPr id="8" name="Text Placeholder 7">
            <a:extLst>
              <a:ext uri="{FF2B5EF4-FFF2-40B4-BE49-F238E27FC236}">
                <a16:creationId xmlns:a16="http://schemas.microsoft.com/office/drawing/2014/main" id="{A3572B09-B3B4-456F-A25B-C748F3E8FDCA}"/>
              </a:ext>
            </a:extLst>
          </p:cNvPr>
          <p:cNvSpPr>
            <a:spLocks noGrp="1"/>
          </p:cNvSpPr>
          <p:nvPr>
            <p:ph type="body" idx="1"/>
          </p:nvPr>
        </p:nvSpPr>
        <p:spPr>
          <a:xfrm>
            <a:off x="342900" y="1200151"/>
            <a:ext cx="6172200" cy="510116"/>
          </a:xfrm>
        </p:spPr>
        <p:txBody>
          <a:bodyPr/>
          <a:lstStyle/>
          <a:p>
            <a:endParaRPr lang="en-US" dirty="0"/>
          </a:p>
        </p:txBody>
      </p:sp>
      <p:sp>
        <p:nvSpPr>
          <p:cNvPr id="6" name="Slide Number Placeholder 5">
            <a:extLst>
              <a:ext uri="{FF2B5EF4-FFF2-40B4-BE49-F238E27FC236}">
                <a16:creationId xmlns:a16="http://schemas.microsoft.com/office/drawing/2014/main" id="{F6D2A824-36BE-42DF-98E7-D1E501108FD4}"/>
              </a:ext>
            </a:extLst>
          </p:cNvPr>
          <p:cNvSpPr>
            <a:spLocks noGrp="1"/>
          </p:cNvSpPr>
          <p:nvPr>
            <p:ph type="sldNum" sz="quarter" idx="2"/>
          </p:nvPr>
        </p:nvSpPr>
        <p:spPr>
          <a:xfrm>
            <a:off x="7403382" y="4800314"/>
            <a:ext cx="140421" cy="207749"/>
          </a:xfrm>
        </p:spPr>
        <p:txBody>
          <a:bodyPr/>
          <a:lstStyle/>
          <a:p>
            <a:pPr>
              <a:defRPr/>
            </a:pPr>
            <a:fld id="{148C009B-CB69-E04A-B9B3-34B26D69E9CF}" type="slidenum">
              <a:rPr lang="en-US" smtClean="0"/>
              <a:pPr>
                <a:defRPr/>
              </a:pPr>
              <a:t>3</a:t>
            </a:fld>
            <a:endParaRPr lang="en-US" dirty="0"/>
          </a:p>
        </p:txBody>
      </p:sp>
      <p:pic>
        <p:nvPicPr>
          <p:cNvPr id="11" name="Picture 10">
            <a:extLst>
              <a:ext uri="{FF2B5EF4-FFF2-40B4-BE49-F238E27FC236}">
                <a16:creationId xmlns:a16="http://schemas.microsoft.com/office/drawing/2014/main" id="{6E4154A2-920A-4AAF-8550-AF6A337E34B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771900" y="909387"/>
            <a:ext cx="2885722" cy="1479125"/>
          </a:xfrm>
          <a:prstGeom prst="rect">
            <a:avLst/>
          </a:prstGeom>
        </p:spPr>
      </p:pic>
      <p:pic>
        <p:nvPicPr>
          <p:cNvPr id="12" name="Picture 11">
            <a:extLst>
              <a:ext uri="{FF2B5EF4-FFF2-40B4-BE49-F238E27FC236}">
                <a16:creationId xmlns:a16="http://schemas.microsoft.com/office/drawing/2014/main" id="{D0C39025-C6D9-46B5-81FD-C671E81F9F2E}"/>
              </a:ext>
            </a:extLst>
          </p:cNvPr>
          <p:cNvPicPr>
            <a:picLocks noChangeAspect="1"/>
          </p:cNvPicPr>
          <p:nvPr/>
        </p:nvPicPr>
        <p:blipFill>
          <a:blip r:embed="rId3"/>
          <a:stretch>
            <a:fillRect/>
          </a:stretch>
        </p:blipFill>
        <p:spPr>
          <a:xfrm>
            <a:off x="3696409" y="2562386"/>
            <a:ext cx="3036711" cy="2013242"/>
          </a:xfrm>
          <a:prstGeom prst="rect">
            <a:avLst/>
          </a:prstGeom>
        </p:spPr>
      </p:pic>
      <p:pic>
        <p:nvPicPr>
          <p:cNvPr id="13" name="Picture 12">
            <a:extLst>
              <a:ext uri="{FF2B5EF4-FFF2-40B4-BE49-F238E27FC236}">
                <a16:creationId xmlns:a16="http://schemas.microsoft.com/office/drawing/2014/main" id="{2792E083-AD59-47BE-9A04-9182AE4CC98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2399" y="3618092"/>
            <a:ext cx="2617410" cy="1008643"/>
          </a:xfrm>
          <a:prstGeom prst="rect">
            <a:avLst/>
          </a:prstGeom>
        </p:spPr>
      </p:pic>
      <p:pic>
        <p:nvPicPr>
          <p:cNvPr id="14" name="Picture 13">
            <a:extLst>
              <a:ext uri="{FF2B5EF4-FFF2-40B4-BE49-F238E27FC236}">
                <a16:creationId xmlns:a16="http://schemas.microsoft.com/office/drawing/2014/main" id="{ECD14747-5C34-4CFC-91D3-BC6A3BBC2B8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779" y="909387"/>
            <a:ext cx="3429000" cy="1807963"/>
          </a:xfrm>
          <a:prstGeom prst="rect">
            <a:avLst/>
          </a:prstGeom>
        </p:spPr>
      </p:pic>
      <p:pic>
        <p:nvPicPr>
          <p:cNvPr id="15" name="Picture 14">
            <a:extLst>
              <a:ext uri="{FF2B5EF4-FFF2-40B4-BE49-F238E27FC236}">
                <a16:creationId xmlns:a16="http://schemas.microsoft.com/office/drawing/2014/main" id="{3DC993F1-79F8-4472-8532-30EE35DAC23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0779" y="2831829"/>
            <a:ext cx="2842482" cy="686345"/>
          </a:xfrm>
          <a:prstGeom prst="rect">
            <a:avLst/>
          </a:prstGeom>
        </p:spPr>
      </p:pic>
    </p:spTree>
    <p:extLst>
      <p:ext uri="{BB962C8B-B14F-4D97-AF65-F5344CB8AC3E}">
        <p14:creationId xmlns:p14="http://schemas.microsoft.com/office/powerpoint/2010/main" val="4248997850"/>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32034-EAE3-47DD-BFDB-5DFD8B590496}"/>
              </a:ext>
            </a:extLst>
          </p:cNvPr>
          <p:cNvSpPr>
            <a:spLocks noGrp="1"/>
          </p:cNvSpPr>
          <p:nvPr>
            <p:ph type="title"/>
          </p:nvPr>
        </p:nvSpPr>
        <p:spPr/>
        <p:txBody>
          <a:bodyPr/>
          <a:lstStyle/>
          <a:p>
            <a:r>
              <a:rPr lang="en-US" dirty="0"/>
              <a:t>Attempting to pot some samples</a:t>
            </a:r>
          </a:p>
        </p:txBody>
      </p:sp>
      <p:sp>
        <p:nvSpPr>
          <p:cNvPr id="3" name="Text Placeholder 2">
            <a:extLst>
              <a:ext uri="{FF2B5EF4-FFF2-40B4-BE49-F238E27FC236}">
                <a16:creationId xmlns:a16="http://schemas.microsoft.com/office/drawing/2014/main" id="{9D7861EF-2940-45AE-A588-EF6E840DA51D}"/>
              </a:ext>
            </a:extLst>
          </p:cNvPr>
          <p:cNvSpPr>
            <a:spLocks noGrp="1"/>
          </p:cNvSpPr>
          <p:nvPr>
            <p:ph type="body" idx="1"/>
          </p:nvPr>
        </p:nvSpPr>
        <p:spPr/>
        <p:txBody>
          <a:bodyPr/>
          <a:lstStyle/>
          <a:p>
            <a:r>
              <a:rPr lang="en-US" dirty="0"/>
              <a:t>Apply high viscosity techniques and high temperature tooling</a:t>
            </a:r>
          </a:p>
          <a:p>
            <a:r>
              <a:rPr lang="en-US" dirty="0"/>
              <a:t>Pot coil</a:t>
            </a:r>
          </a:p>
          <a:p>
            <a:pPr lvl="1"/>
            <a:r>
              <a:rPr lang="en-US" dirty="0"/>
              <a:t>Hopefully</a:t>
            </a:r>
          </a:p>
        </p:txBody>
      </p:sp>
      <p:sp>
        <p:nvSpPr>
          <p:cNvPr id="4" name="Slide Number Placeholder 3">
            <a:extLst>
              <a:ext uri="{FF2B5EF4-FFF2-40B4-BE49-F238E27FC236}">
                <a16:creationId xmlns:a16="http://schemas.microsoft.com/office/drawing/2014/main" id="{4A30E69F-B4CA-4DE1-A4FB-E46C046083BB}"/>
              </a:ext>
            </a:extLst>
          </p:cNvPr>
          <p:cNvSpPr>
            <a:spLocks noGrp="1"/>
          </p:cNvSpPr>
          <p:nvPr>
            <p:ph type="sldNum" sz="quarter" idx="2"/>
          </p:nvPr>
        </p:nvSpPr>
        <p:spPr>
          <a:xfrm>
            <a:off x="7355292" y="4800314"/>
            <a:ext cx="188511" cy="207749"/>
          </a:xfrm>
        </p:spPr>
        <p:txBody>
          <a:bodyPr/>
          <a:lstStyle/>
          <a:p>
            <a:pPr>
              <a:defRPr/>
            </a:pPr>
            <a:fld id="{148C009B-CB69-E04A-B9B3-34B26D69E9CF}" type="slidenum">
              <a:rPr lang="en-US" smtClean="0"/>
              <a:pPr>
                <a:defRPr/>
              </a:pPr>
              <a:t>30</a:t>
            </a:fld>
            <a:endParaRPr lang="en-US" dirty="0"/>
          </a:p>
        </p:txBody>
      </p:sp>
      <p:pic>
        <p:nvPicPr>
          <p:cNvPr id="5" name="Picture 4">
            <a:extLst>
              <a:ext uri="{FF2B5EF4-FFF2-40B4-BE49-F238E27FC236}">
                <a16:creationId xmlns:a16="http://schemas.microsoft.com/office/drawing/2014/main" id="{A3FF4DD1-E386-419B-9B78-4924D68B17A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70561" y="2411730"/>
            <a:ext cx="5394960" cy="2065020"/>
          </a:xfrm>
          <a:prstGeom prst="rect">
            <a:avLst/>
          </a:prstGeom>
        </p:spPr>
      </p:pic>
    </p:spTree>
    <p:extLst>
      <p:ext uri="{BB962C8B-B14F-4D97-AF65-F5344CB8AC3E}">
        <p14:creationId xmlns:p14="http://schemas.microsoft.com/office/powerpoint/2010/main" val="183732716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EDE08-63CF-4750-80B7-867E0DB545FA}"/>
              </a:ext>
            </a:extLst>
          </p:cNvPr>
          <p:cNvSpPr>
            <a:spLocks noGrp="1"/>
          </p:cNvSpPr>
          <p:nvPr>
            <p:ph type="title"/>
          </p:nvPr>
        </p:nvSpPr>
        <p:spPr/>
        <p:txBody>
          <a:bodyPr/>
          <a:lstStyle/>
          <a:p>
            <a:r>
              <a:rPr lang="en-US" dirty="0"/>
              <a:t>1</a:t>
            </a:r>
            <a:r>
              <a:rPr lang="en-US" baseline="30000" dirty="0"/>
              <a:t>st</a:t>
            </a:r>
            <a:r>
              <a:rPr lang="en-US" dirty="0"/>
              <a:t> Attempts with </a:t>
            </a:r>
            <a:r>
              <a:rPr lang="en-US" dirty="0" err="1"/>
              <a:t>Ultem</a:t>
            </a:r>
            <a:r>
              <a:rPr lang="en-US" dirty="0"/>
              <a:t> 1000 PEI resin</a:t>
            </a:r>
          </a:p>
        </p:txBody>
      </p:sp>
      <p:pic>
        <p:nvPicPr>
          <p:cNvPr id="5" name="Picture 4">
            <a:extLst>
              <a:ext uri="{FF2B5EF4-FFF2-40B4-BE49-F238E27FC236}">
                <a16:creationId xmlns:a16="http://schemas.microsoft.com/office/drawing/2014/main" id="{188B2538-4EDD-466B-B754-B4374D6F994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046451" y="994462"/>
            <a:ext cx="2624168" cy="3497580"/>
          </a:xfrm>
          <a:prstGeom prst="rect">
            <a:avLst/>
          </a:prstGeom>
        </p:spPr>
      </p:pic>
      <p:sp>
        <p:nvSpPr>
          <p:cNvPr id="3" name="Text Placeholder 2">
            <a:extLst>
              <a:ext uri="{FF2B5EF4-FFF2-40B4-BE49-F238E27FC236}">
                <a16:creationId xmlns:a16="http://schemas.microsoft.com/office/drawing/2014/main" id="{C2C97539-C7AC-4650-917B-5B2D991E3FD3}"/>
              </a:ext>
            </a:extLst>
          </p:cNvPr>
          <p:cNvSpPr>
            <a:spLocks noGrp="1"/>
          </p:cNvSpPr>
          <p:nvPr>
            <p:ph type="body" idx="1"/>
          </p:nvPr>
        </p:nvSpPr>
        <p:spPr>
          <a:xfrm>
            <a:off x="342900" y="1200151"/>
            <a:ext cx="3550920" cy="3394472"/>
          </a:xfrm>
        </p:spPr>
        <p:txBody>
          <a:bodyPr>
            <a:normAutofit fontScale="92500" lnSpcReduction="10000"/>
          </a:bodyPr>
          <a:lstStyle/>
          <a:p>
            <a:r>
              <a:rPr lang="en-US" dirty="0"/>
              <a:t>Several Learning Experiences:</a:t>
            </a:r>
          </a:p>
          <a:p>
            <a:pPr lvl="1"/>
            <a:r>
              <a:rPr lang="en-US" dirty="0"/>
              <a:t>Short sections of cooler pipe need to be insulated</a:t>
            </a:r>
          </a:p>
          <a:p>
            <a:pPr lvl="1"/>
            <a:r>
              <a:rPr lang="en-US" dirty="0"/>
              <a:t>Hot injection screw needs good lubricant</a:t>
            </a:r>
          </a:p>
          <a:p>
            <a:pPr lvl="2"/>
            <a:r>
              <a:rPr lang="en-US" dirty="0"/>
              <a:t>Galled and destroyed on 2</a:t>
            </a:r>
            <a:r>
              <a:rPr lang="en-US" baseline="30000" dirty="0"/>
              <a:t>nd</a:t>
            </a:r>
            <a:r>
              <a:rPr lang="en-US" dirty="0"/>
              <a:t> attempt</a:t>
            </a:r>
          </a:p>
          <a:p>
            <a:pPr lvl="1"/>
            <a:r>
              <a:rPr lang="en-US" dirty="0"/>
              <a:t>High temperature RTV near its limit is near its limit. Don’t ask anything demanding of it.</a:t>
            </a:r>
          </a:p>
          <a:p>
            <a:pPr lvl="2"/>
            <a:r>
              <a:rPr lang="en-US" dirty="0"/>
              <a:t>RTV melted and resin leaked out</a:t>
            </a:r>
          </a:p>
          <a:p>
            <a:pPr lvl="1"/>
            <a:r>
              <a:rPr lang="en-US" dirty="0"/>
              <a:t>Aside from the parts that didn’t work, the resin flowed really well with minimal pressure. </a:t>
            </a:r>
          </a:p>
        </p:txBody>
      </p:sp>
      <p:sp>
        <p:nvSpPr>
          <p:cNvPr id="4" name="Slide Number Placeholder 3">
            <a:extLst>
              <a:ext uri="{FF2B5EF4-FFF2-40B4-BE49-F238E27FC236}">
                <a16:creationId xmlns:a16="http://schemas.microsoft.com/office/drawing/2014/main" id="{4C7E809F-C625-44C2-9B42-CD382BE63728}"/>
              </a:ext>
            </a:extLst>
          </p:cNvPr>
          <p:cNvSpPr>
            <a:spLocks noGrp="1"/>
          </p:cNvSpPr>
          <p:nvPr>
            <p:ph type="sldNum" sz="quarter" idx="2"/>
          </p:nvPr>
        </p:nvSpPr>
        <p:spPr>
          <a:xfrm>
            <a:off x="7355292" y="4800314"/>
            <a:ext cx="188511" cy="207749"/>
          </a:xfrm>
        </p:spPr>
        <p:txBody>
          <a:bodyPr/>
          <a:lstStyle/>
          <a:p>
            <a:pPr>
              <a:defRPr/>
            </a:pPr>
            <a:fld id="{148C009B-CB69-E04A-B9B3-34B26D69E9CF}" type="slidenum">
              <a:rPr lang="en-US" smtClean="0"/>
              <a:pPr>
                <a:defRPr/>
              </a:pPr>
              <a:t>31</a:t>
            </a:fld>
            <a:endParaRPr lang="en-US" dirty="0"/>
          </a:p>
        </p:txBody>
      </p:sp>
    </p:spTree>
    <p:extLst>
      <p:ext uri="{BB962C8B-B14F-4D97-AF65-F5344CB8AC3E}">
        <p14:creationId xmlns:p14="http://schemas.microsoft.com/office/powerpoint/2010/main" val="109929886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D7F35-273F-46DB-9C52-E5D4219899AA}"/>
              </a:ext>
            </a:extLst>
          </p:cNvPr>
          <p:cNvSpPr>
            <a:spLocks noGrp="1"/>
          </p:cNvSpPr>
          <p:nvPr>
            <p:ph type="title"/>
          </p:nvPr>
        </p:nvSpPr>
        <p:spPr/>
        <p:txBody>
          <a:bodyPr/>
          <a:lstStyle/>
          <a:p>
            <a:r>
              <a:rPr lang="en-US" dirty="0"/>
              <a:t>Moving forward with Thermoplastics</a:t>
            </a:r>
          </a:p>
        </p:txBody>
      </p:sp>
      <p:sp>
        <p:nvSpPr>
          <p:cNvPr id="3" name="Text Placeholder 2">
            <a:extLst>
              <a:ext uri="{FF2B5EF4-FFF2-40B4-BE49-F238E27FC236}">
                <a16:creationId xmlns:a16="http://schemas.microsoft.com/office/drawing/2014/main" id="{B1A8FBD4-C862-4FBA-B7CE-661A97A7AAB4}"/>
              </a:ext>
            </a:extLst>
          </p:cNvPr>
          <p:cNvSpPr>
            <a:spLocks noGrp="1"/>
          </p:cNvSpPr>
          <p:nvPr>
            <p:ph type="body" idx="1"/>
          </p:nvPr>
        </p:nvSpPr>
        <p:spPr>
          <a:xfrm>
            <a:off x="342900" y="1200155"/>
            <a:ext cx="4122420" cy="3244801"/>
          </a:xfrm>
        </p:spPr>
        <p:txBody>
          <a:bodyPr>
            <a:normAutofit fontScale="92500" lnSpcReduction="20000"/>
          </a:bodyPr>
          <a:lstStyle/>
          <a:p>
            <a:r>
              <a:rPr lang="en-US" dirty="0"/>
              <a:t>A new piston based injector will be fabricated</a:t>
            </a:r>
          </a:p>
          <a:p>
            <a:r>
              <a:rPr lang="en-US" dirty="0"/>
              <a:t>New stainless tooling with fiberglass gaskets is in hand</a:t>
            </a:r>
          </a:p>
          <a:p>
            <a:pPr lvl="1"/>
            <a:r>
              <a:rPr lang="en-US" dirty="0"/>
              <a:t>No more Sealants</a:t>
            </a:r>
          </a:p>
          <a:p>
            <a:pPr lvl="1"/>
            <a:r>
              <a:rPr lang="en-US" dirty="0"/>
              <a:t>It can run through reaction with appropriate mold release</a:t>
            </a:r>
          </a:p>
          <a:p>
            <a:r>
              <a:rPr lang="en-US" dirty="0"/>
              <a:t>PEEK neat and 30% glass filled resin samples will be delivered by early next month</a:t>
            </a:r>
          </a:p>
          <a:p>
            <a:pPr lvl="1"/>
            <a:r>
              <a:rPr lang="en-US" dirty="0"/>
              <a:t>Filled resin CTE nearly matches titanium</a:t>
            </a:r>
          </a:p>
          <a:p>
            <a:pPr lvl="2"/>
            <a:r>
              <a:rPr lang="en-US" dirty="0"/>
              <a:t>Low to no thermal stresses on cooldown?</a:t>
            </a:r>
          </a:p>
          <a:p>
            <a:r>
              <a:rPr lang="en-US" dirty="0"/>
              <a:t>Begin (resume) Cryogenic testing</a:t>
            </a:r>
          </a:p>
          <a:p>
            <a:pPr lvl="1"/>
            <a:r>
              <a:rPr lang="en-US" dirty="0"/>
              <a:t>With advanced diagnostics</a:t>
            </a:r>
          </a:p>
        </p:txBody>
      </p:sp>
      <p:sp>
        <p:nvSpPr>
          <p:cNvPr id="4" name="Slide Number Placeholder 3">
            <a:extLst>
              <a:ext uri="{FF2B5EF4-FFF2-40B4-BE49-F238E27FC236}">
                <a16:creationId xmlns:a16="http://schemas.microsoft.com/office/drawing/2014/main" id="{919FBBB5-A690-4DA1-BD39-752D9694E295}"/>
              </a:ext>
            </a:extLst>
          </p:cNvPr>
          <p:cNvSpPr>
            <a:spLocks noGrp="1"/>
          </p:cNvSpPr>
          <p:nvPr>
            <p:ph type="sldNum" sz="quarter" idx="2"/>
          </p:nvPr>
        </p:nvSpPr>
        <p:spPr>
          <a:xfrm>
            <a:off x="7355292" y="4800314"/>
            <a:ext cx="188511" cy="207749"/>
          </a:xfrm>
        </p:spPr>
        <p:txBody>
          <a:bodyPr/>
          <a:lstStyle/>
          <a:p>
            <a:pPr>
              <a:defRPr/>
            </a:pPr>
            <a:fld id="{148C009B-CB69-E04A-B9B3-34B26D69E9CF}" type="slidenum">
              <a:rPr lang="en-US" smtClean="0"/>
              <a:pPr>
                <a:defRPr/>
              </a:pPr>
              <a:t>32</a:t>
            </a:fld>
            <a:endParaRPr lang="en-US" dirty="0"/>
          </a:p>
        </p:txBody>
      </p:sp>
      <p:pic>
        <p:nvPicPr>
          <p:cNvPr id="5" name="Picture 4">
            <a:extLst>
              <a:ext uri="{FF2B5EF4-FFF2-40B4-BE49-F238E27FC236}">
                <a16:creationId xmlns:a16="http://schemas.microsoft.com/office/drawing/2014/main" id="{CC879692-1BB8-4218-97D2-CBC98F2B981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766520" y="1004529"/>
            <a:ext cx="1646310" cy="3440427"/>
          </a:xfrm>
          <a:prstGeom prst="rect">
            <a:avLst/>
          </a:prstGeom>
        </p:spPr>
      </p:pic>
    </p:spTree>
    <p:extLst>
      <p:ext uri="{BB962C8B-B14F-4D97-AF65-F5344CB8AC3E}">
        <p14:creationId xmlns:p14="http://schemas.microsoft.com/office/powerpoint/2010/main" val="1284195848"/>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FDF444-A48F-4C10-9B5F-05598F3FBC95}"/>
              </a:ext>
            </a:extLst>
          </p:cNvPr>
          <p:cNvSpPr>
            <a:spLocks noGrp="1"/>
          </p:cNvSpPr>
          <p:nvPr>
            <p:ph type="title"/>
          </p:nvPr>
        </p:nvSpPr>
        <p:spPr/>
        <p:txBody>
          <a:bodyPr>
            <a:normAutofit/>
          </a:bodyPr>
          <a:lstStyle/>
          <a:p>
            <a:r>
              <a:rPr lang="en-US" dirty="0"/>
              <a:t>In Summary</a:t>
            </a:r>
          </a:p>
        </p:txBody>
      </p:sp>
      <p:sp>
        <p:nvSpPr>
          <p:cNvPr id="2" name="Content Placeholder 1">
            <a:extLst>
              <a:ext uri="{FF2B5EF4-FFF2-40B4-BE49-F238E27FC236}">
                <a16:creationId xmlns:a16="http://schemas.microsoft.com/office/drawing/2014/main" id="{CC413DD6-5362-43A0-ACC5-F781B6096E3F}"/>
              </a:ext>
            </a:extLst>
          </p:cNvPr>
          <p:cNvSpPr>
            <a:spLocks noGrp="1"/>
          </p:cNvSpPr>
          <p:nvPr>
            <p:ph type="body" idx="1"/>
          </p:nvPr>
        </p:nvSpPr>
        <p:spPr/>
        <p:txBody>
          <a:bodyPr>
            <a:normAutofit fontScale="70000" lnSpcReduction="20000"/>
          </a:bodyPr>
          <a:lstStyle/>
          <a:p>
            <a:r>
              <a:rPr lang="en-US" dirty="0"/>
              <a:t>Since last year, we have:</a:t>
            </a:r>
          </a:p>
          <a:p>
            <a:pPr lvl="1"/>
            <a:r>
              <a:rPr lang="en-US" dirty="0"/>
              <a:t>Begun collecting acoustic data</a:t>
            </a:r>
          </a:p>
          <a:p>
            <a:pPr lvl="1"/>
            <a:r>
              <a:rPr lang="en-US" dirty="0"/>
              <a:t>Explored some modified insulation systems</a:t>
            </a:r>
          </a:p>
          <a:p>
            <a:pPr lvl="1"/>
            <a:r>
              <a:rPr lang="en-US" dirty="0"/>
              <a:t>Shown the feasibility of using difficult to process resins for superconducting magnets</a:t>
            </a:r>
          </a:p>
          <a:p>
            <a:r>
              <a:rPr lang="en-US" dirty="0"/>
              <a:t>4-stacks:</a:t>
            </a:r>
          </a:p>
          <a:p>
            <a:pPr lvl="1"/>
            <a:r>
              <a:rPr lang="en-US" dirty="0"/>
              <a:t>4-stack shear testing is a fast way to get potentially relevant information</a:t>
            </a:r>
          </a:p>
          <a:p>
            <a:pPr lvl="1"/>
            <a:r>
              <a:rPr lang="en-US" dirty="0"/>
              <a:t>Data from testing provides some new insights into energy release and potential acoustic signatures</a:t>
            </a:r>
          </a:p>
          <a:p>
            <a:r>
              <a:rPr lang="en-US" dirty="0"/>
              <a:t>Engineered resin systems for engineered material properties</a:t>
            </a:r>
          </a:p>
          <a:p>
            <a:pPr lvl="1"/>
            <a:r>
              <a:rPr lang="en-US" dirty="0"/>
              <a:t>We can estimate coil pack azimuthal modulus based on fiber or filler volume fraction.</a:t>
            </a:r>
          </a:p>
          <a:p>
            <a:pPr lvl="1"/>
            <a:r>
              <a:rPr lang="en-US" dirty="0"/>
              <a:t>We can calculate expected thermal expansion coefficient for filled resin systems with low aspect ratio fillers.</a:t>
            </a:r>
          </a:p>
          <a:p>
            <a:pPr lvl="1"/>
            <a:r>
              <a:rPr lang="en-US" dirty="0"/>
              <a:t>Both of the above can be tailored build a substantially more isotropic coil cross section.</a:t>
            </a:r>
          </a:p>
          <a:p>
            <a:pPr lvl="1"/>
            <a:r>
              <a:rPr lang="en-US" dirty="0"/>
              <a:t>We can actually work with the extreme viscosities that result from formulating the systems above. These techniques can be applied to other systems as well.</a:t>
            </a:r>
          </a:p>
        </p:txBody>
      </p:sp>
      <p:sp>
        <p:nvSpPr>
          <p:cNvPr id="6" name="Slide Number Placeholder 5">
            <a:extLst>
              <a:ext uri="{FF2B5EF4-FFF2-40B4-BE49-F238E27FC236}">
                <a16:creationId xmlns:a16="http://schemas.microsoft.com/office/drawing/2014/main" id="{4F4F45B2-CD4A-4342-B07E-D7FEB26FF26B}"/>
              </a:ext>
            </a:extLst>
          </p:cNvPr>
          <p:cNvSpPr>
            <a:spLocks noGrp="1"/>
          </p:cNvSpPr>
          <p:nvPr>
            <p:ph type="sldNum" sz="quarter" idx="2"/>
          </p:nvPr>
        </p:nvSpPr>
        <p:spPr>
          <a:xfrm>
            <a:off x="7355292" y="4800314"/>
            <a:ext cx="188511" cy="207749"/>
          </a:xfrm>
        </p:spPr>
        <p:txBody>
          <a:bodyPr/>
          <a:lstStyle/>
          <a:p>
            <a:pPr>
              <a:defRPr/>
            </a:pPr>
            <a:fld id="{148C009B-CB69-E04A-B9B3-34B26D69E9CF}" type="slidenum">
              <a:rPr lang="en-US" smtClean="0"/>
              <a:pPr>
                <a:defRPr/>
              </a:pPr>
              <a:t>33</a:t>
            </a:fld>
            <a:endParaRPr lang="en-US" dirty="0"/>
          </a:p>
        </p:txBody>
      </p:sp>
    </p:spTree>
    <p:extLst>
      <p:ext uri="{BB962C8B-B14F-4D97-AF65-F5344CB8AC3E}">
        <p14:creationId xmlns:p14="http://schemas.microsoft.com/office/powerpoint/2010/main" val="4003498999"/>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B9234D5-B9A4-43F6-874C-DE5B5546E246}"/>
              </a:ext>
            </a:extLst>
          </p:cNvPr>
          <p:cNvSpPr>
            <a:spLocks noGrp="1"/>
          </p:cNvSpPr>
          <p:nvPr>
            <p:ph type="title"/>
          </p:nvPr>
        </p:nvSpPr>
        <p:spPr/>
        <p:txBody>
          <a:bodyPr/>
          <a:lstStyle/>
          <a:p>
            <a:endParaRPr lang="en-US"/>
          </a:p>
        </p:txBody>
      </p:sp>
      <p:sp>
        <p:nvSpPr>
          <p:cNvPr id="8" name="Content Placeholder 7">
            <a:extLst>
              <a:ext uri="{FF2B5EF4-FFF2-40B4-BE49-F238E27FC236}">
                <a16:creationId xmlns:a16="http://schemas.microsoft.com/office/drawing/2014/main" id="{EC651013-EC50-4FAA-807A-065E7932BDB7}"/>
              </a:ext>
            </a:extLst>
          </p:cNvPr>
          <p:cNvSpPr>
            <a:spLocks noGrp="1"/>
          </p:cNvSpPr>
          <p:nvPr>
            <p:ph type="body" idx="1"/>
          </p:nvPr>
        </p:nvSpPr>
        <p:spPr/>
        <p:txBody>
          <a:bodyPr/>
          <a:lstStyle/>
          <a:p>
            <a:r>
              <a:rPr lang="en-US" dirty="0"/>
              <a:t>Backup Slides</a:t>
            </a:r>
          </a:p>
        </p:txBody>
      </p:sp>
      <p:sp>
        <p:nvSpPr>
          <p:cNvPr id="6" name="Slide Number Placeholder 5">
            <a:extLst>
              <a:ext uri="{FF2B5EF4-FFF2-40B4-BE49-F238E27FC236}">
                <a16:creationId xmlns:a16="http://schemas.microsoft.com/office/drawing/2014/main" id="{C0B9CF45-55C0-4E3C-A180-6D17D8C4CE71}"/>
              </a:ext>
            </a:extLst>
          </p:cNvPr>
          <p:cNvSpPr>
            <a:spLocks noGrp="1"/>
          </p:cNvSpPr>
          <p:nvPr>
            <p:ph type="sldNum" sz="quarter" idx="2"/>
          </p:nvPr>
        </p:nvSpPr>
        <p:spPr>
          <a:xfrm>
            <a:off x="7355292" y="4800314"/>
            <a:ext cx="188511" cy="207749"/>
          </a:xfrm>
        </p:spPr>
        <p:txBody>
          <a:bodyPr/>
          <a:lstStyle/>
          <a:p>
            <a:pPr>
              <a:defRPr/>
            </a:pPr>
            <a:fld id="{148C009B-CB69-E04A-B9B3-34B26D69E9CF}" type="slidenum">
              <a:rPr lang="en-US" smtClean="0"/>
              <a:pPr>
                <a:defRPr/>
              </a:pPr>
              <a:t>34</a:t>
            </a:fld>
            <a:endParaRPr lang="en-US" dirty="0"/>
          </a:p>
        </p:txBody>
      </p:sp>
    </p:spTree>
    <p:extLst>
      <p:ext uri="{BB962C8B-B14F-4D97-AF65-F5344CB8AC3E}">
        <p14:creationId xmlns:p14="http://schemas.microsoft.com/office/powerpoint/2010/main" val="3282582761"/>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0BCAF29-4A0A-43C5-92D0-78BF4AC481CB}"/>
              </a:ext>
            </a:extLst>
          </p:cNvPr>
          <p:cNvSpPr>
            <a:spLocks noGrp="1"/>
          </p:cNvSpPr>
          <p:nvPr>
            <p:ph type="body" sz="half" idx="2"/>
          </p:nvPr>
        </p:nvSpPr>
        <p:spPr/>
        <p:txBody>
          <a:bodyPr>
            <a:normAutofit/>
          </a:bodyPr>
          <a:lstStyle/>
          <a:p>
            <a:r>
              <a:rPr lang="en-US" dirty="0"/>
              <a:t>	CTD has re-formulated their CTD1202 a couple of times, originally from a 3 part system to a 2 part system, both of which are claimed to be the same formulation. There has then been a change in suppliers leading to poor adhesion and curing performance reported by users on the floor.</a:t>
            </a:r>
          </a:p>
          <a:p>
            <a:r>
              <a:rPr lang="en-US" dirty="0"/>
              <a:t>	A new version of the system named CTD1290 apparently increases the ratio of hardener in the system to improve curing. </a:t>
            </a:r>
          </a:p>
          <a:p>
            <a:r>
              <a:rPr lang="en-US" dirty="0"/>
              <a:t>	A method to verify that system performance was not degraded was desired. </a:t>
            </a:r>
          </a:p>
        </p:txBody>
      </p:sp>
      <p:pic>
        <p:nvPicPr>
          <p:cNvPr id="11" name="Content Placeholder 10">
            <a:extLst>
              <a:ext uri="{FF2B5EF4-FFF2-40B4-BE49-F238E27FC236}">
                <a16:creationId xmlns:a16="http://schemas.microsoft.com/office/drawing/2014/main" id="{72F4BEF6-CA1B-4E7D-B14F-1C4CC428B1D0}"/>
              </a:ext>
            </a:extLst>
          </p:cNvPr>
          <p:cNvPicPr>
            <a:picLocks noGrp="1" noChangeAspect="1"/>
          </p:cNvPicPr>
          <p:nvPr>
            <p:ph sz="half" idx="15"/>
          </p:nvPr>
        </p:nvPicPr>
        <p:blipFill>
          <a:blip r:embed="rId2"/>
          <a:stretch>
            <a:fillRect/>
          </a:stretch>
        </p:blipFill>
        <p:spPr>
          <a:xfrm>
            <a:off x="2657479" y="1240860"/>
            <a:ext cx="4010025" cy="2723692"/>
          </a:xfrm>
          <a:prstGeom prst="rect">
            <a:avLst/>
          </a:prstGeom>
        </p:spPr>
      </p:pic>
      <p:sp>
        <p:nvSpPr>
          <p:cNvPr id="6" name="Slide Number Placeholder 5">
            <a:extLst>
              <a:ext uri="{FF2B5EF4-FFF2-40B4-BE49-F238E27FC236}">
                <a16:creationId xmlns:a16="http://schemas.microsoft.com/office/drawing/2014/main" id="{F1257CB4-1308-4923-83F7-A8FD913CE9C9}"/>
              </a:ext>
            </a:extLst>
          </p:cNvPr>
          <p:cNvSpPr>
            <a:spLocks noGrp="1"/>
          </p:cNvSpPr>
          <p:nvPr>
            <p:ph type="sldNum" sz="quarter" idx="18"/>
          </p:nvPr>
        </p:nvSpPr>
        <p:spPr>
          <a:xfrm>
            <a:off x="5202456" y="4651847"/>
            <a:ext cx="207747" cy="230832"/>
          </a:xfrm>
        </p:spPr>
        <p:txBody>
          <a:bodyPr/>
          <a:lstStyle/>
          <a:p>
            <a:pPr>
              <a:defRPr/>
            </a:pPr>
            <a:fld id="{148C009B-CB69-E04A-B9B3-34B26D69E9CF}" type="slidenum">
              <a:rPr lang="en-US" smtClean="0"/>
              <a:pPr>
                <a:defRPr/>
              </a:pPr>
              <a:t>35</a:t>
            </a:fld>
            <a:endParaRPr lang="en-US" dirty="0"/>
          </a:p>
        </p:txBody>
      </p:sp>
      <p:sp>
        <p:nvSpPr>
          <p:cNvPr id="8" name="Title 7">
            <a:extLst>
              <a:ext uri="{FF2B5EF4-FFF2-40B4-BE49-F238E27FC236}">
                <a16:creationId xmlns:a16="http://schemas.microsoft.com/office/drawing/2014/main" id="{7D4A09DB-DEE0-4FE8-8214-B49FEF9C179C}"/>
              </a:ext>
            </a:extLst>
          </p:cNvPr>
          <p:cNvSpPr>
            <a:spLocks noGrp="1"/>
          </p:cNvSpPr>
          <p:nvPr>
            <p:ph type="title"/>
          </p:nvPr>
        </p:nvSpPr>
        <p:spPr/>
        <p:txBody>
          <a:bodyPr>
            <a:normAutofit/>
          </a:bodyPr>
          <a:lstStyle/>
          <a:p>
            <a:r>
              <a:rPr lang="en-US" dirty="0">
                <a:solidFill>
                  <a:schemeClr val="bg1"/>
                </a:solidFill>
              </a:rPr>
              <a:t>Background</a:t>
            </a:r>
          </a:p>
        </p:txBody>
      </p:sp>
    </p:spTree>
    <p:extLst>
      <p:ext uri="{BB962C8B-B14F-4D97-AF65-F5344CB8AC3E}">
        <p14:creationId xmlns:p14="http://schemas.microsoft.com/office/powerpoint/2010/main" val="27192624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3589C8-ADD1-4531-B39B-9F3AC88E0B82}"/>
              </a:ext>
            </a:extLst>
          </p:cNvPr>
          <p:cNvSpPr>
            <a:spLocks noGrp="1"/>
          </p:cNvSpPr>
          <p:nvPr>
            <p:ph type="title"/>
          </p:nvPr>
        </p:nvSpPr>
        <p:spPr/>
        <p:txBody>
          <a:bodyPr>
            <a:normAutofit/>
          </a:bodyPr>
          <a:lstStyle/>
          <a:p>
            <a:r>
              <a:rPr lang="en-US" dirty="0"/>
              <a:t>Binder Conclusions</a:t>
            </a:r>
          </a:p>
        </p:txBody>
      </p:sp>
      <p:sp>
        <p:nvSpPr>
          <p:cNvPr id="2" name="Content Placeholder 1">
            <a:extLst>
              <a:ext uri="{FF2B5EF4-FFF2-40B4-BE49-F238E27FC236}">
                <a16:creationId xmlns:a16="http://schemas.microsoft.com/office/drawing/2014/main" id="{EFF89E04-F6AA-4B12-9A45-F14C705E89E4}"/>
              </a:ext>
            </a:extLst>
          </p:cNvPr>
          <p:cNvSpPr>
            <a:spLocks noGrp="1"/>
          </p:cNvSpPr>
          <p:nvPr>
            <p:ph type="body" idx="1"/>
          </p:nvPr>
        </p:nvSpPr>
        <p:spPr/>
        <p:txBody>
          <a:bodyPr/>
          <a:lstStyle/>
          <a:p>
            <a:r>
              <a:rPr lang="en-US" dirty="0"/>
              <a:t>Both binder systems behave similarly for shear testing.</a:t>
            </a:r>
          </a:p>
          <a:p>
            <a:r>
              <a:rPr lang="en-US" dirty="0"/>
              <a:t>Slightly lower strength for the new 1290</a:t>
            </a:r>
          </a:p>
          <a:p>
            <a:pPr lvl="1"/>
            <a:r>
              <a:rPr lang="en-US" dirty="0"/>
              <a:t>But only 1 donor sample of impregnated, slight voids noted in 1290  stack.</a:t>
            </a:r>
          </a:p>
          <a:p>
            <a:pPr lvl="1"/>
            <a:r>
              <a:rPr lang="en-US" dirty="0"/>
              <a:t>Better statistics would be better…</a:t>
            </a:r>
          </a:p>
          <a:p>
            <a:r>
              <a:rPr lang="en-US" dirty="0"/>
              <a:t>I would have no problem using the new system in place of the old system.</a:t>
            </a:r>
          </a:p>
        </p:txBody>
      </p:sp>
      <p:sp>
        <p:nvSpPr>
          <p:cNvPr id="6" name="Slide Number Placeholder 5">
            <a:extLst>
              <a:ext uri="{FF2B5EF4-FFF2-40B4-BE49-F238E27FC236}">
                <a16:creationId xmlns:a16="http://schemas.microsoft.com/office/drawing/2014/main" id="{B4D1C313-C697-4444-875E-2D2328D4E0B5}"/>
              </a:ext>
            </a:extLst>
          </p:cNvPr>
          <p:cNvSpPr>
            <a:spLocks noGrp="1"/>
          </p:cNvSpPr>
          <p:nvPr>
            <p:ph type="sldNum" sz="quarter" idx="2"/>
          </p:nvPr>
        </p:nvSpPr>
        <p:spPr>
          <a:xfrm>
            <a:off x="7355292" y="4800314"/>
            <a:ext cx="188511" cy="207749"/>
          </a:xfrm>
        </p:spPr>
        <p:txBody>
          <a:bodyPr/>
          <a:lstStyle/>
          <a:p>
            <a:pPr>
              <a:defRPr/>
            </a:pPr>
            <a:fld id="{148C009B-CB69-E04A-B9B3-34B26D69E9CF}" type="slidenum">
              <a:rPr lang="en-US" smtClean="0"/>
              <a:pPr>
                <a:defRPr/>
              </a:pPr>
              <a:t>36</a:t>
            </a:fld>
            <a:endParaRPr lang="en-US" dirty="0"/>
          </a:p>
        </p:txBody>
      </p:sp>
    </p:spTree>
    <p:extLst>
      <p:ext uri="{BB962C8B-B14F-4D97-AF65-F5344CB8AC3E}">
        <p14:creationId xmlns:p14="http://schemas.microsoft.com/office/powerpoint/2010/main" val="2766178526"/>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771C2E-86D6-4C05-82FA-96ABD6DF180D}"/>
              </a:ext>
            </a:extLst>
          </p:cNvPr>
          <p:cNvSpPr>
            <a:spLocks noGrp="1"/>
          </p:cNvSpPr>
          <p:nvPr>
            <p:ph type="title"/>
          </p:nvPr>
        </p:nvSpPr>
        <p:spPr/>
        <p:txBody>
          <a:bodyPr>
            <a:normAutofit/>
          </a:bodyPr>
          <a:lstStyle/>
          <a:p>
            <a:r>
              <a:rPr lang="en-US" dirty="0"/>
              <a:t>Cable insulation properties in the azimuthal direction</a:t>
            </a:r>
          </a:p>
        </p:txBody>
      </p:sp>
      <mc:AlternateContent xmlns:mc="http://schemas.openxmlformats.org/markup-compatibility/2006">
        <mc:Choice xmlns:a14="http://schemas.microsoft.com/office/drawing/2010/main" Requires="a14">
          <p:sp>
            <p:nvSpPr>
              <p:cNvPr id="2" name="Text Placeholder 1">
                <a:extLst>
                  <a:ext uri="{FF2B5EF4-FFF2-40B4-BE49-F238E27FC236}">
                    <a16:creationId xmlns:a16="http://schemas.microsoft.com/office/drawing/2014/main" id="{25243D52-380E-48AA-A967-7967F79C7118}"/>
                  </a:ext>
                </a:extLst>
              </p:cNvPr>
              <p:cNvSpPr>
                <a:spLocks noGrp="1"/>
              </p:cNvSpPr>
              <p:nvPr>
                <p:ph type="body" idx="1"/>
              </p:nvPr>
            </p:nvSpPr>
            <p:spPr>
              <a:xfrm>
                <a:off x="129826" y="1004711"/>
                <a:ext cx="3008489" cy="3589912"/>
              </a:xfrm>
            </p:spPr>
            <p:txBody>
              <a:bodyPr>
                <a:normAutofit fontScale="77500" lnSpcReduction="20000"/>
              </a:bodyPr>
              <a:lstStyle/>
              <a:p>
                <a:pPr marL="342900" indent="-342900">
                  <a:buFont typeface="Arial" panose="020B0604020202020204" pitchFamily="34" charset="0"/>
                  <a:buChar char="•"/>
                </a:pPr>
                <a:r>
                  <a:rPr lang="en-US" sz="1200" dirty="0"/>
                  <a:t>In modeling a cable pack composite, insulation between turns is often modeled as G10.</a:t>
                </a:r>
              </a:p>
              <a:p>
                <a:pPr marL="800100" lvl="1" indent="-342900">
                  <a:buFont typeface="Arial" panose="020B0604020202020204" pitchFamily="34" charset="0"/>
                  <a:buChar char="•"/>
                </a:pPr>
                <a:r>
                  <a:rPr lang="en-US" sz="1200" dirty="0"/>
                  <a:t>G10 is a composite and rather orthotropic</a:t>
                </a:r>
              </a:p>
              <a:p>
                <a:pPr marL="800100" lvl="1" indent="-342900">
                  <a:buFont typeface="Arial" panose="020B0604020202020204" pitchFamily="34" charset="0"/>
                  <a:buChar char="•"/>
                </a:pPr>
                <a:r>
                  <a:rPr lang="en-US" sz="1200" dirty="0"/>
                  <a:t>In the coil azimuthal direction, where we apply prestress, modulus isn’t even typically reported</a:t>
                </a:r>
              </a:p>
              <a:p>
                <a:pPr marL="1257300" lvl="2" indent="-342900">
                  <a:buFont typeface="Arial" panose="020B0604020202020204" pitchFamily="34" charset="0"/>
                  <a:buChar char="•"/>
                </a:pPr>
                <a:r>
                  <a:rPr lang="en-US" sz="1200" dirty="0"/>
                  <a:t>We can estimate</a:t>
                </a:r>
              </a:p>
              <a:p>
                <a:pPr marL="1714500" lvl="3" indent="-342900">
                  <a:buFont typeface="Arial" panose="020B0604020202020204" pitchFamily="34" charset="0"/>
                  <a:buChar char="•"/>
                </a:pPr>
                <a:r>
                  <a:rPr lang="en-US" sz="1200" dirty="0"/>
                  <a:t>Rule of mixtures for thermal contraction&gt;use same relation for stiffness – Not so good approximation probably but maybe not so bad…</a:t>
                </a:r>
              </a:p>
              <a:p>
                <a:pPr marL="1714500" lvl="3" indent="-342900">
                  <a:buFont typeface="Arial" panose="020B0604020202020204" pitchFamily="34" charset="0"/>
                  <a:buChar char="•"/>
                </a:pPr>
                <a14:m>
                  <m:oMath xmlns:m="http://schemas.openxmlformats.org/officeDocument/2006/math">
                    <m:f>
                      <m:fPr>
                        <m:ctrlPr>
                          <a:rPr lang="en-US" sz="1200" b="1" i="1" dirty="0">
                            <a:latin typeface="Cambria Math" panose="02040503050406030204" pitchFamily="18" charset="0"/>
                          </a:rPr>
                        </m:ctrlPr>
                      </m:fPr>
                      <m:num>
                        <m:r>
                          <a:rPr lang="en-US" sz="1200" b="1" i="1" dirty="0">
                            <a:latin typeface="Cambria Math" panose="02040503050406030204" pitchFamily="18" charset="0"/>
                          </a:rPr>
                          <m:t>𝟏</m:t>
                        </m:r>
                        <m:r>
                          <a:rPr lang="en-US" sz="1200" b="1" i="1" dirty="0">
                            <a:latin typeface="Cambria Math" panose="02040503050406030204" pitchFamily="18" charset="0"/>
                          </a:rPr>
                          <m:t>.</m:t>
                        </m:r>
                        <m:r>
                          <a:rPr lang="en-US" sz="1200" b="1" i="1" dirty="0">
                            <a:latin typeface="Cambria Math" panose="02040503050406030204" pitchFamily="18" charset="0"/>
                          </a:rPr>
                          <m:t>𝟐</m:t>
                        </m:r>
                        <m:r>
                          <a:rPr lang="en-US" sz="1200" b="1" i="1" dirty="0">
                            <a:latin typeface="Cambria Math" panose="02040503050406030204" pitchFamily="18" charset="0"/>
                          </a:rPr>
                          <m:t>𝒆</m:t>
                        </m:r>
                        <m:r>
                          <a:rPr lang="en-US" sz="1200" b="1" i="1" dirty="0">
                            <a:latin typeface="Cambria Math" panose="02040503050406030204" pitchFamily="18" charset="0"/>
                          </a:rPr>
                          <m:t>−</m:t>
                        </m:r>
                        <m:r>
                          <a:rPr lang="en-US" sz="1200" b="1" i="1" dirty="0">
                            <a:latin typeface="Cambria Math" panose="02040503050406030204" pitchFamily="18" charset="0"/>
                          </a:rPr>
                          <m:t>𝟓</m:t>
                        </m:r>
                        <m:r>
                          <a:rPr lang="en-US" sz="1200" b="1" i="1" dirty="0">
                            <a:latin typeface="Cambria Math" panose="02040503050406030204" pitchFamily="18" charset="0"/>
                          </a:rPr>
                          <m:t> </m:t>
                        </m:r>
                        <m:sSup>
                          <m:sSupPr>
                            <m:ctrlPr>
                              <a:rPr lang="en-US" sz="1200" b="1" i="1" dirty="0">
                                <a:latin typeface="Cambria Math" panose="02040503050406030204" pitchFamily="18" charset="0"/>
                              </a:rPr>
                            </m:ctrlPr>
                          </m:sSupPr>
                          <m:e>
                            <m:r>
                              <a:rPr lang="en-US" sz="1200" b="1" i="1" dirty="0">
                                <a:latin typeface="Cambria Math" panose="02040503050406030204" pitchFamily="18" charset="0"/>
                              </a:rPr>
                              <m:t>𝑲</m:t>
                            </m:r>
                          </m:e>
                          <m:sup>
                            <m:r>
                              <a:rPr lang="en-US" sz="1200" b="1" i="1" dirty="0">
                                <a:latin typeface="Cambria Math" panose="02040503050406030204" pitchFamily="18" charset="0"/>
                              </a:rPr>
                              <m:t>−</m:t>
                            </m:r>
                            <m:r>
                              <a:rPr lang="en-US" sz="1200" b="1" i="1" dirty="0">
                                <a:latin typeface="Cambria Math" panose="02040503050406030204" pitchFamily="18" charset="0"/>
                              </a:rPr>
                              <m:t>𝟏</m:t>
                            </m:r>
                          </m:sup>
                        </m:sSup>
                      </m:num>
                      <m:den>
                        <m:r>
                          <a:rPr lang="en-US" sz="1200" b="1" i="1" dirty="0">
                            <a:latin typeface="Cambria Math" panose="02040503050406030204" pitchFamily="18" charset="0"/>
                          </a:rPr>
                          <m:t>𝟕</m:t>
                        </m:r>
                        <m:r>
                          <a:rPr lang="en-US" sz="1200" b="1" i="1" dirty="0">
                            <a:latin typeface="Cambria Math" panose="02040503050406030204" pitchFamily="18" charset="0"/>
                          </a:rPr>
                          <m:t>.</m:t>
                        </m:r>
                        <m:r>
                          <a:rPr lang="en-US" sz="1200" b="1" i="1" dirty="0">
                            <a:latin typeface="Cambria Math" panose="02040503050406030204" pitchFamily="18" charset="0"/>
                          </a:rPr>
                          <m:t>𝟎</m:t>
                        </m:r>
                        <m:r>
                          <a:rPr lang="en-US" sz="1200" b="1" i="1" dirty="0">
                            <a:latin typeface="Cambria Math" panose="02040503050406030204" pitchFamily="18" charset="0"/>
                          </a:rPr>
                          <m:t>𝒆</m:t>
                        </m:r>
                        <m:r>
                          <a:rPr lang="en-US" sz="1200" b="1" i="1" dirty="0">
                            <a:latin typeface="Cambria Math" panose="02040503050406030204" pitchFamily="18" charset="0"/>
                          </a:rPr>
                          <m:t>−</m:t>
                        </m:r>
                        <m:r>
                          <a:rPr lang="en-US" sz="1200" b="1" i="1" dirty="0">
                            <a:latin typeface="Cambria Math" panose="02040503050406030204" pitchFamily="18" charset="0"/>
                          </a:rPr>
                          <m:t>𝟓</m:t>
                        </m:r>
                        <m:r>
                          <a:rPr lang="en-US" sz="1200" b="1" i="1" dirty="0">
                            <a:latin typeface="Cambria Math" panose="02040503050406030204" pitchFamily="18" charset="0"/>
                          </a:rPr>
                          <m:t> </m:t>
                        </m:r>
                        <m:sSup>
                          <m:sSupPr>
                            <m:ctrlPr>
                              <a:rPr lang="en-US" sz="1200" b="1" i="1" dirty="0">
                                <a:latin typeface="Cambria Math" panose="02040503050406030204" pitchFamily="18" charset="0"/>
                              </a:rPr>
                            </m:ctrlPr>
                          </m:sSupPr>
                          <m:e>
                            <m:r>
                              <a:rPr lang="en-US" sz="1200" b="1" i="1" dirty="0">
                                <a:latin typeface="Cambria Math" panose="02040503050406030204" pitchFamily="18" charset="0"/>
                              </a:rPr>
                              <m:t>𝑲</m:t>
                            </m:r>
                          </m:e>
                          <m:sup>
                            <m:r>
                              <a:rPr lang="en-US" sz="1200" b="1" i="1" dirty="0">
                                <a:latin typeface="Cambria Math" panose="02040503050406030204" pitchFamily="18" charset="0"/>
                              </a:rPr>
                              <m:t>−</m:t>
                            </m:r>
                            <m:r>
                              <a:rPr lang="en-US" sz="1200" b="1" i="1" dirty="0">
                                <a:latin typeface="Cambria Math" panose="02040503050406030204" pitchFamily="18" charset="0"/>
                              </a:rPr>
                              <m:t>𝟏</m:t>
                            </m:r>
                          </m:sup>
                        </m:sSup>
                      </m:den>
                    </m:f>
                    <m:r>
                      <a:rPr lang="en-US" sz="1200" b="1" i="1" dirty="0">
                        <a:latin typeface="Cambria Math" panose="02040503050406030204" pitchFamily="18" charset="0"/>
                      </a:rPr>
                      <m:t>∗</m:t>
                    </m:r>
                    <m:r>
                      <a:rPr lang="en-US" sz="1200" i="1" dirty="0">
                        <a:latin typeface="Cambria Math" panose="02040503050406030204" pitchFamily="18" charset="0"/>
                      </a:rPr>
                      <m:t>24</m:t>
                    </m:r>
                    <m:r>
                      <a:rPr lang="en-US" sz="1200" i="1" dirty="0">
                        <a:latin typeface="Cambria Math" panose="02040503050406030204" pitchFamily="18" charset="0"/>
                      </a:rPr>
                      <m:t>𝐺𝑃𝑎</m:t>
                    </m:r>
                    <m:r>
                      <a:rPr lang="en-US" sz="1200" b="1" i="1" dirty="0">
                        <a:latin typeface="Cambria Math" panose="02040503050406030204" pitchFamily="18" charset="0"/>
                      </a:rPr>
                      <m:t>=</m:t>
                    </m:r>
                    <m:r>
                      <a:rPr lang="en-US" sz="1200" b="1" i="1" dirty="0">
                        <a:latin typeface="Cambria Math" panose="02040503050406030204" pitchFamily="18" charset="0"/>
                      </a:rPr>
                      <m:t>𝟒</m:t>
                    </m:r>
                    <m:r>
                      <a:rPr lang="en-US" sz="1200" b="1" i="1" dirty="0">
                        <a:latin typeface="Cambria Math" panose="02040503050406030204" pitchFamily="18" charset="0"/>
                      </a:rPr>
                      <m:t>𝑮𝑷𝑨</m:t>
                    </m:r>
                  </m:oMath>
                </a14:m>
                <a:endParaRPr lang="en-US" sz="1200" b="1" dirty="0"/>
              </a:p>
              <a:p>
                <a:pPr marL="342900" indent="-342900">
                  <a:buFont typeface="Arial" panose="020B0604020202020204" pitchFamily="34" charset="0"/>
                  <a:buChar char="•"/>
                </a:pPr>
                <a:r>
                  <a:rPr lang="en-US" sz="1200" b="1" dirty="0"/>
                  <a:t>For a cable stack with bad assumption of 1.57mm mid-thickness Nb3Sn at 130 </a:t>
                </a:r>
                <a:r>
                  <a:rPr lang="en-US" sz="1200" b="1" dirty="0" err="1"/>
                  <a:t>GPa</a:t>
                </a:r>
                <a:r>
                  <a:rPr lang="en-US" sz="1200" b="1" dirty="0"/>
                  <a:t> and .250mm G-10 the composite is roughly 13GPa</a:t>
                </a:r>
              </a:p>
              <a:p>
                <a:pPr marL="800100" lvl="1" indent="-342900">
                  <a:buFont typeface="Arial" panose="020B0604020202020204" pitchFamily="34" charset="0"/>
                  <a:buChar char="•"/>
                </a:pPr>
                <a:r>
                  <a:rPr lang="en-US" sz="1200" b="1" dirty="0"/>
                  <a:t>By Equivalent springs normalized to 1.82mm length:</a:t>
                </a:r>
              </a:p>
              <a:p>
                <a:pPr marL="1257300" lvl="2" indent="-342900">
                  <a:buFont typeface="Arial" panose="020B0604020202020204" pitchFamily="34" charset="0"/>
                  <a:buChar char="•"/>
                </a:pPr>
                <a14:m>
                  <m:oMath xmlns:m="http://schemas.openxmlformats.org/officeDocument/2006/math">
                    <m:sSub>
                      <m:sSubPr>
                        <m:ctrlPr>
                          <a:rPr lang="en-US" sz="1200" b="1" i="1">
                            <a:latin typeface="Cambria Math" panose="02040503050406030204" pitchFamily="18" charset="0"/>
                          </a:rPr>
                        </m:ctrlPr>
                      </m:sSubPr>
                      <m:e>
                        <m:r>
                          <a:rPr lang="en-US" sz="1200" b="1" i="1">
                            <a:latin typeface="Cambria Math" panose="02040503050406030204" pitchFamily="18" charset="0"/>
                          </a:rPr>
                          <m:t>𝑬</m:t>
                        </m:r>
                      </m:e>
                      <m:sub>
                        <m:r>
                          <a:rPr lang="en-US" sz="1200" b="1" i="1">
                            <a:latin typeface="Cambria Math" panose="02040503050406030204" pitchFamily="18" charset="0"/>
                          </a:rPr>
                          <m:t>𝒆𝒒</m:t>
                        </m:r>
                      </m:sub>
                    </m:sSub>
                    <m:r>
                      <a:rPr lang="en-US" sz="1200" b="1" i="1">
                        <a:latin typeface="Cambria Math" panose="02040503050406030204" pitchFamily="18" charset="0"/>
                      </a:rPr>
                      <m:t>=</m:t>
                    </m:r>
                    <m:f>
                      <m:fPr>
                        <m:ctrlPr>
                          <a:rPr lang="en-US" sz="1200" b="1" i="1">
                            <a:latin typeface="Cambria Math" panose="02040503050406030204" pitchFamily="18" charset="0"/>
                          </a:rPr>
                        </m:ctrlPr>
                      </m:fPr>
                      <m:num>
                        <m:r>
                          <a:rPr lang="en-US" sz="1200" b="1" i="1">
                            <a:latin typeface="Cambria Math" panose="02040503050406030204" pitchFamily="18" charset="0"/>
                          </a:rPr>
                          <m:t>𝟏</m:t>
                        </m:r>
                      </m:num>
                      <m:den>
                        <m:r>
                          <a:rPr lang="en-US" sz="1200" b="1" i="1">
                            <a:latin typeface="Cambria Math" panose="02040503050406030204" pitchFamily="18" charset="0"/>
                          </a:rPr>
                          <m:t>.</m:t>
                        </m:r>
                        <m:f>
                          <m:fPr>
                            <m:ctrlPr>
                              <a:rPr lang="en-US" sz="1200" b="1" i="1">
                                <a:latin typeface="Cambria Math" panose="02040503050406030204" pitchFamily="18" charset="0"/>
                              </a:rPr>
                            </m:ctrlPr>
                          </m:fPr>
                          <m:num>
                            <m:f>
                              <m:fPr>
                                <m:ctrlPr>
                                  <a:rPr lang="en-US" sz="1200" b="1" i="1">
                                    <a:latin typeface="Cambria Math" panose="02040503050406030204" pitchFamily="18" charset="0"/>
                                  </a:rPr>
                                </m:ctrlPr>
                              </m:fPr>
                              <m:num>
                                <m:r>
                                  <a:rPr lang="en-US" sz="1200" b="1" i="1">
                                    <a:latin typeface="Cambria Math" panose="02040503050406030204" pitchFamily="18" charset="0"/>
                                  </a:rPr>
                                  <m:t>.</m:t>
                                </m:r>
                                <m:r>
                                  <a:rPr lang="en-US" sz="1200" b="1" i="1">
                                    <a:latin typeface="Cambria Math" panose="02040503050406030204" pitchFamily="18" charset="0"/>
                                  </a:rPr>
                                  <m:t>𝟐𝟓</m:t>
                                </m:r>
                              </m:num>
                              <m:den>
                                <m:r>
                                  <a:rPr lang="en-US" sz="1200" b="1" i="1">
                                    <a:latin typeface="Cambria Math" panose="02040503050406030204" pitchFamily="18" charset="0"/>
                                  </a:rPr>
                                  <m:t>𝟏</m:t>
                                </m:r>
                                <m:r>
                                  <a:rPr lang="en-US" sz="1200" b="1" i="1">
                                    <a:latin typeface="Cambria Math" panose="02040503050406030204" pitchFamily="18" charset="0"/>
                                  </a:rPr>
                                  <m:t>.</m:t>
                                </m:r>
                                <m:r>
                                  <a:rPr lang="en-US" sz="1200" b="1" i="1">
                                    <a:latin typeface="Cambria Math" panose="02040503050406030204" pitchFamily="18" charset="0"/>
                                  </a:rPr>
                                  <m:t>𝟖𝟐</m:t>
                                </m:r>
                              </m:den>
                            </m:f>
                          </m:num>
                          <m:den>
                            <m:r>
                              <a:rPr lang="en-US" sz="1200" b="1" i="1">
                                <a:latin typeface="Cambria Math" panose="02040503050406030204" pitchFamily="18" charset="0"/>
                              </a:rPr>
                              <m:t>𝟒</m:t>
                            </m:r>
                            <m:r>
                              <a:rPr lang="en-US" sz="1200" b="1" i="1">
                                <a:latin typeface="Cambria Math" panose="02040503050406030204" pitchFamily="18" charset="0"/>
                              </a:rPr>
                              <m:t>∗</m:t>
                            </m:r>
                            <m:sSup>
                              <m:sSupPr>
                                <m:ctrlPr>
                                  <a:rPr lang="en-US" sz="1200" b="1" i="1">
                                    <a:latin typeface="Cambria Math" panose="02040503050406030204" pitchFamily="18" charset="0"/>
                                  </a:rPr>
                                </m:ctrlPr>
                              </m:sSupPr>
                              <m:e>
                                <m:r>
                                  <a:rPr lang="en-US" sz="1200" b="1" i="1">
                                    <a:latin typeface="Cambria Math" panose="02040503050406030204" pitchFamily="18" charset="0"/>
                                  </a:rPr>
                                  <m:t>𝟏𝟎</m:t>
                                </m:r>
                              </m:e>
                              <m:sup>
                                <m:r>
                                  <a:rPr lang="en-US" sz="1200" b="1" i="1">
                                    <a:latin typeface="Cambria Math" panose="02040503050406030204" pitchFamily="18" charset="0"/>
                                  </a:rPr>
                                  <m:t>𝟗</m:t>
                                </m:r>
                              </m:sup>
                            </m:sSup>
                          </m:den>
                        </m:f>
                        <m:r>
                          <a:rPr lang="en-US" sz="1200" b="1" i="1">
                            <a:latin typeface="Cambria Math" panose="02040503050406030204" pitchFamily="18" charset="0"/>
                          </a:rPr>
                          <m:t>+</m:t>
                        </m:r>
                        <m:f>
                          <m:fPr>
                            <m:ctrlPr>
                              <a:rPr lang="en-US" sz="1200" b="1" i="1">
                                <a:latin typeface="Cambria Math" panose="02040503050406030204" pitchFamily="18" charset="0"/>
                              </a:rPr>
                            </m:ctrlPr>
                          </m:fPr>
                          <m:num>
                            <m:f>
                              <m:fPr>
                                <m:ctrlPr>
                                  <a:rPr lang="en-US" sz="1200" b="1" i="1">
                                    <a:latin typeface="Cambria Math" panose="02040503050406030204" pitchFamily="18" charset="0"/>
                                  </a:rPr>
                                </m:ctrlPr>
                              </m:fPr>
                              <m:num>
                                <m:r>
                                  <a:rPr lang="en-US" sz="1200" b="1" i="1">
                                    <a:latin typeface="Cambria Math" panose="02040503050406030204" pitchFamily="18" charset="0"/>
                                  </a:rPr>
                                  <m:t>𝟏</m:t>
                                </m:r>
                                <m:r>
                                  <a:rPr lang="en-US" sz="1200" b="1" i="1">
                                    <a:latin typeface="Cambria Math" panose="02040503050406030204" pitchFamily="18" charset="0"/>
                                  </a:rPr>
                                  <m:t>.</m:t>
                                </m:r>
                                <m:r>
                                  <a:rPr lang="en-US" sz="1200" b="1" i="1">
                                    <a:latin typeface="Cambria Math" panose="02040503050406030204" pitchFamily="18" charset="0"/>
                                  </a:rPr>
                                  <m:t>𝟓𝟕</m:t>
                                </m:r>
                              </m:num>
                              <m:den>
                                <m:r>
                                  <a:rPr lang="en-US" sz="1200" b="1" i="1">
                                    <a:latin typeface="Cambria Math" panose="02040503050406030204" pitchFamily="18" charset="0"/>
                                  </a:rPr>
                                  <m:t>𝟏</m:t>
                                </m:r>
                                <m:r>
                                  <a:rPr lang="en-US" sz="1200" b="1" i="1">
                                    <a:latin typeface="Cambria Math" panose="02040503050406030204" pitchFamily="18" charset="0"/>
                                  </a:rPr>
                                  <m:t>.</m:t>
                                </m:r>
                                <m:r>
                                  <a:rPr lang="en-US" sz="1200" b="1" i="1">
                                    <a:latin typeface="Cambria Math" panose="02040503050406030204" pitchFamily="18" charset="0"/>
                                  </a:rPr>
                                  <m:t>𝟖𝟐</m:t>
                                </m:r>
                              </m:den>
                            </m:f>
                          </m:num>
                          <m:den>
                            <m:sSup>
                              <m:sSupPr>
                                <m:ctrlPr>
                                  <a:rPr lang="en-US" sz="1200" b="1" i="1">
                                    <a:latin typeface="Cambria Math" panose="02040503050406030204" pitchFamily="18" charset="0"/>
                                  </a:rPr>
                                </m:ctrlPr>
                              </m:sSupPr>
                              <m:e>
                                <m:r>
                                  <a:rPr lang="en-US" sz="1200" b="1" i="1">
                                    <a:latin typeface="Cambria Math" panose="02040503050406030204" pitchFamily="18" charset="0"/>
                                  </a:rPr>
                                  <m:t>𝟏𝟑𝟎</m:t>
                                </m:r>
                                <m:r>
                                  <a:rPr lang="en-US" sz="1200" b="1" i="1">
                                    <a:latin typeface="Cambria Math" panose="02040503050406030204" pitchFamily="18" charset="0"/>
                                  </a:rPr>
                                  <m:t>∗</m:t>
                                </m:r>
                                <m:r>
                                  <a:rPr lang="en-US" sz="1200" b="1" i="1">
                                    <a:latin typeface="Cambria Math" panose="02040503050406030204" pitchFamily="18" charset="0"/>
                                  </a:rPr>
                                  <m:t>𝟏𝟎</m:t>
                                </m:r>
                              </m:e>
                              <m:sup>
                                <m:r>
                                  <a:rPr lang="en-US" sz="1200" b="1" i="1">
                                    <a:latin typeface="Cambria Math" panose="02040503050406030204" pitchFamily="18" charset="0"/>
                                  </a:rPr>
                                  <m:t>𝟗</m:t>
                                </m:r>
                              </m:sup>
                            </m:sSup>
                          </m:den>
                        </m:f>
                      </m:den>
                    </m:f>
                    <m:r>
                      <a:rPr lang="en-US" sz="1200" b="1" i="1">
                        <a:latin typeface="Cambria Math" panose="02040503050406030204" pitchFamily="18" charset="0"/>
                      </a:rPr>
                      <m:t>=</m:t>
                    </m:r>
                    <m:r>
                      <a:rPr lang="en-US" sz="1200" b="1" i="1">
                        <a:latin typeface="Cambria Math" panose="02040503050406030204" pitchFamily="18" charset="0"/>
                      </a:rPr>
                      <m:t>𝟐𝟒</m:t>
                    </m:r>
                  </m:oMath>
                </a14:m>
                <a:r>
                  <a:rPr lang="en-US" sz="1200" b="1" dirty="0"/>
                  <a:t> GPa</a:t>
                </a:r>
              </a:p>
              <a:p>
                <a:pPr marL="800100" lvl="1" indent="-342900">
                  <a:buFont typeface="Arial" panose="020B0604020202020204" pitchFamily="34" charset="0"/>
                  <a:buChar char="•"/>
                </a:pPr>
                <a:r>
                  <a:rPr lang="en-US" sz="1200" b="1" dirty="0"/>
                  <a:t>One could assume completely rigid conductor and still be below 30GPa</a:t>
                </a:r>
                <a:endParaRPr lang="en-US" dirty="0"/>
              </a:p>
              <a:p>
                <a:endParaRPr lang="en-US" dirty="0"/>
              </a:p>
            </p:txBody>
          </p:sp>
        </mc:Choice>
        <mc:Fallback>
          <p:sp>
            <p:nvSpPr>
              <p:cNvPr id="2" name="Text Placeholder 1">
                <a:extLst>
                  <a:ext uri="{FF2B5EF4-FFF2-40B4-BE49-F238E27FC236}">
                    <a16:creationId xmlns:a16="http://schemas.microsoft.com/office/drawing/2014/main" id="{25243D52-380E-48AA-A967-7967F79C7118}"/>
                  </a:ext>
                </a:extLst>
              </p:cNvPr>
              <p:cNvSpPr>
                <a:spLocks noGrp="1" noRot="1" noChangeAspect="1" noMove="1" noResize="1" noEditPoints="1" noAdjustHandles="1" noChangeArrowheads="1" noChangeShapeType="1" noTextEdit="1"/>
              </p:cNvSpPr>
              <p:nvPr>
                <p:ph type="body" idx="1"/>
              </p:nvPr>
            </p:nvSpPr>
            <p:spPr>
              <a:xfrm>
                <a:off x="129826" y="1004711"/>
                <a:ext cx="3008489" cy="3589912"/>
              </a:xfrm>
              <a:blipFill>
                <a:blip r:embed="rId2"/>
                <a:stretch>
                  <a:fillRect l="-607" t="-679" r="-1619"/>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23884A87-B6A2-4F1D-8280-8CDC25B4F6A2}"/>
              </a:ext>
            </a:extLst>
          </p:cNvPr>
          <p:cNvSpPr>
            <a:spLocks noGrp="1"/>
          </p:cNvSpPr>
          <p:nvPr>
            <p:ph type="sldNum" sz="quarter" idx="2"/>
          </p:nvPr>
        </p:nvSpPr>
        <p:spPr>
          <a:xfrm>
            <a:off x="7355292" y="4800314"/>
            <a:ext cx="188511" cy="207749"/>
          </a:xfrm>
        </p:spPr>
        <p:txBody>
          <a:bodyPr/>
          <a:lstStyle/>
          <a:p>
            <a:pPr>
              <a:defRPr/>
            </a:pPr>
            <a:fld id="{148C009B-CB69-E04A-B9B3-34B26D69E9CF}" type="slidenum">
              <a:rPr lang="en-US" smtClean="0"/>
              <a:pPr>
                <a:defRPr/>
              </a:pPr>
              <a:t>37</a:t>
            </a:fld>
            <a:endParaRPr lang="en-US" dirty="0"/>
          </a:p>
        </p:txBody>
      </p:sp>
      <p:pic>
        <p:nvPicPr>
          <p:cNvPr id="10" name="Content Placeholder 9">
            <a:extLst>
              <a:ext uri="{FF2B5EF4-FFF2-40B4-BE49-F238E27FC236}">
                <a16:creationId xmlns:a16="http://schemas.microsoft.com/office/drawing/2014/main" id="{0EF41245-7B3C-4857-AF2B-92EF31C265AF}"/>
              </a:ext>
            </a:extLst>
          </p:cNvPr>
          <p:cNvPicPr>
            <a:picLocks noGrp="1" noChangeAspect="1"/>
          </p:cNvPicPr>
          <p:nvPr>
            <p:ph idx="4294967295"/>
          </p:nvPr>
        </p:nvPicPr>
        <p:blipFill>
          <a:blip r:embed="rId3" cstate="print">
            <a:extLst>
              <a:ext uri="{28A0092B-C50C-407E-A947-70E740481C1C}">
                <a14:useLocalDpi xmlns:a14="http://schemas.microsoft.com/office/drawing/2010/main"/>
              </a:ext>
            </a:extLst>
          </a:blip>
          <a:stretch>
            <a:fillRect/>
          </a:stretch>
        </p:blipFill>
        <p:spPr>
          <a:xfrm>
            <a:off x="5088591" y="1665111"/>
            <a:ext cx="1604910" cy="1927402"/>
          </a:xfrm>
          <a:prstGeom prst="rect">
            <a:avLst/>
          </a:prstGeom>
        </p:spPr>
      </p:pic>
      <p:sp>
        <p:nvSpPr>
          <p:cNvPr id="11" name="TextBox 10">
            <a:extLst>
              <a:ext uri="{FF2B5EF4-FFF2-40B4-BE49-F238E27FC236}">
                <a16:creationId xmlns:a16="http://schemas.microsoft.com/office/drawing/2014/main" id="{3B992B95-00F3-4328-A281-8D7CD4C532C1}"/>
              </a:ext>
            </a:extLst>
          </p:cNvPr>
          <p:cNvSpPr txBox="1"/>
          <p:nvPr/>
        </p:nvSpPr>
        <p:spPr>
          <a:xfrm>
            <a:off x="5143167" y="3592220"/>
            <a:ext cx="1550334" cy="415498"/>
          </a:xfrm>
          <a:prstGeom prst="rect">
            <a:avLst/>
          </a:prstGeom>
          <a:noFill/>
        </p:spPr>
        <p:txBody>
          <a:bodyPr wrap="square" rtlCol="0">
            <a:spAutoFit/>
          </a:bodyPr>
          <a:lstStyle/>
          <a:p>
            <a:r>
              <a:rPr lang="en-US" sz="700" dirty="0"/>
              <a:t>From https://laminatedplastics.com/fiberglasslaminates.pdf</a:t>
            </a:r>
          </a:p>
        </p:txBody>
      </p:sp>
      <p:graphicFrame>
        <p:nvGraphicFramePr>
          <p:cNvPr id="13" name="Table 12">
            <a:extLst>
              <a:ext uri="{FF2B5EF4-FFF2-40B4-BE49-F238E27FC236}">
                <a16:creationId xmlns:a16="http://schemas.microsoft.com/office/drawing/2014/main" id="{728D584D-AB45-495F-A420-7992625C4B7C}"/>
              </a:ext>
            </a:extLst>
          </p:cNvPr>
          <p:cNvGraphicFramePr>
            <a:graphicFrameLocks noGrp="1"/>
          </p:cNvGraphicFramePr>
          <p:nvPr>
            <p:extLst>
              <p:ext uri="{D42A27DB-BD31-4B8C-83A1-F6EECF244321}">
                <p14:modId xmlns:p14="http://schemas.microsoft.com/office/powerpoint/2010/main" val="71122242"/>
              </p:ext>
            </p:extLst>
          </p:nvPr>
        </p:nvGraphicFramePr>
        <p:xfrm>
          <a:off x="3256034" y="1026880"/>
          <a:ext cx="1769410" cy="3617952"/>
        </p:xfrm>
        <a:graphic>
          <a:graphicData uri="http://schemas.openxmlformats.org/drawingml/2006/table">
            <a:tbl>
              <a:tblPr/>
              <a:tblGrid>
                <a:gridCol w="884705">
                  <a:extLst>
                    <a:ext uri="{9D8B030D-6E8A-4147-A177-3AD203B41FA5}">
                      <a16:colId xmlns:a16="http://schemas.microsoft.com/office/drawing/2014/main" val="1345882403"/>
                    </a:ext>
                  </a:extLst>
                </a:gridCol>
                <a:gridCol w="884705">
                  <a:extLst>
                    <a:ext uri="{9D8B030D-6E8A-4147-A177-3AD203B41FA5}">
                      <a16:colId xmlns:a16="http://schemas.microsoft.com/office/drawing/2014/main" val="1550251380"/>
                    </a:ext>
                  </a:extLst>
                </a:gridCol>
              </a:tblGrid>
              <a:tr h="92636">
                <a:tc>
                  <a:txBody>
                    <a:bodyPr/>
                    <a:lstStyle/>
                    <a:p>
                      <a:pPr algn="ctr"/>
                      <a:r>
                        <a:rPr lang="en-US" sz="500">
                          <a:effectLst/>
                        </a:rPr>
                        <a:t>Parameter</a:t>
                      </a:r>
                    </a:p>
                  </a:txBody>
                  <a:tcPr marL="25487" marR="25487" marT="12743" marB="1274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500">
                          <a:effectLst/>
                        </a:rPr>
                        <a:t>Value</a:t>
                      </a:r>
                    </a:p>
                  </a:txBody>
                  <a:tcPr marL="25487" marR="25487" marT="12743" marB="1274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2234291171"/>
                  </a:ext>
                </a:extLst>
              </a:tr>
              <a:tr h="92636">
                <a:tc>
                  <a:txBody>
                    <a:bodyPr/>
                    <a:lstStyle/>
                    <a:p>
                      <a:r>
                        <a:rPr lang="en-US" sz="500" u="none" strike="noStrike">
                          <a:solidFill>
                            <a:srgbClr val="0B0080"/>
                          </a:solidFill>
                          <a:effectLst/>
                          <a:hlinkClick r:id="rId4" tooltip="Density"/>
                        </a:rPr>
                        <a:t>Specific gravity/density</a:t>
                      </a:r>
                      <a:endParaRPr lang="en-US" sz="500">
                        <a:effectLst/>
                      </a:endParaRPr>
                    </a:p>
                  </a:txBody>
                  <a:tcPr marL="25487" marR="25487" marT="12743" marB="1274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de-DE" sz="500">
                          <a:effectLst/>
                        </a:rPr>
                        <a:t>1.850 g/cm</a:t>
                      </a:r>
                      <a:r>
                        <a:rPr lang="de-DE" sz="500" baseline="30000">
                          <a:effectLst/>
                        </a:rPr>
                        <a:t>3</a:t>
                      </a:r>
                      <a:r>
                        <a:rPr lang="de-DE" sz="500">
                          <a:effectLst/>
                        </a:rPr>
                        <a:t> (0.0668 lb/cu in)</a:t>
                      </a:r>
                    </a:p>
                  </a:txBody>
                  <a:tcPr marL="25487" marR="25487" marT="12743" marB="1274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13140084"/>
                  </a:ext>
                </a:extLst>
              </a:tr>
              <a:tr h="92636">
                <a:tc>
                  <a:txBody>
                    <a:bodyPr/>
                    <a:lstStyle/>
                    <a:p>
                      <a:r>
                        <a:rPr lang="en-US" sz="500">
                          <a:effectLst/>
                        </a:rPr>
                        <a:t>Water absorption</a:t>
                      </a:r>
                    </a:p>
                  </a:txBody>
                  <a:tcPr marL="25487" marR="25487" marT="12743" marB="1274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500">
                          <a:effectLst/>
                        </a:rPr>
                        <a:t>−0.125 in &lt; 0.10%</a:t>
                      </a:r>
                    </a:p>
                  </a:txBody>
                  <a:tcPr marL="25487" marR="25487" marT="12743" marB="1274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728912553"/>
                  </a:ext>
                </a:extLst>
              </a:tr>
              <a:tr h="92636">
                <a:tc>
                  <a:txBody>
                    <a:bodyPr/>
                    <a:lstStyle/>
                    <a:p>
                      <a:r>
                        <a:rPr lang="en-US" sz="500">
                          <a:effectLst/>
                        </a:rPr>
                        <a:t>Temperature index</a:t>
                      </a:r>
                    </a:p>
                  </a:txBody>
                  <a:tcPr marL="25487" marR="25487" marT="12743" marB="1274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500">
                          <a:effectLst/>
                        </a:rPr>
                        <a:t>140 °C (284 °F)</a:t>
                      </a:r>
                    </a:p>
                  </a:txBody>
                  <a:tcPr marL="25487" marR="25487" marT="12743" marB="1274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243828045"/>
                  </a:ext>
                </a:extLst>
              </a:tr>
              <a:tr h="162054">
                <a:tc>
                  <a:txBody>
                    <a:bodyPr/>
                    <a:lstStyle/>
                    <a:p>
                      <a:r>
                        <a:rPr lang="en-US" sz="500" u="none" strike="noStrike">
                          <a:solidFill>
                            <a:srgbClr val="0B0080"/>
                          </a:solidFill>
                          <a:effectLst/>
                          <a:hlinkClick r:id="rId5" tooltip="Thermal conductivity"/>
                        </a:rPr>
                        <a:t>Thermal conductivity</a:t>
                      </a:r>
                      <a:r>
                        <a:rPr lang="en-US" sz="500">
                          <a:effectLst/>
                        </a:rPr>
                        <a:t>, through-plane</a:t>
                      </a:r>
                    </a:p>
                  </a:txBody>
                  <a:tcPr marL="25487" marR="25487" marT="12743" marB="1274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pl-PL" sz="500">
                          <a:effectLst/>
                        </a:rPr>
                        <a:t>0.29 W/(m·K),</a:t>
                      </a:r>
                      <a:r>
                        <a:rPr lang="pl-PL" sz="500" b="0" i="0" u="none" strike="noStrike" baseline="30000">
                          <a:solidFill>
                            <a:srgbClr val="0B0080"/>
                          </a:solidFill>
                          <a:effectLst/>
                          <a:hlinkClick r:id="rId6"/>
                        </a:rPr>
                        <a:t>[1]</a:t>
                      </a:r>
                      <a:r>
                        <a:rPr lang="pl-PL" sz="500">
                          <a:effectLst/>
                        </a:rPr>
                        <a:t> 0.343 W/(m·K)</a:t>
                      </a:r>
                      <a:r>
                        <a:rPr lang="pl-PL" sz="500" b="0" i="0" u="none" strike="noStrike" baseline="30000">
                          <a:solidFill>
                            <a:srgbClr val="0B0080"/>
                          </a:solidFill>
                          <a:effectLst/>
                          <a:hlinkClick r:id="rId7"/>
                        </a:rPr>
                        <a:t>[2]</a:t>
                      </a:r>
                      <a:endParaRPr lang="pl-PL" sz="500">
                        <a:effectLst/>
                      </a:endParaRPr>
                    </a:p>
                  </a:txBody>
                  <a:tcPr marL="25487" marR="25487" marT="12743" marB="1274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446601161"/>
                  </a:ext>
                </a:extLst>
              </a:tr>
              <a:tr h="162054">
                <a:tc>
                  <a:txBody>
                    <a:bodyPr/>
                    <a:lstStyle/>
                    <a:p>
                      <a:r>
                        <a:rPr lang="en-US" sz="500">
                          <a:effectLst/>
                        </a:rPr>
                        <a:t>Thermal conductivity, in-plane</a:t>
                      </a:r>
                    </a:p>
                  </a:txBody>
                  <a:tcPr marL="25487" marR="25487" marT="12743" marB="1274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pl-PL" sz="500">
                          <a:effectLst/>
                        </a:rPr>
                        <a:t>0.81 W/(m·K),</a:t>
                      </a:r>
                      <a:r>
                        <a:rPr lang="pl-PL" sz="500" b="0" i="0" u="none" strike="noStrike" baseline="30000">
                          <a:solidFill>
                            <a:srgbClr val="0B0080"/>
                          </a:solidFill>
                          <a:effectLst/>
                          <a:hlinkClick r:id="rId6"/>
                        </a:rPr>
                        <a:t>[1]</a:t>
                      </a:r>
                      <a:r>
                        <a:rPr lang="pl-PL" sz="500">
                          <a:effectLst/>
                        </a:rPr>
                        <a:t> 1.059 W/(m·K)</a:t>
                      </a:r>
                      <a:r>
                        <a:rPr lang="pl-PL" sz="500" b="0" i="0" u="none" strike="noStrike" baseline="30000">
                          <a:solidFill>
                            <a:srgbClr val="0B0080"/>
                          </a:solidFill>
                          <a:effectLst/>
                          <a:hlinkClick r:id="rId7"/>
                        </a:rPr>
                        <a:t>[2]</a:t>
                      </a:r>
                      <a:endParaRPr lang="pl-PL" sz="500">
                        <a:effectLst/>
                      </a:endParaRPr>
                    </a:p>
                  </a:txBody>
                  <a:tcPr marL="25487" marR="25487" marT="12743" marB="1274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6231404"/>
                  </a:ext>
                </a:extLst>
              </a:tr>
              <a:tr h="92636">
                <a:tc>
                  <a:txBody>
                    <a:bodyPr/>
                    <a:lstStyle/>
                    <a:p>
                      <a:r>
                        <a:rPr lang="en-US" sz="500">
                          <a:effectLst/>
                        </a:rPr>
                        <a:t>Rockwell hardness</a:t>
                      </a:r>
                    </a:p>
                  </a:txBody>
                  <a:tcPr marL="25487" marR="25487" marT="12743" marB="1274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500">
                          <a:effectLst/>
                        </a:rPr>
                        <a:t>110 M scale</a:t>
                      </a:r>
                    </a:p>
                  </a:txBody>
                  <a:tcPr marL="25487" marR="25487" marT="12743" marB="1274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571725698"/>
                  </a:ext>
                </a:extLst>
              </a:tr>
              <a:tr h="92636">
                <a:tc>
                  <a:txBody>
                    <a:bodyPr/>
                    <a:lstStyle/>
                    <a:p>
                      <a:r>
                        <a:rPr lang="en-US" sz="500">
                          <a:effectLst/>
                        </a:rPr>
                        <a:t>Bond strength</a:t>
                      </a:r>
                    </a:p>
                  </a:txBody>
                  <a:tcPr marL="25487" marR="25487" marT="12743" marB="1274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500">
                          <a:effectLst/>
                        </a:rPr>
                        <a:t>&gt; 1,000 kg (2,200 lb)</a:t>
                      </a:r>
                    </a:p>
                  </a:txBody>
                  <a:tcPr marL="25487" marR="25487" marT="12743" marB="1274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215150545"/>
                  </a:ext>
                </a:extLst>
              </a:tr>
              <a:tr h="162054">
                <a:tc>
                  <a:txBody>
                    <a:bodyPr/>
                    <a:lstStyle/>
                    <a:p>
                      <a:r>
                        <a:rPr lang="en-US" sz="500">
                          <a:effectLst/>
                        </a:rPr>
                        <a:t>Flexural strength (A; 0.125 in) - LW</a:t>
                      </a:r>
                    </a:p>
                  </a:txBody>
                  <a:tcPr marL="25487" marR="25487" marT="12743" marB="1274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500">
                          <a:effectLst/>
                        </a:rPr>
                        <a:t>&gt; 415 MPa (60,200 psi)</a:t>
                      </a:r>
                    </a:p>
                  </a:txBody>
                  <a:tcPr marL="25487" marR="25487" marT="12743" marB="1274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21840473"/>
                  </a:ext>
                </a:extLst>
              </a:tr>
              <a:tr h="162054">
                <a:tc>
                  <a:txBody>
                    <a:bodyPr/>
                    <a:lstStyle/>
                    <a:p>
                      <a:r>
                        <a:rPr lang="en-US" sz="500">
                          <a:effectLst/>
                        </a:rPr>
                        <a:t>Flexural strength (A; 0.125 in) - CW</a:t>
                      </a:r>
                    </a:p>
                  </a:txBody>
                  <a:tcPr marL="25487" marR="25487" marT="12743" marB="1274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500">
                          <a:effectLst/>
                        </a:rPr>
                        <a:t>&gt; 345 MPa (50,000 psi)</a:t>
                      </a:r>
                    </a:p>
                  </a:txBody>
                  <a:tcPr marL="25487" marR="25487" marT="12743" marB="1274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81427727"/>
                  </a:ext>
                </a:extLst>
              </a:tr>
              <a:tr h="92636">
                <a:tc>
                  <a:txBody>
                    <a:bodyPr/>
                    <a:lstStyle/>
                    <a:p>
                      <a:r>
                        <a:rPr lang="en-US" sz="500">
                          <a:effectLst/>
                        </a:rPr>
                        <a:t>Dielectric breakdown (A)</a:t>
                      </a:r>
                    </a:p>
                  </a:txBody>
                  <a:tcPr marL="25487" marR="25487" marT="12743" marB="1274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500">
                          <a:effectLst/>
                        </a:rPr>
                        <a:t>&gt; 50 kV</a:t>
                      </a:r>
                    </a:p>
                  </a:txBody>
                  <a:tcPr marL="25487" marR="25487" marT="12743" marB="1274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760689030"/>
                  </a:ext>
                </a:extLst>
              </a:tr>
              <a:tr h="131415">
                <a:tc>
                  <a:txBody>
                    <a:bodyPr/>
                    <a:lstStyle/>
                    <a:p>
                      <a:r>
                        <a:rPr lang="en-US" sz="500">
                          <a:effectLst/>
                        </a:rPr>
                        <a:t>Dielectric breakdown (D48/50)</a:t>
                      </a:r>
                    </a:p>
                  </a:txBody>
                  <a:tcPr marL="25487" marR="25487" marT="12743" marB="1274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500">
                          <a:effectLst/>
                        </a:rPr>
                        <a:t>&gt; 50 kV</a:t>
                      </a:r>
                    </a:p>
                  </a:txBody>
                  <a:tcPr marL="25487" marR="25487" marT="12743" marB="1274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747101394"/>
                  </a:ext>
                </a:extLst>
              </a:tr>
              <a:tr h="92636">
                <a:tc>
                  <a:txBody>
                    <a:bodyPr/>
                    <a:lstStyle/>
                    <a:p>
                      <a:r>
                        <a:rPr lang="en-US" sz="500" u="none" strike="noStrike" dirty="0">
                          <a:solidFill>
                            <a:srgbClr val="0B0080"/>
                          </a:solidFill>
                          <a:effectLst/>
                          <a:hlinkClick r:id="rId8" tooltip="Dielectric strength"/>
                        </a:rPr>
                        <a:t>Dielectric strength</a:t>
                      </a:r>
                      <a:endParaRPr lang="en-US" sz="500" dirty="0">
                        <a:effectLst/>
                      </a:endParaRPr>
                    </a:p>
                  </a:txBody>
                  <a:tcPr marL="25487" marR="25487" marT="12743" marB="1274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500">
                          <a:effectLst/>
                        </a:rPr>
                        <a:t>20 MV/m</a:t>
                      </a:r>
                    </a:p>
                  </a:txBody>
                  <a:tcPr marL="25487" marR="25487" marT="12743" marB="1274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453931581"/>
                  </a:ext>
                </a:extLst>
              </a:tr>
              <a:tr h="92636">
                <a:tc>
                  <a:txBody>
                    <a:bodyPr/>
                    <a:lstStyle/>
                    <a:p>
                      <a:r>
                        <a:rPr lang="en-US" sz="500" u="none" strike="noStrike">
                          <a:solidFill>
                            <a:srgbClr val="0B0080"/>
                          </a:solidFill>
                          <a:effectLst/>
                          <a:hlinkClick r:id="rId9" tooltip="Relative permittivity"/>
                        </a:rPr>
                        <a:t>Relative permittivity</a:t>
                      </a:r>
                      <a:r>
                        <a:rPr lang="en-US" sz="500">
                          <a:effectLst/>
                        </a:rPr>
                        <a:t> (A)</a:t>
                      </a:r>
                    </a:p>
                  </a:txBody>
                  <a:tcPr marL="25487" marR="25487" marT="12743" marB="1274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500">
                          <a:effectLst/>
                        </a:rPr>
                        <a:t>4.4</a:t>
                      </a:r>
                    </a:p>
                  </a:txBody>
                  <a:tcPr marL="25487" marR="25487" marT="12743" marB="1274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11783724"/>
                  </a:ext>
                </a:extLst>
              </a:tr>
              <a:tr h="131415">
                <a:tc>
                  <a:txBody>
                    <a:bodyPr/>
                    <a:lstStyle/>
                    <a:p>
                      <a:r>
                        <a:rPr lang="en-US" sz="500">
                          <a:effectLst/>
                        </a:rPr>
                        <a:t>Relative permittivity (D24/23)</a:t>
                      </a:r>
                    </a:p>
                  </a:txBody>
                  <a:tcPr marL="25487" marR="25487" marT="12743" marB="1274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500">
                          <a:effectLst/>
                        </a:rPr>
                        <a:t>4.4</a:t>
                      </a:r>
                    </a:p>
                  </a:txBody>
                  <a:tcPr marL="25487" marR="25487" marT="12743" marB="1274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533005007"/>
                  </a:ext>
                </a:extLst>
              </a:tr>
              <a:tr h="92636">
                <a:tc>
                  <a:txBody>
                    <a:bodyPr/>
                    <a:lstStyle/>
                    <a:p>
                      <a:r>
                        <a:rPr lang="en-US" sz="500" u="none" strike="noStrike">
                          <a:solidFill>
                            <a:srgbClr val="0B0080"/>
                          </a:solidFill>
                          <a:effectLst/>
                          <a:hlinkClick r:id="rId10" tooltip="Dissipation factor"/>
                        </a:rPr>
                        <a:t>Dissipation factor</a:t>
                      </a:r>
                      <a:r>
                        <a:rPr lang="en-US" sz="500">
                          <a:effectLst/>
                        </a:rPr>
                        <a:t> (A)</a:t>
                      </a:r>
                    </a:p>
                  </a:txBody>
                  <a:tcPr marL="25487" marR="25487" marT="12743" marB="1274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500">
                          <a:effectLst/>
                        </a:rPr>
                        <a:t>0.017</a:t>
                      </a:r>
                    </a:p>
                  </a:txBody>
                  <a:tcPr marL="25487" marR="25487" marT="12743" marB="1274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695839467"/>
                  </a:ext>
                </a:extLst>
              </a:tr>
              <a:tr h="92636">
                <a:tc>
                  <a:txBody>
                    <a:bodyPr/>
                    <a:lstStyle/>
                    <a:p>
                      <a:r>
                        <a:rPr lang="en-US" sz="500">
                          <a:effectLst/>
                        </a:rPr>
                        <a:t>Dissipation factor (D24/23)</a:t>
                      </a:r>
                    </a:p>
                  </a:txBody>
                  <a:tcPr marL="25487" marR="25487" marT="12743" marB="1274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500">
                          <a:effectLst/>
                        </a:rPr>
                        <a:t>0.018</a:t>
                      </a:r>
                    </a:p>
                  </a:txBody>
                  <a:tcPr marL="25487" marR="25487" marT="12743" marB="1274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107424848"/>
                  </a:ext>
                </a:extLst>
              </a:tr>
              <a:tr h="162054">
                <a:tc>
                  <a:txBody>
                    <a:bodyPr/>
                    <a:lstStyle/>
                    <a:p>
                      <a:r>
                        <a:rPr lang="en-US" sz="500">
                          <a:effectLst/>
                        </a:rPr>
                        <a:t>Dielectric constant permittivity</a:t>
                      </a:r>
                    </a:p>
                  </a:txBody>
                  <a:tcPr marL="25487" marR="25487" marT="12743" marB="1274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500">
                          <a:effectLst/>
                        </a:rPr>
                        <a:t>4.70 max., 4.35 @ 500 MHz, 4.34 @ 1 GHz</a:t>
                      </a:r>
                    </a:p>
                  </a:txBody>
                  <a:tcPr marL="25487" marR="25487" marT="12743" marB="1274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522118234"/>
                  </a:ext>
                </a:extLst>
              </a:tr>
              <a:tr h="92636">
                <a:tc>
                  <a:txBody>
                    <a:bodyPr/>
                    <a:lstStyle/>
                    <a:p>
                      <a:r>
                        <a:rPr lang="en-US" sz="500">
                          <a:effectLst/>
                        </a:rPr>
                        <a:t>Glass transition temperature</a:t>
                      </a:r>
                    </a:p>
                  </a:txBody>
                  <a:tcPr marL="25487" marR="25487" marT="12743" marB="1274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500">
                          <a:effectLst/>
                        </a:rPr>
                        <a:t>Can vary, but is over 120 °C</a:t>
                      </a:r>
                    </a:p>
                  </a:txBody>
                  <a:tcPr marL="25487" marR="25487" marT="12743" marB="1274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750162316"/>
                  </a:ext>
                </a:extLst>
              </a:tr>
              <a:tr h="92636">
                <a:tc>
                  <a:txBody>
                    <a:bodyPr/>
                    <a:lstStyle/>
                    <a:p>
                      <a:r>
                        <a:rPr lang="en-US" sz="500">
                          <a:effectLst/>
                        </a:rPr>
                        <a:t>Young's modulus - LW</a:t>
                      </a:r>
                    </a:p>
                  </a:txBody>
                  <a:tcPr marL="25487" marR="25487" marT="12743" marB="1274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500">
                          <a:effectLst/>
                        </a:rPr>
                        <a:t>3.5×10</a:t>
                      </a:r>
                      <a:r>
                        <a:rPr lang="en-US" sz="500" baseline="30000">
                          <a:effectLst/>
                        </a:rPr>
                        <a:t>6</a:t>
                      </a:r>
                      <a:r>
                        <a:rPr lang="en-US" sz="500">
                          <a:effectLst/>
                        </a:rPr>
                        <a:t> psi (24 GPa)</a:t>
                      </a:r>
                    </a:p>
                  </a:txBody>
                  <a:tcPr marL="25487" marR="25487" marT="12743" marB="1274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582371568"/>
                  </a:ext>
                </a:extLst>
              </a:tr>
              <a:tr h="92636">
                <a:tc>
                  <a:txBody>
                    <a:bodyPr/>
                    <a:lstStyle/>
                    <a:p>
                      <a:r>
                        <a:rPr lang="en-US" sz="500">
                          <a:effectLst/>
                        </a:rPr>
                        <a:t>Young's modulus - CW</a:t>
                      </a:r>
                    </a:p>
                  </a:txBody>
                  <a:tcPr marL="25487" marR="25487" marT="12743" marB="1274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500">
                          <a:effectLst/>
                        </a:rPr>
                        <a:t>3.0×10</a:t>
                      </a:r>
                      <a:r>
                        <a:rPr lang="en-US" sz="500" baseline="30000">
                          <a:effectLst/>
                        </a:rPr>
                        <a:t>6</a:t>
                      </a:r>
                      <a:r>
                        <a:rPr lang="en-US" sz="500">
                          <a:effectLst/>
                        </a:rPr>
                        <a:t> psi (21 GPa)</a:t>
                      </a:r>
                    </a:p>
                  </a:txBody>
                  <a:tcPr marL="25487" marR="25487" marT="12743" marB="1274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562340212"/>
                  </a:ext>
                </a:extLst>
              </a:tr>
              <a:tr h="162054">
                <a:tc>
                  <a:txBody>
                    <a:bodyPr/>
                    <a:lstStyle/>
                    <a:p>
                      <a:r>
                        <a:rPr lang="en-US" sz="500">
                          <a:effectLst/>
                        </a:rPr>
                        <a:t>Coefficient of thermal expansion - x-axis</a:t>
                      </a:r>
                    </a:p>
                  </a:txBody>
                  <a:tcPr marL="25487" marR="25487" marT="12743" marB="1274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500">
                          <a:effectLst/>
                        </a:rPr>
                        <a:t>1.4×10</a:t>
                      </a:r>
                      <a:r>
                        <a:rPr lang="en-US" sz="500" baseline="30000">
                          <a:effectLst/>
                        </a:rPr>
                        <a:t>−5</a:t>
                      </a:r>
                      <a:r>
                        <a:rPr lang="en-US" sz="500">
                          <a:effectLst/>
                        </a:rPr>
                        <a:t> K</a:t>
                      </a:r>
                      <a:r>
                        <a:rPr lang="en-US" sz="500" baseline="30000">
                          <a:effectLst/>
                        </a:rPr>
                        <a:t>−1</a:t>
                      </a:r>
                      <a:endParaRPr lang="en-US" sz="500">
                        <a:effectLst/>
                      </a:endParaRPr>
                    </a:p>
                  </a:txBody>
                  <a:tcPr marL="25487" marR="25487" marT="12743" marB="1274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420033045"/>
                  </a:ext>
                </a:extLst>
              </a:tr>
              <a:tr h="162054">
                <a:tc>
                  <a:txBody>
                    <a:bodyPr/>
                    <a:lstStyle/>
                    <a:p>
                      <a:r>
                        <a:rPr lang="en-US" sz="500">
                          <a:effectLst/>
                        </a:rPr>
                        <a:t>Coefficient of thermal expansion - y-axis</a:t>
                      </a:r>
                    </a:p>
                  </a:txBody>
                  <a:tcPr marL="25487" marR="25487" marT="12743" marB="1274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500">
                          <a:effectLst/>
                        </a:rPr>
                        <a:t>1.2×10</a:t>
                      </a:r>
                      <a:r>
                        <a:rPr lang="en-US" sz="500" baseline="30000">
                          <a:effectLst/>
                        </a:rPr>
                        <a:t>−5</a:t>
                      </a:r>
                      <a:r>
                        <a:rPr lang="en-US" sz="500">
                          <a:effectLst/>
                        </a:rPr>
                        <a:t> K</a:t>
                      </a:r>
                      <a:r>
                        <a:rPr lang="en-US" sz="500" baseline="30000">
                          <a:effectLst/>
                        </a:rPr>
                        <a:t>−1</a:t>
                      </a:r>
                      <a:endParaRPr lang="en-US" sz="500">
                        <a:effectLst/>
                      </a:endParaRPr>
                    </a:p>
                  </a:txBody>
                  <a:tcPr marL="25487" marR="25487" marT="12743" marB="1274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723919489"/>
                  </a:ext>
                </a:extLst>
              </a:tr>
              <a:tr h="162054">
                <a:tc>
                  <a:txBody>
                    <a:bodyPr/>
                    <a:lstStyle/>
                    <a:p>
                      <a:r>
                        <a:rPr lang="en-US" sz="500">
                          <a:effectLst/>
                        </a:rPr>
                        <a:t>Coefficient of thermal expansion - z-axis</a:t>
                      </a:r>
                    </a:p>
                  </a:txBody>
                  <a:tcPr marL="25487" marR="25487" marT="12743" marB="1274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500">
                          <a:effectLst/>
                        </a:rPr>
                        <a:t>7.0×10</a:t>
                      </a:r>
                      <a:r>
                        <a:rPr lang="en-US" sz="500" baseline="30000">
                          <a:effectLst/>
                        </a:rPr>
                        <a:t>−5</a:t>
                      </a:r>
                      <a:r>
                        <a:rPr lang="en-US" sz="500">
                          <a:effectLst/>
                        </a:rPr>
                        <a:t> K</a:t>
                      </a:r>
                      <a:r>
                        <a:rPr lang="en-US" sz="500" baseline="30000">
                          <a:effectLst/>
                        </a:rPr>
                        <a:t>−1</a:t>
                      </a:r>
                      <a:endParaRPr lang="en-US" sz="500">
                        <a:effectLst/>
                      </a:endParaRPr>
                    </a:p>
                  </a:txBody>
                  <a:tcPr marL="25487" marR="25487" marT="12743" marB="1274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432105832"/>
                  </a:ext>
                </a:extLst>
              </a:tr>
              <a:tr h="92636">
                <a:tc>
                  <a:txBody>
                    <a:bodyPr/>
                    <a:lstStyle/>
                    <a:p>
                      <a:r>
                        <a:rPr lang="en-US" sz="500">
                          <a:effectLst/>
                        </a:rPr>
                        <a:t>Poisson's ratio - LW</a:t>
                      </a:r>
                    </a:p>
                  </a:txBody>
                  <a:tcPr marL="25487" marR="25487" marT="12743" marB="1274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500">
                          <a:effectLst/>
                        </a:rPr>
                        <a:t>0.136</a:t>
                      </a:r>
                    </a:p>
                  </a:txBody>
                  <a:tcPr marL="25487" marR="25487" marT="12743" marB="1274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642899064"/>
                  </a:ext>
                </a:extLst>
              </a:tr>
              <a:tr h="92636">
                <a:tc>
                  <a:txBody>
                    <a:bodyPr/>
                    <a:lstStyle/>
                    <a:p>
                      <a:r>
                        <a:rPr lang="en-US" sz="500">
                          <a:effectLst/>
                        </a:rPr>
                        <a:t>Poisson's ratio - CW</a:t>
                      </a:r>
                    </a:p>
                  </a:txBody>
                  <a:tcPr marL="25487" marR="25487" marT="12743" marB="1274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500">
                          <a:effectLst/>
                        </a:rPr>
                        <a:t>0.118</a:t>
                      </a:r>
                    </a:p>
                  </a:txBody>
                  <a:tcPr marL="25487" marR="25487" marT="12743" marB="1274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796588945"/>
                  </a:ext>
                </a:extLst>
              </a:tr>
              <a:tr h="92636">
                <a:tc>
                  <a:txBody>
                    <a:bodyPr/>
                    <a:lstStyle/>
                    <a:p>
                      <a:r>
                        <a:rPr lang="en-US" sz="500">
                          <a:effectLst/>
                        </a:rPr>
                        <a:t>LW sound speed</a:t>
                      </a:r>
                    </a:p>
                  </a:txBody>
                  <a:tcPr marL="25487" marR="25487" marT="12743" marB="1274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500">
                          <a:effectLst/>
                        </a:rPr>
                        <a:t>3602 m/s</a:t>
                      </a:r>
                    </a:p>
                  </a:txBody>
                  <a:tcPr marL="25487" marR="25487" marT="12743" marB="1274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650379791"/>
                  </a:ext>
                </a:extLst>
              </a:tr>
              <a:tr h="92636">
                <a:tc>
                  <a:txBody>
                    <a:bodyPr/>
                    <a:lstStyle/>
                    <a:p>
                      <a:r>
                        <a:rPr lang="en-US" sz="500">
                          <a:effectLst/>
                        </a:rPr>
                        <a:t>SW sound speed</a:t>
                      </a:r>
                    </a:p>
                  </a:txBody>
                  <a:tcPr marL="25487" marR="25487" marT="12743" marB="1274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500">
                          <a:effectLst/>
                        </a:rPr>
                        <a:t>3369 m/s</a:t>
                      </a:r>
                    </a:p>
                  </a:txBody>
                  <a:tcPr marL="25487" marR="25487" marT="12743" marB="1274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155177497"/>
                  </a:ext>
                </a:extLst>
              </a:tr>
              <a:tr h="92636">
                <a:tc>
                  <a:txBody>
                    <a:bodyPr/>
                    <a:lstStyle/>
                    <a:p>
                      <a:r>
                        <a:rPr lang="en-US" sz="500">
                          <a:effectLst/>
                        </a:rPr>
                        <a:t>LW acoustic impedance</a:t>
                      </a:r>
                    </a:p>
                  </a:txBody>
                  <a:tcPr marL="25487" marR="25487" marT="12743" marB="1274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500" dirty="0">
                          <a:effectLst/>
                        </a:rPr>
                        <a:t>6.64 </a:t>
                      </a:r>
                      <a:r>
                        <a:rPr lang="en-US" sz="500" dirty="0" err="1">
                          <a:effectLst/>
                        </a:rPr>
                        <a:t>MRayl</a:t>
                      </a:r>
                      <a:endParaRPr lang="en-US" sz="500" dirty="0">
                        <a:effectLst/>
                      </a:endParaRPr>
                    </a:p>
                  </a:txBody>
                  <a:tcPr marL="25487" marR="25487" marT="12743" marB="1274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080139151"/>
                  </a:ext>
                </a:extLst>
              </a:tr>
            </a:tbl>
          </a:graphicData>
        </a:graphic>
      </p:graphicFrame>
      <p:sp>
        <p:nvSpPr>
          <p:cNvPr id="14" name="TextBox 13">
            <a:extLst>
              <a:ext uri="{FF2B5EF4-FFF2-40B4-BE49-F238E27FC236}">
                <a16:creationId xmlns:a16="http://schemas.microsoft.com/office/drawing/2014/main" id="{756CED1B-0581-4176-BDF3-93D8E7C67E79}"/>
              </a:ext>
            </a:extLst>
          </p:cNvPr>
          <p:cNvSpPr txBox="1"/>
          <p:nvPr/>
        </p:nvSpPr>
        <p:spPr>
          <a:xfrm>
            <a:off x="4140739" y="4611533"/>
            <a:ext cx="2474868" cy="200055"/>
          </a:xfrm>
          <a:prstGeom prst="rect">
            <a:avLst/>
          </a:prstGeom>
          <a:noFill/>
        </p:spPr>
        <p:txBody>
          <a:bodyPr wrap="square" rtlCol="0">
            <a:spAutoFit/>
          </a:bodyPr>
          <a:lstStyle/>
          <a:p>
            <a:r>
              <a:rPr lang="en-US" sz="700" dirty="0"/>
              <a:t>From Wikipedia</a:t>
            </a:r>
          </a:p>
        </p:txBody>
      </p:sp>
    </p:spTree>
    <p:extLst>
      <p:ext uri="{BB962C8B-B14F-4D97-AF65-F5344CB8AC3E}">
        <p14:creationId xmlns:p14="http://schemas.microsoft.com/office/powerpoint/2010/main" val="348279934"/>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FC77DB-5233-4FDE-8E13-DA47AE9515D8}"/>
              </a:ext>
            </a:extLst>
          </p:cNvPr>
          <p:cNvSpPr>
            <a:spLocks noGrp="1"/>
          </p:cNvSpPr>
          <p:nvPr>
            <p:ph type="title"/>
          </p:nvPr>
        </p:nvSpPr>
        <p:spPr/>
        <p:txBody>
          <a:bodyPr>
            <a:normAutofit/>
          </a:bodyPr>
          <a:lstStyle/>
          <a:p>
            <a:r>
              <a:rPr lang="en-US" dirty="0"/>
              <a:t>Lets just double check</a:t>
            </a:r>
          </a:p>
        </p:txBody>
      </p:sp>
      <p:sp>
        <p:nvSpPr>
          <p:cNvPr id="2" name="Content Placeholder 1">
            <a:extLst>
              <a:ext uri="{FF2B5EF4-FFF2-40B4-BE49-F238E27FC236}">
                <a16:creationId xmlns:a16="http://schemas.microsoft.com/office/drawing/2014/main" id="{91EE6F7D-81E4-4641-BE82-4CB725A25F49}"/>
              </a:ext>
            </a:extLst>
          </p:cNvPr>
          <p:cNvSpPr>
            <a:spLocks noGrp="1"/>
          </p:cNvSpPr>
          <p:nvPr>
            <p:ph type="body" idx="1"/>
          </p:nvPr>
        </p:nvSpPr>
        <p:spPr>
          <a:xfrm>
            <a:off x="342900" y="1200151"/>
            <a:ext cx="3184878" cy="3394472"/>
          </a:xfrm>
        </p:spPr>
        <p:txBody>
          <a:bodyPr>
            <a:normAutofit fontScale="77500" lnSpcReduction="20000"/>
          </a:bodyPr>
          <a:lstStyle/>
          <a:p>
            <a:r>
              <a:rPr lang="en-US" sz="1600" dirty="0"/>
              <a:t>Estimate 50% VF Glass modulus, and assume glass is infinite!</a:t>
            </a:r>
          </a:p>
          <a:p>
            <a:r>
              <a:rPr lang="en-US" sz="1600" dirty="0"/>
              <a:t>50% resin at 3GPa</a:t>
            </a:r>
          </a:p>
          <a:p>
            <a:pPr lvl="1"/>
            <a:r>
              <a:rPr lang="en-US" sz="1400" dirty="0"/>
              <a:t>Calculated form chart to the right</a:t>
            </a:r>
          </a:p>
          <a:p>
            <a:pPr lvl="1"/>
            <a:r>
              <a:rPr lang="en-US" sz="1400" dirty="0"/>
              <a:t>Pretty good for unfilled. </a:t>
            </a:r>
          </a:p>
          <a:p>
            <a:pPr lvl="2"/>
            <a:r>
              <a:rPr lang="en-US" sz="1400" dirty="0"/>
              <a:t>PEEK is ~3.9 </a:t>
            </a:r>
            <a:r>
              <a:rPr lang="en-US" sz="1400" dirty="0" err="1"/>
              <a:t>Gpa</a:t>
            </a:r>
            <a:r>
              <a:rPr lang="en-US" sz="1400" dirty="0"/>
              <a:t> Unfilled</a:t>
            </a:r>
          </a:p>
          <a:p>
            <a:pPr lvl="3"/>
            <a:r>
              <a:rPr lang="en-US" sz="1300" dirty="0"/>
              <a:t>Can be 27 GPA filled</a:t>
            </a:r>
          </a:p>
          <a:p>
            <a:pPr lvl="2"/>
            <a:r>
              <a:rPr lang="en-US" sz="1400" dirty="0"/>
              <a:t>ULTEM is 3.58 </a:t>
            </a:r>
            <a:r>
              <a:rPr lang="en-US" sz="1400" dirty="0" err="1"/>
              <a:t>Gpa</a:t>
            </a:r>
            <a:r>
              <a:rPr lang="en-US" sz="1400" dirty="0"/>
              <a:t> Unfilled</a:t>
            </a:r>
          </a:p>
          <a:p>
            <a:pPr lvl="2"/>
            <a:r>
              <a:rPr lang="en-US" sz="1400" dirty="0"/>
              <a:t>Polyimide us 2.5GPa Unfilled</a:t>
            </a:r>
          </a:p>
          <a:p>
            <a:pPr lvl="2"/>
            <a:r>
              <a:rPr lang="en-US" sz="1400" dirty="0" err="1"/>
              <a:t>Stycast</a:t>
            </a:r>
            <a:r>
              <a:rPr lang="en-US" sz="1400" dirty="0"/>
              <a:t> is 15GPa</a:t>
            </a:r>
          </a:p>
          <a:p>
            <a:r>
              <a:rPr lang="en-US" sz="1600" dirty="0"/>
              <a:t>For 50/50 in series 3/.5=6GPa</a:t>
            </a:r>
          </a:p>
          <a:p>
            <a:r>
              <a:rPr lang="en-US" sz="1600" dirty="0"/>
              <a:t>Not unreasonable…</a:t>
            </a:r>
          </a:p>
          <a:p>
            <a:r>
              <a:rPr lang="en-US" sz="1600" dirty="0"/>
              <a:t>Using calculation from before, stack modulus is...</a:t>
            </a:r>
          </a:p>
          <a:p>
            <a:pPr lvl="1"/>
            <a:r>
              <a:rPr lang="en-US" sz="1400" dirty="0"/>
              <a:t>34 </a:t>
            </a:r>
            <a:r>
              <a:rPr lang="en-US" sz="1400" dirty="0" err="1"/>
              <a:t>Gpa</a:t>
            </a:r>
            <a:endParaRPr lang="en-US" sz="1400" dirty="0"/>
          </a:p>
          <a:p>
            <a:pPr lvl="1"/>
            <a:r>
              <a:rPr lang="en-US" sz="1400" dirty="0" err="1"/>
              <a:t>Stycast</a:t>
            </a:r>
            <a:r>
              <a:rPr lang="en-US" sz="1400" dirty="0"/>
              <a:t> would result in 63 </a:t>
            </a:r>
            <a:r>
              <a:rPr lang="en-US" sz="1400" dirty="0" err="1"/>
              <a:t>Gpa</a:t>
            </a:r>
            <a:endParaRPr lang="en-US" sz="1400" dirty="0"/>
          </a:p>
          <a:p>
            <a:pPr lvl="1"/>
            <a:r>
              <a:rPr lang="en-US" sz="1400" dirty="0"/>
              <a:t>CF Filled PEEK or high alumina content could be up to 80MPa</a:t>
            </a:r>
          </a:p>
          <a:p>
            <a:endParaRPr lang="en-US" dirty="0"/>
          </a:p>
        </p:txBody>
      </p:sp>
      <p:sp>
        <p:nvSpPr>
          <p:cNvPr id="6" name="Slide Number Placeholder 5">
            <a:extLst>
              <a:ext uri="{FF2B5EF4-FFF2-40B4-BE49-F238E27FC236}">
                <a16:creationId xmlns:a16="http://schemas.microsoft.com/office/drawing/2014/main" id="{C8E32FD0-13DC-4A1A-80EF-0738C11745EF}"/>
              </a:ext>
            </a:extLst>
          </p:cNvPr>
          <p:cNvSpPr>
            <a:spLocks noGrp="1"/>
          </p:cNvSpPr>
          <p:nvPr>
            <p:ph type="sldNum" sz="quarter" idx="2"/>
          </p:nvPr>
        </p:nvSpPr>
        <p:spPr>
          <a:xfrm>
            <a:off x="7355292" y="4800314"/>
            <a:ext cx="188511" cy="207749"/>
          </a:xfrm>
        </p:spPr>
        <p:txBody>
          <a:bodyPr/>
          <a:lstStyle/>
          <a:p>
            <a:pPr>
              <a:defRPr/>
            </a:pPr>
            <a:fld id="{148C009B-CB69-E04A-B9B3-34B26D69E9CF}" type="slidenum">
              <a:rPr lang="en-US" smtClean="0"/>
              <a:pPr>
                <a:defRPr/>
              </a:pPr>
              <a:t>38</a:t>
            </a:fld>
            <a:endParaRPr lang="en-US" dirty="0"/>
          </a:p>
        </p:txBody>
      </p:sp>
      <p:pic>
        <p:nvPicPr>
          <p:cNvPr id="10" name="Content Placeholder 9">
            <a:extLst>
              <a:ext uri="{FF2B5EF4-FFF2-40B4-BE49-F238E27FC236}">
                <a16:creationId xmlns:a16="http://schemas.microsoft.com/office/drawing/2014/main" id="{453DB282-CB6C-412D-9791-40A46E8183D8}"/>
              </a:ext>
            </a:extLst>
          </p:cNvPr>
          <p:cNvPicPr>
            <a:picLocks noGrp="1" noChangeAspect="1"/>
          </p:cNvPicPr>
          <p:nvPr>
            <p:ph idx="4294967295"/>
          </p:nvPr>
        </p:nvPicPr>
        <p:blipFill>
          <a:blip r:embed="rId2" cstate="print">
            <a:extLst>
              <a:ext uri="{28A0092B-C50C-407E-A947-70E740481C1C}">
                <a14:useLocalDpi xmlns:a14="http://schemas.microsoft.com/office/drawing/2010/main"/>
              </a:ext>
            </a:extLst>
          </a:blip>
          <a:stretch>
            <a:fillRect/>
          </a:stretch>
        </p:blipFill>
        <p:spPr>
          <a:xfrm>
            <a:off x="4037017" y="942975"/>
            <a:ext cx="2820987" cy="2478088"/>
          </a:xfrm>
          <a:prstGeom prst="rect">
            <a:avLst/>
          </a:prstGeom>
        </p:spPr>
      </p:pic>
      <p:sp>
        <p:nvSpPr>
          <p:cNvPr id="8" name="TextBox 7">
            <a:extLst>
              <a:ext uri="{FF2B5EF4-FFF2-40B4-BE49-F238E27FC236}">
                <a16:creationId xmlns:a16="http://schemas.microsoft.com/office/drawing/2014/main" id="{EE473A9F-7E45-4E18-98C1-C153461ABC0C}"/>
              </a:ext>
            </a:extLst>
          </p:cNvPr>
          <p:cNvSpPr txBox="1"/>
          <p:nvPr/>
        </p:nvSpPr>
        <p:spPr>
          <a:xfrm>
            <a:off x="3578751" y="3731626"/>
            <a:ext cx="3107803" cy="738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From: Yin, </a:t>
            </a:r>
            <a:r>
              <a:rPr lang="en-US" sz="1400" i="1" dirty="0"/>
              <a:t>Epoxies for Nb3Sn superconducting accelerator magnets -an update</a:t>
            </a:r>
            <a:endParaRPr lang="en-US" sz="1400" dirty="0"/>
          </a:p>
        </p:txBody>
      </p:sp>
    </p:spTree>
    <p:extLst>
      <p:ext uri="{BB962C8B-B14F-4D97-AF65-F5344CB8AC3E}">
        <p14:creationId xmlns:p14="http://schemas.microsoft.com/office/powerpoint/2010/main" val="2999901198"/>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B9A517-C496-4267-9592-CE5CA3B4DAA4}"/>
              </a:ext>
            </a:extLst>
          </p:cNvPr>
          <p:cNvSpPr>
            <a:spLocks noGrp="1"/>
          </p:cNvSpPr>
          <p:nvPr>
            <p:ph type="title"/>
          </p:nvPr>
        </p:nvSpPr>
        <p:spPr/>
        <p:txBody>
          <a:bodyPr>
            <a:normAutofit/>
          </a:bodyPr>
          <a:lstStyle/>
          <a:p>
            <a:r>
              <a:rPr lang="en-US" dirty="0"/>
              <a:t>From earlier ten stack measurements:</a:t>
            </a:r>
          </a:p>
        </p:txBody>
      </p:sp>
      <p:sp>
        <p:nvSpPr>
          <p:cNvPr id="6" name="Slide Number Placeholder 5">
            <a:extLst>
              <a:ext uri="{FF2B5EF4-FFF2-40B4-BE49-F238E27FC236}">
                <a16:creationId xmlns:a16="http://schemas.microsoft.com/office/drawing/2014/main" id="{3B90304D-3A01-46D4-A81A-545A81AE50C8}"/>
              </a:ext>
            </a:extLst>
          </p:cNvPr>
          <p:cNvSpPr>
            <a:spLocks noGrp="1"/>
          </p:cNvSpPr>
          <p:nvPr>
            <p:ph type="sldNum" sz="quarter" idx="2"/>
          </p:nvPr>
        </p:nvSpPr>
        <p:spPr>
          <a:xfrm>
            <a:off x="7355292" y="4800314"/>
            <a:ext cx="188511" cy="207749"/>
          </a:xfrm>
        </p:spPr>
        <p:txBody>
          <a:bodyPr/>
          <a:lstStyle/>
          <a:p>
            <a:pPr>
              <a:defRPr/>
            </a:pPr>
            <a:fld id="{148C009B-CB69-E04A-B9B3-34B26D69E9CF}" type="slidenum">
              <a:rPr lang="en-US" smtClean="0"/>
              <a:pPr>
                <a:defRPr/>
              </a:pPr>
              <a:t>39</a:t>
            </a:fld>
            <a:endParaRPr lang="en-US" dirty="0"/>
          </a:p>
        </p:txBody>
      </p:sp>
      <p:pic>
        <p:nvPicPr>
          <p:cNvPr id="7" name="Picture 6">
            <a:extLst>
              <a:ext uri="{FF2B5EF4-FFF2-40B4-BE49-F238E27FC236}">
                <a16:creationId xmlns:a16="http://schemas.microsoft.com/office/drawing/2014/main" id="{09490D36-5681-4FA5-924B-D8228007CDFF}"/>
              </a:ext>
            </a:extLst>
          </p:cNvPr>
          <p:cNvPicPr>
            <a:picLocks noChangeAspect="1"/>
          </p:cNvPicPr>
          <p:nvPr/>
        </p:nvPicPr>
        <p:blipFill>
          <a:blip r:embed="rId2"/>
          <a:stretch>
            <a:fillRect/>
          </a:stretch>
        </p:blipFill>
        <p:spPr>
          <a:xfrm>
            <a:off x="3393416" y="1001752"/>
            <a:ext cx="3121684" cy="1168047"/>
          </a:xfrm>
          <a:prstGeom prst="rect">
            <a:avLst/>
          </a:prstGeom>
        </p:spPr>
      </p:pic>
      <p:pic>
        <p:nvPicPr>
          <p:cNvPr id="8" name="Picture 7">
            <a:extLst>
              <a:ext uri="{FF2B5EF4-FFF2-40B4-BE49-F238E27FC236}">
                <a16:creationId xmlns:a16="http://schemas.microsoft.com/office/drawing/2014/main" id="{9709BD39-1A33-403F-886E-89377ED59A3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2900" y="1247422"/>
            <a:ext cx="3222478" cy="2933960"/>
          </a:xfrm>
          <a:prstGeom prst="rect">
            <a:avLst/>
          </a:prstGeom>
        </p:spPr>
      </p:pic>
      <p:sp>
        <p:nvSpPr>
          <p:cNvPr id="26" name="Oval 25">
            <a:extLst>
              <a:ext uri="{FF2B5EF4-FFF2-40B4-BE49-F238E27FC236}">
                <a16:creationId xmlns:a16="http://schemas.microsoft.com/office/drawing/2014/main" id="{D027A298-2FB1-4254-8CB3-6F308F84720B}"/>
              </a:ext>
            </a:extLst>
          </p:cNvPr>
          <p:cNvSpPr/>
          <p:nvPr/>
        </p:nvSpPr>
        <p:spPr>
          <a:xfrm>
            <a:off x="548880" y="1844123"/>
            <a:ext cx="835876" cy="320624"/>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600" dirty="0"/>
              <a:t>CF FILLED PEEK/50% Al2O3</a:t>
            </a:r>
          </a:p>
        </p:txBody>
      </p:sp>
      <p:sp>
        <p:nvSpPr>
          <p:cNvPr id="27" name="Oval 26">
            <a:extLst>
              <a:ext uri="{FF2B5EF4-FFF2-40B4-BE49-F238E27FC236}">
                <a16:creationId xmlns:a16="http://schemas.microsoft.com/office/drawing/2014/main" id="{828A4FF5-7804-4A7E-9AA1-1675AD691049}"/>
              </a:ext>
            </a:extLst>
          </p:cNvPr>
          <p:cNvSpPr/>
          <p:nvPr/>
        </p:nvSpPr>
        <p:spPr>
          <a:xfrm>
            <a:off x="548880" y="2140784"/>
            <a:ext cx="835876" cy="320624"/>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700" dirty="0"/>
              <a:t>Unfilled </a:t>
            </a:r>
            <a:r>
              <a:rPr lang="en-US" sz="700" dirty="0" err="1"/>
              <a:t>Stycast</a:t>
            </a:r>
            <a:endParaRPr lang="en-US" sz="700" dirty="0"/>
          </a:p>
        </p:txBody>
      </p:sp>
      <p:sp>
        <p:nvSpPr>
          <p:cNvPr id="28" name="Oval 27">
            <a:extLst>
              <a:ext uri="{FF2B5EF4-FFF2-40B4-BE49-F238E27FC236}">
                <a16:creationId xmlns:a16="http://schemas.microsoft.com/office/drawing/2014/main" id="{39370A42-FB9D-4E23-87E9-CEA5D40E895A}"/>
              </a:ext>
            </a:extLst>
          </p:cNvPr>
          <p:cNvSpPr/>
          <p:nvPr/>
        </p:nvSpPr>
        <p:spPr>
          <a:xfrm>
            <a:off x="548880" y="2437444"/>
            <a:ext cx="835876" cy="320624"/>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600" dirty="0"/>
              <a:t>101K Traditional</a:t>
            </a:r>
          </a:p>
        </p:txBody>
      </p:sp>
      <p:sp>
        <p:nvSpPr>
          <p:cNvPr id="33" name="TextBox 32">
            <a:extLst>
              <a:ext uri="{FF2B5EF4-FFF2-40B4-BE49-F238E27FC236}">
                <a16:creationId xmlns:a16="http://schemas.microsoft.com/office/drawing/2014/main" id="{0B68A5C1-29C6-433C-A233-00C3EC752841}"/>
              </a:ext>
            </a:extLst>
          </p:cNvPr>
          <p:cNvSpPr txBox="1"/>
          <p:nvPr/>
        </p:nvSpPr>
        <p:spPr>
          <a:xfrm>
            <a:off x="3262492" y="2641599"/>
            <a:ext cx="3460327" cy="1569660"/>
          </a:xfrm>
          <a:prstGeom prst="rect">
            <a:avLst/>
          </a:prstGeom>
          <a:noFill/>
        </p:spPr>
        <p:txBody>
          <a:bodyPr wrap="square" rtlCol="0">
            <a:spAutoFit/>
          </a:bodyPr>
          <a:lstStyle/>
          <a:p>
            <a:pPr marL="342900" indent="-342900">
              <a:buFont typeface="Arial" panose="020B0604020202020204" pitchFamily="34" charset="0"/>
              <a:buChar char="•"/>
            </a:pPr>
            <a:r>
              <a:rPr lang="en-US" sz="1600" dirty="0"/>
              <a:t>Reuss rule of mixtures for azimuthal modulus is an excellent predictor of composite modulus compared to historical data</a:t>
            </a:r>
          </a:p>
          <a:p>
            <a:pPr marL="342900" indent="-342900">
              <a:buFont typeface="Arial" panose="020B0604020202020204" pitchFamily="34" charset="0"/>
              <a:buChar char="•"/>
            </a:pPr>
            <a:r>
              <a:rPr lang="en-US" sz="1600" dirty="0"/>
              <a:t>ROM values for different materials shown in red bubble to the left</a:t>
            </a:r>
          </a:p>
        </p:txBody>
      </p:sp>
    </p:spTree>
    <p:extLst>
      <p:ext uri="{BB962C8B-B14F-4D97-AF65-F5344CB8AC3E}">
        <p14:creationId xmlns:p14="http://schemas.microsoft.com/office/powerpoint/2010/main" val="313971972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D2AF3CD-DD11-4A48-9F5D-BF93B1CCC3B1}"/>
              </a:ext>
            </a:extLst>
          </p:cNvPr>
          <p:cNvSpPr>
            <a:spLocks noGrp="1"/>
          </p:cNvSpPr>
          <p:nvPr>
            <p:ph type="title"/>
          </p:nvPr>
        </p:nvSpPr>
        <p:spPr/>
        <p:txBody>
          <a:bodyPr>
            <a:normAutofit/>
          </a:bodyPr>
          <a:lstStyle/>
          <a:p>
            <a:r>
              <a:rPr lang="en-US" dirty="0"/>
              <a:t>Why Short Beam </a:t>
            </a:r>
            <a:r>
              <a:rPr lang="en-US" strike="sngStrike" dirty="0"/>
              <a:t>Shear</a:t>
            </a:r>
            <a:r>
              <a:rPr lang="en-US" dirty="0"/>
              <a:t> Testing</a:t>
            </a:r>
          </a:p>
        </p:txBody>
      </p:sp>
      <p:sp>
        <p:nvSpPr>
          <p:cNvPr id="2" name="Text Placeholder 1">
            <a:extLst>
              <a:ext uri="{FF2B5EF4-FFF2-40B4-BE49-F238E27FC236}">
                <a16:creationId xmlns:a16="http://schemas.microsoft.com/office/drawing/2014/main" id="{66D36356-7155-4936-A16B-3BA3ED419724}"/>
              </a:ext>
            </a:extLst>
          </p:cNvPr>
          <p:cNvSpPr>
            <a:spLocks noGrp="1"/>
          </p:cNvSpPr>
          <p:nvPr>
            <p:ph type="body" idx="1"/>
          </p:nvPr>
        </p:nvSpPr>
        <p:spPr>
          <a:xfrm>
            <a:off x="342901" y="1200151"/>
            <a:ext cx="2676878" cy="2375257"/>
          </a:xfrm>
        </p:spPr>
        <p:txBody>
          <a:bodyPr>
            <a:normAutofit fontScale="55000" lnSpcReduction="20000"/>
          </a:bodyPr>
          <a:lstStyle/>
          <a:p>
            <a:r>
              <a:rPr lang="en-US" dirty="0"/>
              <a:t>An appropriate test to quantify any changes in mechanical performance</a:t>
            </a:r>
          </a:p>
          <a:p>
            <a:pPr marL="285750" indent="-285750">
              <a:buFont typeface="Arial" panose="020B0604020202020204" pitchFamily="34" charset="0"/>
              <a:buChar char="•"/>
            </a:pPr>
            <a:r>
              <a:rPr lang="en-US" dirty="0"/>
              <a:t>Compressive behavior is dominated by cable properties</a:t>
            </a:r>
          </a:p>
          <a:p>
            <a:pPr marL="285750" indent="-285750">
              <a:buFont typeface="Arial" panose="020B0604020202020204" pitchFamily="34" charset="0"/>
              <a:buChar char="•"/>
            </a:pPr>
            <a:r>
              <a:rPr lang="en-US" dirty="0"/>
              <a:t>Tensile  just wont work</a:t>
            </a:r>
          </a:p>
          <a:p>
            <a:pPr marL="285750" indent="-285750">
              <a:buFont typeface="Arial" panose="020B0604020202020204" pitchFamily="34" charset="0"/>
              <a:buChar char="•"/>
            </a:pPr>
            <a:r>
              <a:rPr lang="en-US" dirty="0"/>
              <a:t>Shear</a:t>
            </a:r>
          </a:p>
          <a:p>
            <a:pPr marL="742950" lvl="1" indent="-285750">
              <a:buFont typeface="Arial" panose="020B0604020202020204" pitchFamily="34" charset="0"/>
              <a:buChar char="•"/>
            </a:pPr>
            <a:r>
              <a:rPr lang="en-US" dirty="0"/>
              <a:t>Binder is likely to affect interface behavior, therefore shear properties</a:t>
            </a:r>
          </a:p>
          <a:p>
            <a:pPr marL="742950" lvl="1" indent="-285750">
              <a:buFont typeface="Arial" panose="020B0604020202020204" pitchFamily="34" charset="0"/>
              <a:buChar char="•"/>
            </a:pPr>
            <a:r>
              <a:rPr lang="en-US" dirty="0"/>
              <a:t>Generally shear samples are complicated geometry that can not be realized with cable</a:t>
            </a:r>
          </a:p>
          <a:p>
            <a:pPr marL="742950" lvl="1" indent="-285750">
              <a:buFont typeface="Arial" panose="020B0604020202020204" pitchFamily="34" charset="0"/>
              <a:buChar char="•"/>
            </a:pPr>
            <a:r>
              <a:rPr lang="en-US" dirty="0"/>
              <a:t>Short Beam strength uses a symmetric beam with a span to thickness ration of ~4.</a:t>
            </a:r>
          </a:p>
          <a:p>
            <a:pPr marL="1200150" lvl="2" indent="-285750">
              <a:buFont typeface="Arial" panose="020B0604020202020204" pitchFamily="34" charset="0"/>
              <a:buChar char="•"/>
            </a:pPr>
            <a:r>
              <a:rPr lang="en-US" dirty="0"/>
              <a:t>This is do-able</a:t>
            </a:r>
          </a:p>
        </p:txBody>
      </p:sp>
      <p:sp>
        <p:nvSpPr>
          <p:cNvPr id="6" name="Slide Number Placeholder 5">
            <a:extLst>
              <a:ext uri="{FF2B5EF4-FFF2-40B4-BE49-F238E27FC236}">
                <a16:creationId xmlns:a16="http://schemas.microsoft.com/office/drawing/2014/main" id="{B4C72CE4-7132-4459-8EFC-48D7280ADB13}"/>
              </a:ext>
            </a:extLst>
          </p:cNvPr>
          <p:cNvSpPr>
            <a:spLocks noGrp="1"/>
          </p:cNvSpPr>
          <p:nvPr>
            <p:ph type="sldNum" sz="quarter" idx="2"/>
          </p:nvPr>
        </p:nvSpPr>
        <p:spPr>
          <a:xfrm>
            <a:off x="7403382" y="4800314"/>
            <a:ext cx="140421" cy="207749"/>
          </a:xfrm>
        </p:spPr>
        <p:txBody>
          <a:bodyPr/>
          <a:lstStyle/>
          <a:p>
            <a:pPr>
              <a:defRPr/>
            </a:pPr>
            <a:fld id="{979A04A2-726F-2143-A443-7788AF27176E}" type="slidenum">
              <a:rPr lang="en-US" smtClean="0"/>
              <a:pPr>
                <a:defRPr/>
              </a:pPr>
              <a:t>4</a:t>
            </a:fld>
            <a:endParaRPr lang="en-US" dirty="0"/>
          </a:p>
        </p:txBody>
      </p:sp>
      <p:pic>
        <p:nvPicPr>
          <p:cNvPr id="9" name="Picture 8">
            <a:extLst>
              <a:ext uri="{FF2B5EF4-FFF2-40B4-BE49-F238E27FC236}">
                <a16:creationId xmlns:a16="http://schemas.microsoft.com/office/drawing/2014/main" id="{AFE9E20F-CF93-4B80-B034-B8C9A88E2AB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357270" y="966915"/>
            <a:ext cx="2500735" cy="3571622"/>
          </a:xfrm>
          <a:prstGeom prst="rect">
            <a:avLst/>
          </a:prstGeom>
        </p:spPr>
      </p:pic>
      <p:pic>
        <p:nvPicPr>
          <p:cNvPr id="8" name="Content Placeholder 6">
            <a:extLst>
              <a:ext uri="{FF2B5EF4-FFF2-40B4-BE49-F238E27FC236}">
                <a16:creationId xmlns:a16="http://schemas.microsoft.com/office/drawing/2014/main" id="{1DF06F13-8AF8-4E3D-8B4F-91563B891A4A}"/>
              </a:ext>
            </a:extLst>
          </p:cNvPr>
          <p:cNvPicPr>
            <a:picLocks noGrp="1" noChangeAspect="1"/>
          </p:cNvPicPr>
          <p:nvPr>
            <p:ph sz="half" idx="4294967295"/>
          </p:nvPr>
        </p:nvPicPr>
        <p:blipFill>
          <a:blip r:embed="rId3" cstate="print">
            <a:extLst>
              <a:ext uri="{28A0092B-C50C-407E-A947-70E740481C1C}">
                <a14:useLocalDpi xmlns:a14="http://schemas.microsoft.com/office/drawing/2010/main"/>
              </a:ext>
            </a:extLst>
          </a:blip>
          <a:stretch>
            <a:fillRect/>
          </a:stretch>
        </p:blipFill>
        <p:spPr>
          <a:xfrm>
            <a:off x="3331792" y="966919"/>
            <a:ext cx="2786515" cy="1187161"/>
          </a:xfrm>
          <a:prstGeom prst="rect">
            <a:avLst/>
          </a:prstGeom>
        </p:spPr>
      </p:pic>
      <p:pic>
        <p:nvPicPr>
          <p:cNvPr id="13" name="Picture 12">
            <a:extLst>
              <a:ext uri="{FF2B5EF4-FFF2-40B4-BE49-F238E27FC236}">
                <a16:creationId xmlns:a16="http://schemas.microsoft.com/office/drawing/2014/main" id="{E41B36AA-662C-46A6-9A4B-B3D9E996C413}"/>
              </a:ext>
            </a:extLst>
          </p:cNvPr>
          <p:cNvPicPr>
            <a:picLocks noChangeAspect="1"/>
          </p:cNvPicPr>
          <p:nvPr/>
        </p:nvPicPr>
        <p:blipFill>
          <a:blip r:embed="rId4"/>
          <a:stretch>
            <a:fillRect/>
          </a:stretch>
        </p:blipFill>
        <p:spPr>
          <a:xfrm>
            <a:off x="454231" y="3575408"/>
            <a:ext cx="2877561" cy="865707"/>
          </a:xfrm>
          <a:prstGeom prst="rect">
            <a:avLst/>
          </a:prstGeom>
        </p:spPr>
      </p:pic>
    </p:spTree>
    <p:extLst>
      <p:ext uri="{BB962C8B-B14F-4D97-AF65-F5344CB8AC3E}">
        <p14:creationId xmlns:p14="http://schemas.microsoft.com/office/powerpoint/2010/main" val="364041057"/>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25FEC26-3AC7-4650-BBA3-2B2E5AD25372}"/>
              </a:ext>
            </a:extLst>
          </p:cNvPr>
          <p:cNvSpPr>
            <a:spLocks noGrp="1"/>
          </p:cNvSpPr>
          <p:nvPr>
            <p:ph type="title"/>
          </p:nvPr>
        </p:nvSpPr>
        <p:spPr/>
        <p:txBody>
          <a:bodyPr>
            <a:normAutofit/>
          </a:bodyPr>
          <a:lstStyle/>
          <a:p>
            <a:r>
              <a:rPr lang="en-US" dirty="0"/>
              <a:t>Sample Prep</a:t>
            </a:r>
          </a:p>
        </p:txBody>
      </p:sp>
      <p:sp>
        <p:nvSpPr>
          <p:cNvPr id="5" name="Text Placeholder 4">
            <a:extLst>
              <a:ext uri="{FF2B5EF4-FFF2-40B4-BE49-F238E27FC236}">
                <a16:creationId xmlns:a16="http://schemas.microsoft.com/office/drawing/2014/main" id="{2742ADA5-C21B-4C28-A789-A585B408A30A}"/>
              </a:ext>
            </a:extLst>
          </p:cNvPr>
          <p:cNvSpPr>
            <a:spLocks noGrp="1"/>
          </p:cNvSpPr>
          <p:nvPr>
            <p:ph type="body" idx="1"/>
          </p:nvPr>
        </p:nvSpPr>
        <p:spPr>
          <a:xfrm>
            <a:off x="3541804" y="2652001"/>
            <a:ext cx="2998611" cy="389512"/>
          </a:xfrm>
        </p:spPr>
        <p:txBody>
          <a:bodyPr>
            <a:normAutofit fontScale="70000" lnSpcReduction="20000"/>
          </a:bodyPr>
          <a:lstStyle/>
          <a:p>
            <a:r>
              <a:rPr lang="en-US" dirty="0"/>
              <a:t>Copper cable wrapped in Kevlar string</a:t>
            </a:r>
          </a:p>
        </p:txBody>
      </p:sp>
      <p:sp>
        <p:nvSpPr>
          <p:cNvPr id="8" name="Slide Number Placeholder 7">
            <a:extLst>
              <a:ext uri="{FF2B5EF4-FFF2-40B4-BE49-F238E27FC236}">
                <a16:creationId xmlns:a16="http://schemas.microsoft.com/office/drawing/2014/main" id="{FBF02342-6282-471D-B38F-9504A14D1797}"/>
              </a:ext>
            </a:extLst>
          </p:cNvPr>
          <p:cNvSpPr>
            <a:spLocks noGrp="1"/>
          </p:cNvSpPr>
          <p:nvPr>
            <p:ph type="sldNum" sz="quarter" idx="2"/>
          </p:nvPr>
        </p:nvSpPr>
        <p:spPr>
          <a:xfrm>
            <a:off x="7355292" y="4800314"/>
            <a:ext cx="188511" cy="207749"/>
          </a:xfrm>
        </p:spPr>
        <p:txBody>
          <a:bodyPr/>
          <a:lstStyle/>
          <a:p>
            <a:pPr>
              <a:defRPr/>
            </a:pPr>
            <a:fld id="{148C009B-CB69-E04A-B9B3-34B26D69E9CF}" type="slidenum">
              <a:rPr lang="en-US" smtClean="0"/>
              <a:pPr>
                <a:defRPr/>
              </a:pPr>
              <a:t>40</a:t>
            </a:fld>
            <a:endParaRPr lang="en-US" dirty="0"/>
          </a:p>
        </p:txBody>
      </p:sp>
      <p:pic>
        <p:nvPicPr>
          <p:cNvPr id="10" name="Content Placeholder 9">
            <a:extLst>
              <a:ext uri="{FF2B5EF4-FFF2-40B4-BE49-F238E27FC236}">
                <a16:creationId xmlns:a16="http://schemas.microsoft.com/office/drawing/2014/main" id="{7566440B-77FC-4F3D-BA9A-3A25400DB3AC}"/>
              </a:ext>
            </a:extLst>
          </p:cNvPr>
          <p:cNvPicPr>
            <a:picLocks noGrp="1" noChangeAspect="1"/>
          </p:cNvPicPr>
          <p:nvPr>
            <p:ph sz="half" idx="4294967295"/>
          </p:nvPr>
        </p:nvPicPr>
        <p:blipFill rotWithShape="1">
          <a:blip r:embed="rId2" cstate="print">
            <a:extLst>
              <a:ext uri="{28A0092B-C50C-407E-A947-70E740481C1C}">
                <a14:useLocalDpi xmlns:a14="http://schemas.microsoft.com/office/drawing/2010/main"/>
              </a:ext>
            </a:extLst>
          </a:blip>
          <a:srcRect/>
          <a:stretch/>
        </p:blipFill>
        <p:spPr>
          <a:xfrm>
            <a:off x="3224217" y="1587500"/>
            <a:ext cx="3633787" cy="1003300"/>
          </a:xfrm>
          <a:prstGeom prst="rect">
            <a:avLst/>
          </a:prstGeom>
        </p:spPr>
      </p:pic>
      <p:sp>
        <p:nvSpPr>
          <p:cNvPr id="2" name="Content Placeholder 1">
            <a:extLst>
              <a:ext uri="{FF2B5EF4-FFF2-40B4-BE49-F238E27FC236}">
                <a16:creationId xmlns:a16="http://schemas.microsoft.com/office/drawing/2014/main" id="{D736DA11-DA31-4B97-A465-EB0B325FCA07}"/>
              </a:ext>
            </a:extLst>
          </p:cNvPr>
          <p:cNvSpPr>
            <a:spLocks noGrp="1"/>
          </p:cNvSpPr>
          <p:nvPr>
            <p:ph idx="4294967295"/>
          </p:nvPr>
        </p:nvSpPr>
        <p:spPr>
          <a:xfrm>
            <a:off x="4" y="1200154"/>
            <a:ext cx="3115733" cy="3394075"/>
          </a:xfrm>
        </p:spPr>
        <p:txBody>
          <a:bodyPr>
            <a:normAutofit fontScale="85000" lnSpcReduction="20000"/>
          </a:bodyPr>
          <a:lstStyle/>
          <a:p>
            <a:r>
              <a:rPr lang="en-US" sz="1100" dirty="0"/>
              <a:t>We don’t care about the glass insulation anyway, we can do better using filled resin everywhere that matters Azimuthally without sacrificing too much radially or longitudinally</a:t>
            </a:r>
          </a:p>
          <a:p>
            <a:pPr lvl="1"/>
            <a:r>
              <a:rPr lang="en-US" sz="1050" dirty="0"/>
              <a:t>Get rid of it.</a:t>
            </a:r>
          </a:p>
          <a:p>
            <a:r>
              <a:rPr lang="en-US" sz="1100" dirty="0"/>
              <a:t>We still need space between turns</a:t>
            </a:r>
          </a:p>
          <a:p>
            <a:pPr lvl="1"/>
            <a:r>
              <a:rPr lang="en-US" sz="1050" dirty="0"/>
              <a:t>Use a spacer, like thread or string</a:t>
            </a:r>
          </a:p>
          <a:p>
            <a:pPr lvl="1"/>
            <a:r>
              <a:rPr lang="en-US" sz="1050" dirty="0"/>
              <a:t>When wrapped around cable, it provides a natural flow path for matrix resins orders of magnitude larger than the fiberglass it replaces</a:t>
            </a:r>
          </a:p>
          <a:p>
            <a:r>
              <a:rPr lang="en-US" sz="1100" dirty="0"/>
              <a:t>At the strand level: Transposition allows flow channels at the lowest level</a:t>
            </a:r>
          </a:p>
          <a:p>
            <a:r>
              <a:rPr lang="en-US" sz="1100" dirty="0"/>
              <a:t>Flow media is integrated into coil impregnation tooling.</a:t>
            </a:r>
          </a:p>
          <a:p>
            <a:pPr lvl="1"/>
            <a:r>
              <a:rPr lang="en-US" sz="1050" dirty="0"/>
              <a:t>Do not count on the coil to partake in resin distribution</a:t>
            </a:r>
          </a:p>
          <a:p>
            <a:pPr lvl="1"/>
            <a:r>
              <a:rPr lang="en-US" sz="1050" dirty="0"/>
              <a:t>In the case below, the flow media is stainless wire mesh. This could be varied to enable better surface finish or higher flow (or both)</a:t>
            </a:r>
          </a:p>
          <a:p>
            <a:pPr lvl="1"/>
            <a:r>
              <a:rPr lang="en-US" sz="1050" dirty="0"/>
              <a:t>Use a release layer between</a:t>
            </a:r>
          </a:p>
          <a:p>
            <a:pPr lvl="2"/>
            <a:r>
              <a:rPr lang="en-US" sz="1050" dirty="0"/>
              <a:t>Teflon or Teflon coated glass for Epoxies</a:t>
            </a:r>
          </a:p>
          <a:p>
            <a:pPr lvl="2"/>
            <a:r>
              <a:rPr lang="en-US" sz="1050" dirty="0"/>
              <a:t>Metals  for more exotic things</a:t>
            </a:r>
          </a:p>
          <a:p>
            <a:pPr marL="282575" lvl="1" indent="0">
              <a:buNone/>
            </a:pPr>
            <a:endParaRPr lang="en-US" sz="1050" dirty="0"/>
          </a:p>
          <a:p>
            <a:pPr marL="282575" lvl="1" indent="0">
              <a:buNone/>
            </a:pPr>
            <a:r>
              <a:rPr lang="en-US" sz="1050" dirty="0"/>
              <a:t>Note: If you rely on perfect filling of epoxy in a coil, it is not going to happen. It is going to fail.</a:t>
            </a:r>
          </a:p>
        </p:txBody>
      </p:sp>
      <p:pic>
        <p:nvPicPr>
          <p:cNvPr id="11" name="Content Placeholder 9">
            <a:extLst>
              <a:ext uri="{FF2B5EF4-FFF2-40B4-BE49-F238E27FC236}">
                <a16:creationId xmlns:a16="http://schemas.microsoft.com/office/drawing/2014/main" id="{3999E235-7C03-4C55-9839-3A850BBEB17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241137" y="2943109"/>
            <a:ext cx="3537227" cy="1345293"/>
          </a:xfrm>
          <a:prstGeom prst="rect">
            <a:avLst/>
          </a:prstGeom>
        </p:spPr>
      </p:pic>
    </p:spTree>
    <p:extLst>
      <p:ext uri="{BB962C8B-B14F-4D97-AF65-F5344CB8AC3E}">
        <p14:creationId xmlns:p14="http://schemas.microsoft.com/office/powerpoint/2010/main" val="1990160475"/>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E4F550A-AD6F-4EF0-99C4-AFAC1139E90F}"/>
              </a:ext>
            </a:extLst>
          </p:cNvPr>
          <p:cNvSpPr>
            <a:spLocks noGrp="1"/>
          </p:cNvSpPr>
          <p:nvPr>
            <p:ph type="title"/>
          </p:nvPr>
        </p:nvSpPr>
        <p:spPr/>
        <p:txBody>
          <a:bodyPr>
            <a:normAutofit/>
          </a:bodyPr>
          <a:lstStyle/>
          <a:p>
            <a:r>
              <a:rPr lang="en-US" dirty="0"/>
              <a:t>Filling</a:t>
            </a:r>
          </a:p>
        </p:txBody>
      </p:sp>
      <p:sp>
        <p:nvSpPr>
          <p:cNvPr id="2" name="Content Placeholder 1">
            <a:extLst>
              <a:ext uri="{FF2B5EF4-FFF2-40B4-BE49-F238E27FC236}">
                <a16:creationId xmlns:a16="http://schemas.microsoft.com/office/drawing/2014/main" id="{244DCE2D-23A0-44D0-BB60-27A3F2490C28}"/>
              </a:ext>
            </a:extLst>
          </p:cNvPr>
          <p:cNvSpPr>
            <a:spLocks noGrp="1"/>
          </p:cNvSpPr>
          <p:nvPr>
            <p:ph type="body" idx="1"/>
          </p:nvPr>
        </p:nvSpPr>
        <p:spPr>
          <a:xfrm>
            <a:off x="3429000" y="1126584"/>
            <a:ext cx="3086100" cy="3394472"/>
          </a:xfrm>
        </p:spPr>
        <p:txBody>
          <a:bodyPr>
            <a:normAutofit lnSpcReduction="10000"/>
          </a:bodyPr>
          <a:lstStyle/>
          <a:p>
            <a:r>
              <a:rPr lang="en-US" dirty="0"/>
              <a:t>Fill tooling under pressure with air evacuated: vacuum-pressure</a:t>
            </a:r>
          </a:p>
          <a:p>
            <a:r>
              <a:rPr lang="en-US" dirty="0"/>
              <a:t>Minimize tube lengths: Very important</a:t>
            </a:r>
          </a:p>
          <a:p>
            <a:pPr lvl="1"/>
            <a:r>
              <a:rPr lang="en-US" dirty="0"/>
              <a:t>3’ of tube was too much without a pump (15 psi), it was rough feeding the pump through 6” of tube</a:t>
            </a:r>
          </a:p>
          <a:p>
            <a:pPr lvl="2"/>
            <a:r>
              <a:rPr lang="en-US" dirty="0"/>
              <a:t>Once you hit the pump, it’s good though</a:t>
            </a:r>
          </a:p>
          <a:p>
            <a:pPr lvl="3"/>
            <a:r>
              <a:rPr lang="en-US" dirty="0"/>
              <a:t>~20 psi from pump,~15 from vacuum</a:t>
            </a:r>
          </a:p>
          <a:p>
            <a:endParaRPr lang="en-US" dirty="0"/>
          </a:p>
        </p:txBody>
      </p:sp>
      <p:sp>
        <p:nvSpPr>
          <p:cNvPr id="8" name="Slide Number Placeholder 7">
            <a:extLst>
              <a:ext uri="{FF2B5EF4-FFF2-40B4-BE49-F238E27FC236}">
                <a16:creationId xmlns:a16="http://schemas.microsoft.com/office/drawing/2014/main" id="{4879656F-4EE9-4033-9A8A-7457CE42145B}"/>
              </a:ext>
            </a:extLst>
          </p:cNvPr>
          <p:cNvSpPr>
            <a:spLocks noGrp="1"/>
          </p:cNvSpPr>
          <p:nvPr>
            <p:ph type="sldNum" sz="quarter" idx="2"/>
          </p:nvPr>
        </p:nvSpPr>
        <p:spPr>
          <a:xfrm>
            <a:off x="7355292" y="4800314"/>
            <a:ext cx="188511" cy="207749"/>
          </a:xfrm>
        </p:spPr>
        <p:txBody>
          <a:bodyPr/>
          <a:lstStyle/>
          <a:p>
            <a:pPr>
              <a:defRPr/>
            </a:pPr>
            <a:fld id="{148C009B-CB69-E04A-B9B3-34B26D69E9CF}" type="slidenum">
              <a:rPr lang="en-US" smtClean="0"/>
              <a:pPr>
                <a:defRPr/>
              </a:pPr>
              <a:t>41</a:t>
            </a:fld>
            <a:endParaRPr lang="en-US" dirty="0"/>
          </a:p>
        </p:txBody>
      </p:sp>
      <p:pic>
        <p:nvPicPr>
          <p:cNvPr id="10" name="Content Placeholder 9">
            <a:extLst>
              <a:ext uri="{FF2B5EF4-FFF2-40B4-BE49-F238E27FC236}">
                <a16:creationId xmlns:a16="http://schemas.microsoft.com/office/drawing/2014/main" id="{1F981317-1135-4124-B228-779FC0253DDD}"/>
              </a:ext>
            </a:extLst>
          </p:cNvPr>
          <p:cNvPicPr>
            <a:picLocks noGrp="1" noChangeAspect="1"/>
          </p:cNvPicPr>
          <p:nvPr>
            <p:ph idx="4294967295"/>
          </p:nvPr>
        </p:nvPicPr>
        <p:blipFill>
          <a:blip r:embed="rId2" cstate="print">
            <a:extLst>
              <a:ext uri="{28A0092B-C50C-407E-A947-70E740481C1C}">
                <a14:useLocalDpi xmlns:a14="http://schemas.microsoft.com/office/drawing/2010/main"/>
              </a:ext>
            </a:extLst>
          </a:blip>
          <a:stretch>
            <a:fillRect/>
          </a:stretch>
        </p:blipFill>
        <p:spPr>
          <a:xfrm>
            <a:off x="432505" y="1126985"/>
            <a:ext cx="2546350" cy="3394075"/>
          </a:xfrm>
          <a:prstGeom prst="rect">
            <a:avLst/>
          </a:prstGeom>
        </p:spPr>
      </p:pic>
    </p:spTree>
    <p:extLst>
      <p:ext uri="{BB962C8B-B14F-4D97-AF65-F5344CB8AC3E}">
        <p14:creationId xmlns:p14="http://schemas.microsoft.com/office/powerpoint/2010/main" val="1391885799"/>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73C2AA6-5C58-4A65-A99D-D9F89E4E5D46}"/>
              </a:ext>
            </a:extLst>
          </p:cNvPr>
          <p:cNvSpPr>
            <a:spLocks noGrp="1"/>
          </p:cNvSpPr>
          <p:nvPr>
            <p:ph type="title"/>
          </p:nvPr>
        </p:nvSpPr>
        <p:spPr/>
        <p:txBody>
          <a:bodyPr>
            <a:normAutofit/>
          </a:bodyPr>
          <a:lstStyle/>
          <a:p>
            <a:r>
              <a:rPr lang="en-US" dirty="0"/>
              <a:t>It went in and came out</a:t>
            </a:r>
          </a:p>
        </p:txBody>
      </p:sp>
      <p:sp>
        <p:nvSpPr>
          <p:cNvPr id="8" name="Slide Number Placeholder 7">
            <a:extLst>
              <a:ext uri="{FF2B5EF4-FFF2-40B4-BE49-F238E27FC236}">
                <a16:creationId xmlns:a16="http://schemas.microsoft.com/office/drawing/2014/main" id="{8500DC7C-DA42-4C39-83D8-7B3696C2E801}"/>
              </a:ext>
            </a:extLst>
          </p:cNvPr>
          <p:cNvSpPr>
            <a:spLocks noGrp="1"/>
          </p:cNvSpPr>
          <p:nvPr>
            <p:ph type="sldNum" sz="quarter" idx="2"/>
          </p:nvPr>
        </p:nvSpPr>
        <p:spPr>
          <a:xfrm>
            <a:off x="7355292" y="4800314"/>
            <a:ext cx="188511" cy="207749"/>
          </a:xfrm>
        </p:spPr>
        <p:txBody>
          <a:bodyPr/>
          <a:lstStyle/>
          <a:p>
            <a:pPr>
              <a:defRPr/>
            </a:pPr>
            <a:fld id="{148C009B-CB69-E04A-B9B3-34B26D69E9CF}" type="slidenum">
              <a:rPr lang="en-US" smtClean="0"/>
              <a:pPr>
                <a:defRPr/>
              </a:pPr>
              <a:t>42</a:t>
            </a:fld>
            <a:endParaRPr lang="en-US" dirty="0"/>
          </a:p>
        </p:txBody>
      </p:sp>
      <p:pic>
        <p:nvPicPr>
          <p:cNvPr id="15" name="Content Placeholder 14">
            <a:extLst>
              <a:ext uri="{FF2B5EF4-FFF2-40B4-BE49-F238E27FC236}">
                <a16:creationId xmlns:a16="http://schemas.microsoft.com/office/drawing/2014/main" id="{4863FE9C-CD91-47F6-A0C0-BD07160B6528}"/>
              </a:ext>
            </a:extLst>
          </p:cNvPr>
          <p:cNvPicPr>
            <a:picLocks noGrp="1" noChangeAspect="1"/>
          </p:cNvPicPr>
          <p:nvPr>
            <p:ph sz="half" idx="4294967295"/>
          </p:nvPr>
        </p:nvPicPr>
        <p:blipFill>
          <a:blip r:embed="rId2" cstate="print">
            <a:extLst>
              <a:ext uri="{28A0092B-C50C-407E-A947-70E740481C1C}">
                <a14:useLocalDpi xmlns:a14="http://schemas.microsoft.com/office/drawing/2010/main"/>
              </a:ext>
            </a:extLst>
          </a:blip>
          <a:stretch>
            <a:fillRect/>
          </a:stretch>
        </p:blipFill>
        <p:spPr>
          <a:xfrm>
            <a:off x="3224217" y="1747842"/>
            <a:ext cx="3633787" cy="2725737"/>
          </a:xfrm>
          <a:prstGeom prst="rect">
            <a:avLst/>
          </a:prstGeom>
        </p:spPr>
      </p:pic>
      <p:sp>
        <p:nvSpPr>
          <p:cNvPr id="11" name="Text Placeholder 10">
            <a:extLst>
              <a:ext uri="{FF2B5EF4-FFF2-40B4-BE49-F238E27FC236}">
                <a16:creationId xmlns:a16="http://schemas.microsoft.com/office/drawing/2014/main" id="{F970A9D9-9C5B-476B-9DB4-61E08B79B80F}"/>
              </a:ext>
            </a:extLst>
          </p:cNvPr>
          <p:cNvSpPr>
            <a:spLocks noGrp="1"/>
          </p:cNvSpPr>
          <p:nvPr>
            <p:ph type="body" idx="4294967295"/>
          </p:nvPr>
        </p:nvSpPr>
        <p:spPr>
          <a:xfrm>
            <a:off x="0" y="969967"/>
            <a:ext cx="6172200" cy="3394075"/>
          </a:xfrm>
        </p:spPr>
        <p:txBody>
          <a:bodyPr/>
          <a:lstStyle/>
          <a:p>
            <a:r>
              <a:rPr lang="en-US" dirty="0"/>
              <a:t>It took a little while, I worried that the pump tube might burst.</a:t>
            </a:r>
          </a:p>
          <a:p>
            <a:endParaRPr lang="en-US" dirty="0"/>
          </a:p>
        </p:txBody>
      </p:sp>
      <p:pic>
        <p:nvPicPr>
          <p:cNvPr id="2050" name="Picture 2" descr="https://lh3.googleusercontent.com/RxrUfploA8rDmqQ-V0pWZZHX4y99q40_Y1SJmb3hrkqpqn6PIjdep2m3iNtfm1yNqJOlApYE_L-Ui9sKpFRIfWVw24fcyezWsCJdBS6RvHz2utNSDB-66u9o7o-QEnfLFTHFgnzDkMI24I4KU4y7Qu5RYnyJ1c6G5sH-AlPnHyRIWUi3xmFyOdQhdK6dzSsBT-UrZrRH1vILZHNFK2pTneylZSLtRx7weWrFjKomLMXSbCWRqpDBGRf3AqS3gBgZbiqzJhYkKJVXtsSbumnTVkqfXenrnDMoT0MgE5HdGi6sCA40YdE8MLIVJvGaAAbMJeinNL1QYV6Izjh0-MIdk7OaewKO-vqK2wR0w11at49Qgkzpv5JBjn98h8c-0IObRc-GhKf5eIvbvFo0lR67lJ5C9-hY78ubs-EA2GImLLIXwSi5N7O4Q8bKpTDDYdTJDBuN7uGupe0NK3aZ11jr5r23v9_gA1HA5KQVJcdi4le3dxrNEDqw-auR27HXADFkG6algDpR-vU-PmY5I45YZqvTxEjOtinS-SgW6-Yg24fQbuMHxOXY9t1Woc8Z7NLr-GmCJNls4Ygt-5PpicB_omKeo94MHtfgJnYz0dkrrCHbtGTMG9BVgcxM_Bjj-z0OciLjwSEytNfT1IW8NvJwz0XNuA=w757-h1009-no">
            <a:extLst>
              <a:ext uri="{FF2B5EF4-FFF2-40B4-BE49-F238E27FC236}">
                <a16:creationId xmlns:a16="http://schemas.microsoft.com/office/drawing/2014/main" id="{FF9ED634-D4F2-4C3F-9A5B-7BE90F128D23}"/>
              </a:ext>
            </a:extLst>
          </p:cNvPr>
          <p:cNvPicPr>
            <a:picLocks noGrp="1" noChangeAspect="1" noChangeArrowheads="1"/>
          </p:cNvPicPr>
          <p:nvPr>
            <p:ph idx="4294967295"/>
          </p:nvPr>
        </p:nvPicPr>
        <p:blipFill>
          <a:blip r:embed="rId3" cstate="print">
            <a:extLst>
              <a:ext uri="{28A0092B-C50C-407E-A947-70E740481C1C}">
                <a14:useLocalDpi xmlns:a14="http://schemas.microsoft.com/office/drawing/2010/main"/>
              </a:ext>
            </a:extLst>
          </a:blip>
          <a:stretch>
            <a:fillRect/>
          </a:stretch>
        </p:blipFill>
        <p:spPr bwMode="auto">
          <a:xfrm>
            <a:off x="183678" y="1444982"/>
            <a:ext cx="2362672" cy="3149247"/>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13">
            <a:extLst>
              <a:ext uri="{FF2B5EF4-FFF2-40B4-BE49-F238E27FC236}">
                <a16:creationId xmlns:a16="http://schemas.microsoft.com/office/drawing/2014/main" id="{2AE3DA9B-4BCA-4174-A164-A1291369192B}"/>
              </a:ext>
            </a:extLst>
          </p:cNvPr>
          <p:cNvSpPr txBox="1">
            <a:spLocks/>
          </p:cNvSpPr>
          <p:nvPr/>
        </p:nvSpPr>
        <p:spPr>
          <a:xfrm>
            <a:off x="487076" y="3928591"/>
            <a:ext cx="1731192" cy="326836"/>
          </a:xfrm>
          <a:prstGeom prst="rect">
            <a:avLst/>
          </a:prstGeom>
          <a:solidFill>
            <a:schemeClr val="accent1">
              <a:alpha val="50000"/>
            </a:schemeClr>
          </a:solidFill>
          <a:ln w="12700">
            <a:noFill/>
            <a:miter lim="400000"/>
          </a:ln>
          <a:extLst>
            <a:ext uri="{C572A759-6A51-4108-AA02-DFA0A04FC94B}">
              <ma14:wrappingTextBoxFlag xmlns="" xmlns:ma14="http://schemas.microsoft.com/office/mac/drawingml/2011/main" val="1"/>
            </a:ext>
          </a:extLst>
        </p:spPr>
        <p:style>
          <a:lnRef idx="0">
            <a:scrgbClr r="0" g="0" b="0"/>
          </a:lnRef>
          <a:fillRef idx="0">
            <a:scrgbClr r="0" g="0" b="0"/>
          </a:fillRef>
          <a:effectRef idx="0">
            <a:scrgbClr r="0" g="0" b="0"/>
          </a:effectRef>
          <a:fontRef idx="minor">
            <a:schemeClr val="lt1"/>
          </a:fontRef>
        </p:style>
        <p:txBody>
          <a:bodyPr lIns="45719" rIns="45719">
            <a:normAutofit lnSpcReduction="10000"/>
          </a:bodyPr>
          <a:lstStyle>
            <a:lvl1pPr marL="235744" marR="0" indent="-235744" algn="l" defTabSz="342900" rtl="0" eaLnBrk="1" latinLnBrk="0" hangingPunct="1">
              <a:lnSpc>
                <a:spcPct val="100000"/>
              </a:lnSpc>
              <a:spcBef>
                <a:spcPts val="375"/>
              </a:spcBef>
              <a:spcAft>
                <a:spcPts val="0"/>
              </a:spcAft>
              <a:buClrTx/>
              <a:buSzPct val="100000"/>
              <a:buFont typeface="Arial"/>
              <a:buChar char="•"/>
              <a:tabLst/>
              <a:defRPr sz="1650" b="0" i="0" u="none" strike="noStrike" cap="none" spc="0" baseline="0">
                <a:ln>
                  <a:noFill/>
                </a:ln>
                <a:solidFill>
                  <a:schemeClr val="lt1"/>
                </a:solidFill>
                <a:uFillTx/>
                <a:latin typeface="+mn-lt"/>
                <a:ea typeface="+mn-ea"/>
                <a:cs typeface="+mn-cs"/>
                <a:sym typeface="Franklin Gothic Medium"/>
              </a:defRPr>
            </a:lvl1pPr>
            <a:lvl2pPr marL="578644" marR="0" indent="-235744" algn="l" defTabSz="342900" rtl="0" eaLnBrk="1" latinLnBrk="0" hangingPunct="1">
              <a:lnSpc>
                <a:spcPct val="100000"/>
              </a:lnSpc>
              <a:spcBef>
                <a:spcPts val="375"/>
              </a:spcBef>
              <a:spcAft>
                <a:spcPts val="0"/>
              </a:spcAft>
              <a:buClrTx/>
              <a:buSzPct val="100000"/>
              <a:buFont typeface="Arial"/>
              <a:buChar char="o"/>
              <a:tabLst/>
              <a:defRPr sz="1650" b="0" i="0" u="none" strike="noStrike" cap="none" spc="0" baseline="0">
                <a:ln>
                  <a:noFill/>
                </a:ln>
                <a:solidFill>
                  <a:schemeClr val="lt1"/>
                </a:solidFill>
                <a:uFillTx/>
                <a:latin typeface="+mn-lt"/>
                <a:ea typeface="+mn-ea"/>
                <a:cs typeface="+mn-cs"/>
                <a:sym typeface="Franklin Gothic Medium"/>
              </a:defRPr>
            </a:lvl2pPr>
            <a:lvl3pPr marL="874395" marR="0" indent="-188595" algn="l" defTabSz="342900" rtl="0" eaLnBrk="1" latinLnBrk="0" hangingPunct="1">
              <a:lnSpc>
                <a:spcPct val="100000"/>
              </a:lnSpc>
              <a:spcBef>
                <a:spcPts val="375"/>
              </a:spcBef>
              <a:spcAft>
                <a:spcPts val="0"/>
              </a:spcAft>
              <a:buClrTx/>
              <a:buSzPct val="100000"/>
              <a:buFont typeface="Arial"/>
              <a:buChar char="•"/>
              <a:tabLst/>
              <a:defRPr sz="1650" b="0" i="0" u="none" strike="noStrike" cap="none" spc="0" baseline="0">
                <a:ln>
                  <a:noFill/>
                </a:ln>
                <a:solidFill>
                  <a:schemeClr val="lt1"/>
                </a:solidFill>
                <a:uFillTx/>
                <a:latin typeface="+mn-lt"/>
                <a:ea typeface="+mn-ea"/>
                <a:cs typeface="+mn-cs"/>
                <a:sym typeface="Franklin Gothic Medium"/>
              </a:defRPr>
            </a:lvl3pPr>
            <a:lvl4pPr marL="1217295" marR="0" indent="-188595" algn="l" defTabSz="342900" rtl="0" eaLnBrk="1" latinLnBrk="0" hangingPunct="1">
              <a:lnSpc>
                <a:spcPct val="100000"/>
              </a:lnSpc>
              <a:spcBef>
                <a:spcPts val="375"/>
              </a:spcBef>
              <a:spcAft>
                <a:spcPts val="0"/>
              </a:spcAft>
              <a:buClrTx/>
              <a:buSzPct val="100000"/>
              <a:buFont typeface="Arial"/>
              <a:buChar char="–"/>
              <a:tabLst/>
              <a:defRPr sz="1650" b="0" i="0" u="none" strike="noStrike" cap="none" spc="0" baseline="0">
                <a:ln>
                  <a:noFill/>
                </a:ln>
                <a:solidFill>
                  <a:schemeClr val="lt1"/>
                </a:solidFill>
                <a:uFillTx/>
                <a:latin typeface="+mn-lt"/>
                <a:ea typeface="+mn-ea"/>
                <a:cs typeface="+mn-cs"/>
                <a:sym typeface="Franklin Gothic Medium"/>
              </a:defRPr>
            </a:lvl4pPr>
            <a:lvl5pPr marL="1560195" marR="0" indent="-188595" algn="l" defTabSz="342900" rtl="0" eaLnBrk="1" latinLnBrk="0" hangingPunct="1">
              <a:lnSpc>
                <a:spcPct val="100000"/>
              </a:lnSpc>
              <a:spcBef>
                <a:spcPts val="375"/>
              </a:spcBef>
              <a:spcAft>
                <a:spcPts val="0"/>
              </a:spcAft>
              <a:buClrTx/>
              <a:buSzPct val="100000"/>
              <a:buFont typeface="Arial"/>
              <a:buChar char="»"/>
              <a:tabLst/>
              <a:defRPr sz="1650" b="0" i="0" u="none" strike="noStrike" cap="none" spc="0" baseline="0">
                <a:ln>
                  <a:noFill/>
                </a:ln>
                <a:solidFill>
                  <a:schemeClr val="lt1"/>
                </a:solidFill>
                <a:uFillTx/>
                <a:latin typeface="+mn-lt"/>
                <a:ea typeface="+mn-ea"/>
                <a:cs typeface="+mn-cs"/>
                <a:sym typeface="Franklin Gothic Medium"/>
              </a:defRPr>
            </a:lvl5pPr>
            <a:lvl6pPr marL="1903095" marR="0" indent="-188595" algn="l" defTabSz="342900" rtl="0" eaLnBrk="1" latinLnBrk="0" hangingPunct="1">
              <a:lnSpc>
                <a:spcPct val="100000"/>
              </a:lnSpc>
              <a:spcBef>
                <a:spcPts val="375"/>
              </a:spcBef>
              <a:spcAft>
                <a:spcPts val="0"/>
              </a:spcAft>
              <a:buClrTx/>
              <a:buSzPct val="100000"/>
              <a:buFont typeface="Arial"/>
              <a:buChar char="•"/>
              <a:tabLst/>
              <a:defRPr sz="1650" b="0" i="0" u="none" strike="noStrike" cap="none" spc="0" baseline="0">
                <a:ln>
                  <a:noFill/>
                </a:ln>
                <a:solidFill>
                  <a:schemeClr val="lt1"/>
                </a:solidFill>
                <a:uFillTx/>
                <a:latin typeface="+mn-lt"/>
                <a:ea typeface="+mn-ea"/>
                <a:cs typeface="+mn-cs"/>
                <a:sym typeface="Franklin Gothic Medium"/>
              </a:defRPr>
            </a:lvl6pPr>
            <a:lvl7pPr marL="2245995" marR="0" indent="-188595" algn="l" defTabSz="342900" rtl="0" eaLnBrk="1" latinLnBrk="0" hangingPunct="1">
              <a:lnSpc>
                <a:spcPct val="100000"/>
              </a:lnSpc>
              <a:spcBef>
                <a:spcPts val="375"/>
              </a:spcBef>
              <a:spcAft>
                <a:spcPts val="0"/>
              </a:spcAft>
              <a:buClrTx/>
              <a:buSzPct val="100000"/>
              <a:buFont typeface="Arial"/>
              <a:buChar char="•"/>
              <a:tabLst/>
              <a:defRPr sz="1650" b="0" i="0" u="none" strike="noStrike" cap="none" spc="0" baseline="0">
                <a:ln>
                  <a:noFill/>
                </a:ln>
                <a:solidFill>
                  <a:schemeClr val="lt1"/>
                </a:solidFill>
                <a:uFillTx/>
                <a:latin typeface="+mn-lt"/>
                <a:ea typeface="+mn-ea"/>
                <a:cs typeface="+mn-cs"/>
                <a:sym typeface="Franklin Gothic Medium"/>
              </a:defRPr>
            </a:lvl7pPr>
            <a:lvl8pPr marL="2588894" marR="0" indent="-188594" algn="l" defTabSz="342900" rtl="0" eaLnBrk="1" latinLnBrk="0" hangingPunct="1">
              <a:lnSpc>
                <a:spcPct val="100000"/>
              </a:lnSpc>
              <a:spcBef>
                <a:spcPts val="375"/>
              </a:spcBef>
              <a:spcAft>
                <a:spcPts val="0"/>
              </a:spcAft>
              <a:buClrTx/>
              <a:buSzPct val="100000"/>
              <a:buFont typeface="Arial"/>
              <a:buChar char="•"/>
              <a:tabLst/>
              <a:defRPr sz="1650" b="0" i="0" u="none" strike="noStrike" cap="none" spc="0" baseline="0">
                <a:ln>
                  <a:noFill/>
                </a:ln>
                <a:solidFill>
                  <a:schemeClr val="lt1"/>
                </a:solidFill>
                <a:uFillTx/>
                <a:latin typeface="+mn-lt"/>
                <a:ea typeface="+mn-ea"/>
                <a:cs typeface="+mn-cs"/>
                <a:sym typeface="Franklin Gothic Medium"/>
              </a:defRPr>
            </a:lvl8pPr>
            <a:lvl9pPr marL="2931794" marR="0" indent="-188594" algn="l" defTabSz="342900" rtl="0" eaLnBrk="1" latinLnBrk="0" hangingPunct="1">
              <a:lnSpc>
                <a:spcPct val="100000"/>
              </a:lnSpc>
              <a:spcBef>
                <a:spcPts val="375"/>
              </a:spcBef>
              <a:spcAft>
                <a:spcPts val="0"/>
              </a:spcAft>
              <a:buClrTx/>
              <a:buSzPct val="100000"/>
              <a:buFont typeface="Arial"/>
              <a:buChar char="•"/>
              <a:tabLst/>
              <a:defRPr sz="1650" b="0" i="0" u="none" strike="noStrike" cap="none" spc="0" baseline="0">
                <a:ln>
                  <a:noFill/>
                </a:ln>
                <a:solidFill>
                  <a:schemeClr val="lt1"/>
                </a:solidFill>
                <a:uFillTx/>
                <a:latin typeface="+mn-lt"/>
                <a:ea typeface="+mn-ea"/>
                <a:cs typeface="+mn-cs"/>
                <a:sym typeface="Franklin Gothic Medium"/>
              </a:defRPr>
            </a:lvl9pPr>
          </a:lstStyle>
          <a:p>
            <a:pPr marL="0" indent="0" algn="ctr" fontAlgn="auto">
              <a:buNone/>
            </a:pPr>
            <a:r>
              <a:rPr lang="en-US" kern="0" dirty="0"/>
              <a:t>Filling with Resin</a:t>
            </a:r>
          </a:p>
        </p:txBody>
      </p:sp>
      <p:sp>
        <p:nvSpPr>
          <p:cNvPr id="14" name="Text Placeholder 13">
            <a:extLst>
              <a:ext uri="{FF2B5EF4-FFF2-40B4-BE49-F238E27FC236}">
                <a16:creationId xmlns:a16="http://schemas.microsoft.com/office/drawing/2014/main" id="{149F5E42-2132-412B-92E3-B389613DCF22}"/>
              </a:ext>
            </a:extLst>
          </p:cNvPr>
          <p:cNvSpPr>
            <a:spLocks noGrp="1"/>
          </p:cNvSpPr>
          <p:nvPr>
            <p:ph type="body" idx="1"/>
          </p:nvPr>
        </p:nvSpPr>
        <p:spPr>
          <a:xfrm>
            <a:off x="4255913" y="3942952"/>
            <a:ext cx="1976967" cy="421086"/>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pPr marL="0" indent="0" algn="ctr">
              <a:buNone/>
            </a:pPr>
            <a:r>
              <a:rPr lang="en-US" dirty="0"/>
              <a:t>Curing in the oven</a:t>
            </a:r>
          </a:p>
        </p:txBody>
      </p:sp>
    </p:spTree>
    <p:extLst>
      <p:ext uri="{BB962C8B-B14F-4D97-AF65-F5344CB8AC3E}">
        <p14:creationId xmlns:p14="http://schemas.microsoft.com/office/powerpoint/2010/main" val="4169708338"/>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8B62383-4EC9-493F-990F-D3704F9682CB}"/>
              </a:ext>
            </a:extLst>
          </p:cNvPr>
          <p:cNvSpPr>
            <a:spLocks noGrp="1"/>
          </p:cNvSpPr>
          <p:nvPr>
            <p:ph type="title"/>
          </p:nvPr>
        </p:nvSpPr>
        <p:spPr/>
        <p:txBody>
          <a:bodyPr>
            <a:normAutofit/>
          </a:bodyPr>
          <a:lstStyle/>
          <a:p>
            <a:r>
              <a:rPr lang="en-US" dirty="0"/>
              <a:t>Sample Demolding</a:t>
            </a:r>
          </a:p>
        </p:txBody>
      </p:sp>
      <p:sp>
        <p:nvSpPr>
          <p:cNvPr id="5" name="Text Placeholder 4">
            <a:extLst>
              <a:ext uri="{FF2B5EF4-FFF2-40B4-BE49-F238E27FC236}">
                <a16:creationId xmlns:a16="http://schemas.microsoft.com/office/drawing/2014/main" id="{3829D932-4F2E-4C38-8E97-45466CF1F922}"/>
              </a:ext>
            </a:extLst>
          </p:cNvPr>
          <p:cNvSpPr>
            <a:spLocks noGrp="1"/>
          </p:cNvSpPr>
          <p:nvPr>
            <p:ph type="body" idx="1"/>
          </p:nvPr>
        </p:nvSpPr>
        <p:spPr>
          <a:xfrm>
            <a:off x="3996201" y="4147615"/>
            <a:ext cx="2799715" cy="632870"/>
          </a:xfrm>
        </p:spPr>
        <p:txBody>
          <a:bodyPr>
            <a:normAutofit/>
          </a:bodyPr>
          <a:lstStyle/>
          <a:p>
            <a:pPr marL="0" indent="0">
              <a:buNone/>
            </a:pPr>
            <a:r>
              <a:rPr lang="en-US" dirty="0"/>
              <a:t>Demolding and sectioning</a:t>
            </a:r>
          </a:p>
        </p:txBody>
      </p:sp>
      <p:sp>
        <p:nvSpPr>
          <p:cNvPr id="8" name="Slide Number Placeholder 7">
            <a:extLst>
              <a:ext uri="{FF2B5EF4-FFF2-40B4-BE49-F238E27FC236}">
                <a16:creationId xmlns:a16="http://schemas.microsoft.com/office/drawing/2014/main" id="{A8CADEA7-8AC7-482F-9EAB-940D3DCC851C}"/>
              </a:ext>
            </a:extLst>
          </p:cNvPr>
          <p:cNvSpPr>
            <a:spLocks noGrp="1"/>
          </p:cNvSpPr>
          <p:nvPr>
            <p:ph type="sldNum" sz="quarter" idx="2"/>
          </p:nvPr>
        </p:nvSpPr>
        <p:spPr>
          <a:xfrm>
            <a:off x="7355292" y="4800314"/>
            <a:ext cx="188511" cy="207749"/>
          </a:xfrm>
        </p:spPr>
        <p:txBody>
          <a:bodyPr/>
          <a:lstStyle/>
          <a:p>
            <a:pPr>
              <a:defRPr/>
            </a:pPr>
            <a:fld id="{148C009B-CB69-E04A-B9B3-34B26D69E9CF}" type="slidenum">
              <a:rPr lang="en-US" smtClean="0"/>
              <a:pPr>
                <a:defRPr/>
              </a:pPr>
              <a:t>43</a:t>
            </a:fld>
            <a:endParaRPr lang="en-US" dirty="0"/>
          </a:p>
        </p:txBody>
      </p:sp>
      <p:pic>
        <p:nvPicPr>
          <p:cNvPr id="11" name="Content Placeholder 10">
            <a:extLst>
              <a:ext uri="{FF2B5EF4-FFF2-40B4-BE49-F238E27FC236}">
                <a16:creationId xmlns:a16="http://schemas.microsoft.com/office/drawing/2014/main" id="{071AC5A3-7201-4EEE-8466-63E7FED0C1CC}"/>
              </a:ext>
            </a:extLst>
          </p:cNvPr>
          <p:cNvPicPr>
            <a:picLocks noGrp="1" noChangeAspect="1"/>
          </p:cNvPicPr>
          <p:nvPr>
            <p:ph sz="half" idx="4294967295"/>
          </p:nvPr>
        </p:nvPicPr>
        <p:blipFill>
          <a:blip r:embed="rId2" cstate="print">
            <a:extLst>
              <a:ext uri="{28A0092B-C50C-407E-A947-70E740481C1C}">
                <a14:useLocalDpi xmlns:a14="http://schemas.microsoft.com/office/drawing/2010/main"/>
              </a:ext>
            </a:extLst>
          </a:blip>
          <a:stretch>
            <a:fillRect/>
          </a:stretch>
        </p:blipFill>
        <p:spPr>
          <a:xfrm>
            <a:off x="3020902" y="2598279"/>
            <a:ext cx="1162831" cy="1549336"/>
          </a:xfrm>
          <a:prstGeom prst="rect">
            <a:avLst/>
          </a:prstGeom>
        </p:spPr>
      </p:pic>
      <p:sp>
        <p:nvSpPr>
          <p:cNvPr id="4" name="Text Placeholder 3">
            <a:extLst>
              <a:ext uri="{FF2B5EF4-FFF2-40B4-BE49-F238E27FC236}">
                <a16:creationId xmlns:a16="http://schemas.microsoft.com/office/drawing/2014/main" id="{4D5A4784-CF04-4DCC-B900-324C0B5B80D1}"/>
              </a:ext>
            </a:extLst>
          </p:cNvPr>
          <p:cNvSpPr>
            <a:spLocks noGrp="1"/>
          </p:cNvSpPr>
          <p:nvPr>
            <p:ph type="body" idx="4294967295"/>
          </p:nvPr>
        </p:nvSpPr>
        <p:spPr>
          <a:xfrm>
            <a:off x="138363" y="1213560"/>
            <a:ext cx="3919927" cy="1331665"/>
          </a:xfrm>
        </p:spPr>
        <p:txBody>
          <a:bodyPr>
            <a:normAutofit fontScale="92500" lnSpcReduction="20000"/>
          </a:bodyPr>
          <a:lstStyle/>
          <a:p>
            <a:r>
              <a:rPr lang="en-US" dirty="0"/>
              <a:t>Sample filled well</a:t>
            </a:r>
          </a:p>
          <a:p>
            <a:r>
              <a:rPr lang="en-US" dirty="0"/>
              <a:t>Note there is less than 0.001” of space between cable spacer and tooling that filled well with filled resin &gt; Should be able to fill spaces of this size with filler. Smaller might just be neat resin.</a:t>
            </a:r>
          </a:p>
        </p:txBody>
      </p:sp>
      <p:pic>
        <p:nvPicPr>
          <p:cNvPr id="10" name="Content Placeholder 9">
            <a:extLst>
              <a:ext uri="{FF2B5EF4-FFF2-40B4-BE49-F238E27FC236}">
                <a16:creationId xmlns:a16="http://schemas.microsoft.com/office/drawing/2014/main" id="{B1C20437-A60A-44FF-8CB0-75C8A4C19F0D}"/>
              </a:ext>
            </a:extLst>
          </p:cNvPr>
          <p:cNvPicPr>
            <a:picLocks noGrp="1" noChangeAspect="1"/>
          </p:cNvPicPr>
          <p:nvPr>
            <p:ph idx="4294967295"/>
          </p:nvPr>
        </p:nvPicPr>
        <p:blipFill>
          <a:blip r:embed="rId3" cstate="print">
            <a:extLst>
              <a:ext uri="{28A0092B-C50C-407E-A947-70E740481C1C}">
                <a14:useLocalDpi xmlns:a14="http://schemas.microsoft.com/office/drawing/2010/main"/>
              </a:ext>
            </a:extLst>
          </a:blip>
          <a:stretch>
            <a:fillRect/>
          </a:stretch>
        </p:blipFill>
        <p:spPr>
          <a:xfrm rot="16200000">
            <a:off x="468638" y="2268004"/>
            <a:ext cx="1984127" cy="2644678"/>
          </a:xfrm>
          <a:prstGeom prst="rect">
            <a:avLst/>
          </a:prstGeom>
        </p:spPr>
      </p:pic>
      <p:pic>
        <p:nvPicPr>
          <p:cNvPr id="12" name="Picture 11">
            <a:extLst>
              <a:ext uri="{FF2B5EF4-FFF2-40B4-BE49-F238E27FC236}">
                <a16:creationId xmlns:a16="http://schemas.microsoft.com/office/drawing/2014/main" id="{FCF84FAE-84C9-42F9-8AEF-A4DDB8965E0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06111" y="1236632"/>
            <a:ext cx="2194629" cy="2925206"/>
          </a:xfrm>
          <a:prstGeom prst="rect">
            <a:avLst/>
          </a:prstGeom>
        </p:spPr>
      </p:pic>
    </p:spTree>
    <p:extLst>
      <p:ext uri="{BB962C8B-B14F-4D97-AF65-F5344CB8AC3E}">
        <p14:creationId xmlns:p14="http://schemas.microsoft.com/office/powerpoint/2010/main" val="2898889328"/>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F565B1-9852-415B-9D84-C0975A277A84}"/>
              </a:ext>
            </a:extLst>
          </p:cNvPr>
          <p:cNvSpPr>
            <a:spLocks noGrp="1"/>
          </p:cNvSpPr>
          <p:nvPr>
            <p:ph type="title"/>
          </p:nvPr>
        </p:nvSpPr>
        <p:spPr/>
        <p:txBody>
          <a:bodyPr>
            <a:normAutofit/>
          </a:bodyPr>
          <a:lstStyle/>
          <a:p>
            <a:r>
              <a:rPr lang="en-US" dirty="0"/>
              <a:t>Future Plans</a:t>
            </a:r>
          </a:p>
        </p:txBody>
      </p:sp>
      <p:sp>
        <p:nvSpPr>
          <p:cNvPr id="2" name="Content Placeholder 1">
            <a:extLst>
              <a:ext uri="{FF2B5EF4-FFF2-40B4-BE49-F238E27FC236}">
                <a16:creationId xmlns:a16="http://schemas.microsoft.com/office/drawing/2014/main" id="{E5645B59-10F7-4D8D-8166-F4295BCE6B23}"/>
              </a:ext>
            </a:extLst>
          </p:cNvPr>
          <p:cNvSpPr>
            <a:spLocks noGrp="1"/>
          </p:cNvSpPr>
          <p:nvPr>
            <p:ph type="body" idx="1"/>
          </p:nvPr>
        </p:nvSpPr>
        <p:spPr/>
        <p:txBody>
          <a:bodyPr>
            <a:normAutofit fontScale="85000" lnSpcReduction="20000"/>
          </a:bodyPr>
          <a:lstStyle/>
          <a:p>
            <a:r>
              <a:rPr lang="en-US" dirty="0"/>
              <a:t>Make some more samples</a:t>
            </a:r>
          </a:p>
          <a:p>
            <a:pPr lvl="1"/>
            <a:r>
              <a:rPr lang="en-US" dirty="0"/>
              <a:t>Measure modulus in azimuthal Direction</a:t>
            </a:r>
          </a:p>
          <a:p>
            <a:r>
              <a:rPr lang="en-US" dirty="0"/>
              <a:t>Begin Thermal Shock tests of materials</a:t>
            </a:r>
          </a:p>
          <a:p>
            <a:pPr lvl="1"/>
            <a:r>
              <a:rPr lang="en-US" dirty="0"/>
              <a:t>All materials in hand, including thermoplastic compatible molds</a:t>
            </a:r>
          </a:p>
          <a:p>
            <a:r>
              <a:rPr lang="en-US" dirty="0"/>
              <a:t>Characterize resin viscosity vs loading for 0.25mm chopped S Glass (Ø 9µm) and Al2O3</a:t>
            </a:r>
          </a:p>
          <a:p>
            <a:pPr lvl="1"/>
            <a:r>
              <a:rPr lang="en-US" dirty="0"/>
              <a:t>We have a viscometer in MDTL</a:t>
            </a:r>
          </a:p>
          <a:p>
            <a:r>
              <a:rPr lang="en-US" dirty="0"/>
              <a:t>Characterize thermal contraction vs loading for 0.25mm chopped S Glass and Al2O3</a:t>
            </a:r>
          </a:p>
          <a:p>
            <a:r>
              <a:rPr lang="en-US" dirty="0"/>
              <a:t>Find reaction compatible thread, yarn, quartz, basalt, S-Glass, </a:t>
            </a:r>
            <a:r>
              <a:rPr lang="en-US" dirty="0" err="1"/>
              <a:t>etc</a:t>
            </a:r>
            <a:r>
              <a:rPr lang="en-US" dirty="0"/>
              <a:t> for cable stack</a:t>
            </a:r>
          </a:p>
          <a:p>
            <a:pPr lvl="1"/>
            <a:r>
              <a:rPr lang="en-US" dirty="0"/>
              <a:t>In the meantime, insulate cable after reaction</a:t>
            </a:r>
          </a:p>
          <a:p>
            <a:pPr lvl="2"/>
            <a:r>
              <a:rPr lang="en-US" dirty="0"/>
              <a:t>Insulation is essentially non-structural spacer.</a:t>
            </a:r>
          </a:p>
          <a:p>
            <a:r>
              <a:rPr lang="en-US" dirty="0"/>
              <a:t>Use the best stuff and pot a subscale magnet</a:t>
            </a:r>
          </a:p>
          <a:p>
            <a:pPr lvl="2"/>
            <a:endParaRPr lang="en-US" dirty="0"/>
          </a:p>
        </p:txBody>
      </p:sp>
      <p:sp>
        <p:nvSpPr>
          <p:cNvPr id="6" name="Slide Number Placeholder 5">
            <a:extLst>
              <a:ext uri="{FF2B5EF4-FFF2-40B4-BE49-F238E27FC236}">
                <a16:creationId xmlns:a16="http://schemas.microsoft.com/office/drawing/2014/main" id="{634666E4-7181-44AC-A619-4768F8C8C4D1}"/>
              </a:ext>
            </a:extLst>
          </p:cNvPr>
          <p:cNvSpPr>
            <a:spLocks noGrp="1"/>
          </p:cNvSpPr>
          <p:nvPr>
            <p:ph type="sldNum" sz="quarter" idx="2"/>
          </p:nvPr>
        </p:nvSpPr>
        <p:spPr>
          <a:xfrm>
            <a:off x="7355292" y="4800314"/>
            <a:ext cx="188511" cy="207749"/>
          </a:xfrm>
        </p:spPr>
        <p:txBody>
          <a:bodyPr/>
          <a:lstStyle/>
          <a:p>
            <a:pPr>
              <a:defRPr/>
            </a:pPr>
            <a:fld id="{148C009B-CB69-E04A-B9B3-34B26D69E9CF}" type="slidenum">
              <a:rPr lang="en-US" smtClean="0"/>
              <a:pPr>
                <a:defRPr/>
              </a:pPr>
              <a:t>44</a:t>
            </a:fld>
            <a:endParaRPr lang="en-US" dirty="0"/>
          </a:p>
        </p:txBody>
      </p:sp>
    </p:spTree>
    <p:extLst>
      <p:ext uri="{BB962C8B-B14F-4D97-AF65-F5344CB8AC3E}">
        <p14:creationId xmlns:p14="http://schemas.microsoft.com/office/powerpoint/2010/main" val="154104587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A6E53E1-92A5-4696-B518-11A6E4E639C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283075" y="3414538"/>
            <a:ext cx="2400678" cy="1293974"/>
          </a:xfrm>
          <a:prstGeom prst="rect">
            <a:avLst/>
          </a:prstGeom>
        </p:spPr>
      </p:pic>
      <p:sp>
        <p:nvSpPr>
          <p:cNvPr id="7" name="Title 6">
            <a:extLst>
              <a:ext uri="{FF2B5EF4-FFF2-40B4-BE49-F238E27FC236}">
                <a16:creationId xmlns:a16="http://schemas.microsoft.com/office/drawing/2014/main" id="{DBF8BCAF-4C88-483A-B959-F995A17265A5}"/>
              </a:ext>
            </a:extLst>
          </p:cNvPr>
          <p:cNvSpPr>
            <a:spLocks noGrp="1"/>
          </p:cNvSpPr>
          <p:nvPr>
            <p:ph type="title"/>
          </p:nvPr>
        </p:nvSpPr>
        <p:spPr/>
        <p:txBody>
          <a:bodyPr>
            <a:normAutofit/>
          </a:bodyPr>
          <a:lstStyle/>
          <a:p>
            <a:r>
              <a:rPr lang="en-US" dirty="0">
                <a:solidFill>
                  <a:schemeClr val="bg1"/>
                </a:solidFill>
              </a:rPr>
              <a:t>Sample Preparation</a:t>
            </a:r>
          </a:p>
        </p:txBody>
      </p:sp>
      <p:sp>
        <p:nvSpPr>
          <p:cNvPr id="2" name="Text Placeholder 1">
            <a:extLst>
              <a:ext uri="{FF2B5EF4-FFF2-40B4-BE49-F238E27FC236}">
                <a16:creationId xmlns:a16="http://schemas.microsoft.com/office/drawing/2014/main" id="{51ED0385-5447-42BC-B0B6-CE2D2ECC258A}"/>
              </a:ext>
            </a:extLst>
          </p:cNvPr>
          <p:cNvSpPr>
            <a:spLocks noGrp="1"/>
          </p:cNvSpPr>
          <p:nvPr>
            <p:ph type="body" idx="1"/>
          </p:nvPr>
        </p:nvSpPr>
        <p:spPr>
          <a:xfrm>
            <a:off x="342900" y="1200155"/>
            <a:ext cx="2232026" cy="1854199"/>
          </a:xfrm>
        </p:spPr>
        <p:txBody>
          <a:bodyPr>
            <a:normAutofit fontScale="70000" lnSpcReduction="20000"/>
          </a:bodyPr>
          <a:lstStyle/>
          <a:p>
            <a:r>
              <a:rPr lang="en-US" dirty="0"/>
              <a:t>Samples were:</a:t>
            </a:r>
          </a:p>
          <a:p>
            <a:pPr marL="285750" indent="-285750">
              <a:buFont typeface="Arial" panose="020B0604020202020204" pitchFamily="34" charset="0"/>
              <a:buChar char="•"/>
            </a:pPr>
            <a:r>
              <a:rPr lang="en-US" dirty="0"/>
              <a:t>Cut and Fused</a:t>
            </a:r>
          </a:p>
          <a:p>
            <a:pPr marL="285750" indent="-285750">
              <a:buFont typeface="Arial" panose="020B0604020202020204" pitchFamily="34" charset="0"/>
              <a:buChar char="•"/>
            </a:pPr>
            <a:r>
              <a:rPr lang="en-US" dirty="0"/>
              <a:t>Insulated (by leftover sleeve removed previously)</a:t>
            </a:r>
          </a:p>
          <a:p>
            <a:pPr marL="285750" indent="-285750">
              <a:buFont typeface="Arial" panose="020B0604020202020204" pitchFamily="34" charset="0"/>
              <a:buChar char="•"/>
            </a:pPr>
            <a:r>
              <a:rPr lang="en-US" dirty="0"/>
              <a:t>Cured to nominal size</a:t>
            </a:r>
          </a:p>
          <a:p>
            <a:pPr marL="285750" indent="-285750">
              <a:buFont typeface="Arial" panose="020B0604020202020204" pitchFamily="34" charset="0"/>
              <a:buChar char="•"/>
            </a:pPr>
            <a:r>
              <a:rPr lang="en-US" dirty="0"/>
              <a:t>Reacted</a:t>
            </a:r>
          </a:p>
          <a:p>
            <a:pPr marL="285750" indent="-285750">
              <a:buFont typeface="Arial" panose="020B0604020202020204" pitchFamily="34" charset="0"/>
              <a:buChar char="•"/>
            </a:pPr>
            <a:r>
              <a:rPr lang="en-US" dirty="0"/>
              <a:t>Impregnated</a:t>
            </a:r>
          </a:p>
          <a:p>
            <a:pPr marL="285750" indent="-285750">
              <a:buFont typeface="Arial" panose="020B0604020202020204" pitchFamily="34" charset="0"/>
              <a:buChar char="•"/>
            </a:pPr>
            <a:r>
              <a:rPr lang="en-US" dirty="0"/>
              <a:t>Sectioned</a:t>
            </a:r>
          </a:p>
        </p:txBody>
      </p:sp>
      <p:sp>
        <p:nvSpPr>
          <p:cNvPr id="6" name="Slide Number Placeholder 5">
            <a:extLst>
              <a:ext uri="{FF2B5EF4-FFF2-40B4-BE49-F238E27FC236}">
                <a16:creationId xmlns:a16="http://schemas.microsoft.com/office/drawing/2014/main" id="{E5467126-466A-49FB-A709-C844044F1350}"/>
              </a:ext>
            </a:extLst>
          </p:cNvPr>
          <p:cNvSpPr>
            <a:spLocks noGrp="1"/>
          </p:cNvSpPr>
          <p:nvPr>
            <p:ph type="sldNum" sz="quarter" idx="2"/>
          </p:nvPr>
        </p:nvSpPr>
        <p:spPr>
          <a:xfrm>
            <a:off x="7403382" y="4800314"/>
            <a:ext cx="140421" cy="207749"/>
          </a:xfrm>
        </p:spPr>
        <p:txBody>
          <a:bodyPr/>
          <a:lstStyle/>
          <a:p>
            <a:pPr>
              <a:defRPr/>
            </a:pPr>
            <a:fld id="{979A04A2-726F-2143-A443-7788AF27176E}" type="slidenum">
              <a:rPr lang="en-US" smtClean="0"/>
              <a:pPr>
                <a:defRPr/>
              </a:pPr>
              <a:t>5</a:t>
            </a:fld>
            <a:endParaRPr lang="en-US" dirty="0"/>
          </a:p>
        </p:txBody>
      </p:sp>
      <p:pic>
        <p:nvPicPr>
          <p:cNvPr id="8" name="Content Placeholder 7">
            <a:extLst>
              <a:ext uri="{FF2B5EF4-FFF2-40B4-BE49-F238E27FC236}">
                <a16:creationId xmlns:a16="http://schemas.microsoft.com/office/drawing/2014/main" id="{E362B097-B736-4F56-B9B1-4B5B28FB02C9}"/>
              </a:ext>
            </a:extLst>
          </p:cNvPr>
          <p:cNvPicPr>
            <a:picLocks noGrp="1" noChangeAspect="1"/>
          </p:cNvPicPr>
          <p:nvPr>
            <p:ph idx="4294967295"/>
          </p:nvPr>
        </p:nvPicPr>
        <p:blipFill rotWithShape="1">
          <a:blip r:embed="rId3" cstate="print">
            <a:extLst>
              <a:ext uri="{28A0092B-C50C-407E-A947-70E740481C1C}">
                <a14:useLocalDpi xmlns:a14="http://schemas.microsoft.com/office/drawing/2010/main"/>
              </a:ext>
            </a:extLst>
          </a:blip>
          <a:stretch/>
        </p:blipFill>
        <p:spPr>
          <a:xfrm>
            <a:off x="4283075" y="2178237"/>
            <a:ext cx="2400678" cy="1166297"/>
          </a:xfrm>
          <a:prstGeom prst="rect">
            <a:avLst/>
          </a:prstGeom>
        </p:spPr>
      </p:pic>
      <p:pic>
        <p:nvPicPr>
          <p:cNvPr id="10" name="Picture 9">
            <a:extLst>
              <a:ext uri="{FF2B5EF4-FFF2-40B4-BE49-F238E27FC236}">
                <a16:creationId xmlns:a16="http://schemas.microsoft.com/office/drawing/2014/main" id="{4D72EBC2-3952-4DFA-9973-BA164FDC670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283075" y="931431"/>
            <a:ext cx="2393510" cy="1163096"/>
          </a:xfrm>
          <a:prstGeom prst="rect">
            <a:avLst/>
          </a:prstGeom>
        </p:spPr>
      </p:pic>
      <p:pic>
        <p:nvPicPr>
          <p:cNvPr id="11" name="Picture 10">
            <a:extLst>
              <a:ext uri="{FF2B5EF4-FFF2-40B4-BE49-F238E27FC236}">
                <a16:creationId xmlns:a16="http://schemas.microsoft.com/office/drawing/2014/main" id="{10A9D53B-ED2D-42C6-A5B4-C0489499CA2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42904" y="3233468"/>
            <a:ext cx="2921697" cy="1419762"/>
          </a:xfrm>
          <a:prstGeom prst="rect">
            <a:avLst/>
          </a:prstGeom>
        </p:spPr>
      </p:pic>
      <p:pic>
        <p:nvPicPr>
          <p:cNvPr id="12" name="Picture 11">
            <a:extLst>
              <a:ext uri="{FF2B5EF4-FFF2-40B4-BE49-F238E27FC236}">
                <a16:creationId xmlns:a16="http://schemas.microsoft.com/office/drawing/2014/main" id="{03AFEFC7-1CF6-405E-87D0-575317E4DF5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310565" y="1200155"/>
            <a:ext cx="1972510" cy="1189833"/>
          </a:xfrm>
          <a:prstGeom prst="rect">
            <a:avLst/>
          </a:prstGeom>
        </p:spPr>
      </p:pic>
    </p:spTree>
    <p:extLst>
      <p:ext uri="{BB962C8B-B14F-4D97-AF65-F5344CB8AC3E}">
        <p14:creationId xmlns:p14="http://schemas.microsoft.com/office/powerpoint/2010/main" val="245897379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306202-EE30-4BAE-9ADB-2299B5FC7CF4}"/>
              </a:ext>
            </a:extLst>
          </p:cNvPr>
          <p:cNvSpPr>
            <a:spLocks noGrp="1"/>
          </p:cNvSpPr>
          <p:nvPr>
            <p:ph type="title"/>
          </p:nvPr>
        </p:nvSpPr>
        <p:spPr/>
        <p:txBody>
          <a:bodyPr>
            <a:normAutofit/>
          </a:bodyPr>
          <a:lstStyle/>
          <a:p>
            <a:r>
              <a:rPr lang="en-US" dirty="0">
                <a:solidFill>
                  <a:schemeClr val="bg1"/>
                </a:solidFill>
              </a:rPr>
              <a:t>Test Data</a:t>
            </a:r>
          </a:p>
        </p:txBody>
      </p:sp>
      <p:sp>
        <p:nvSpPr>
          <p:cNvPr id="2" name="Text Placeholder 1">
            <a:extLst>
              <a:ext uri="{FF2B5EF4-FFF2-40B4-BE49-F238E27FC236}">
                <a16:creationId xmlns:a16="http://schemas.microsoft.com/office/drawing/2014/main" id="{76223576-840F-44FB-AC40-BF45D6132443}"/>
              </a:ext>
            </a:extLst>
          </p:cNvPr>
          <p:cNvSpPr>
            <a:spLocks noGrp="1"/>
          </p:cNvSpPr>
          <p:nvPr>
            <p:ph type="body" idx="1"/>
          </p:nvPr>
        </p:nvSpPr>
        <p:spPr>
          <a:xfrm>
            <a:off x="342904" y="1200151"/>
            <a:ext cx="2671233" cy="3394472"/>
          </a:xfrm>
        </p:spPr>
        <p:txBody>
          <a:bodyPr/>
          <a:lstStyle/>
          <a:p>
            <a:r>
              <a:rPr lang="en-US" dirty="0"/>
              <a:t>Samples all behaved in a similar fashion.</a:t>
            </a:r>
          </a:p>
          <a:p>
            <a:r>
              <a:rPr lang="en-US" dirty="0"/>
              <a:t>Minimum of ~7 </a:t>
            </a:r>
            <a:r>
              <a:rPr lang="en-US" dirty="0" err="1"/>
              <a:t>Mpa</a:t>
            </a:r>
            <a:r>
              <a:rPr lang="en-US" dirty="0"/>
              <a:t> short beam stress</a:t>
            </a:r>
          </a:p>
          <a:p>
            <a:r>
              <a:rPr lang="en-US" dirty="0"/>
              <a:t>Audible cracking present during testing</a:t>
            </a:r>
          </a:p>
          <a:p>
            <a:endParaRPr lang="en-US" dirty="0"/>
          </a:p>
        </p:txBody>
      </p:sp>
      <p:sp>
        <p:nvSpPr>
          <p:cNvPr id="6" name="Slide Number Placeholder 5">
            <a:extLst>
              <a:ext uri="{FF2B5EF4-FFF2-40B4-BE49-F238E27FC236}">
                <a16:creationId xmlns:a16="http://schemas.microsoft.com/office/drawing/2014/main" id="{1B00B885-6288-4511-8596-8C6CCEB16FDC}"/>
              </a:ext>
            </a:extLst>
          </p:cNvPr>
          <p:cNvSpPr>
            <a:spLocks noGrp="1"/>
          </p:cNvSpPr>
          <p:nvPr>
            <p:ph type="sldNum" sz="quarter" idx="2"/>
          </p:nvPr>
        </p:nvSpPr>
        <p:spPr>
          <a:xfrm>
            <a:off x="7403382" y="4800314"/>
            <a:ext cx="140421" cy="207749"/>
          </a:xfrm>
        </p:spPr>
        <p:txBody>
          <a:bodyPr/>
          <a:lstStyle/>
          <a:p>
            <a:pPr>
              <a:defRPr/>
            </a:pPr>
            <a:fld id="{148C009B-CB69-E04A-B9B3-34B26D69E9CF}" type="slidenum">
              <a:rPr lang="en-US" smtClean="0"/>
              <a:pPr>
                <a:defRPr/>
              </a:pPr>
              <a:t>6</a:t>
            </a:fld>
            <a:endParaRPr lang="en-US" dirty="0"/>
          </a:p>
        </p:txBody>
      </p:sp>
      <p:pic>
        <p:nvPicPr>
          <p:cNvPr id="8" name="Content Placeholder 7">
            <a:extLst>
              <a:ext uri="{FF2B5EF4-FFF2-40B4-BE49-F238E27FC236}">
                <a16:creationId xmlns:a16="http://schemas.microsoft.com/office/drawing/2014/main" id="{ED551FE4-0CB3-4F46-940B-5AC7E54AF2F6}"/>
              </a:ext>
            </a:extLst>
          </p:cNvPr>
          <p:cNvPicPr>
            <a:picLocks noGrp="1" noChangeAspect="1"/>
          </p:cNvPicPr>
          <p:nvPr>
            <p:ph idx="4294967295"/>
          </p:nvPr>
        </p:nvPicPr>
        <p:blipFill>
          <a:blip r:embed="rId2" cstate="print">
            <a:extLst>
              <a:ext uri="{28A0092B-C50C-407E-A947-70E740481C1C}">
                <a14:useLocalDpi xmlns:a14="http://schemas.microsoft.com/office/drawing/2010/main"/>
              </a:ext>
            </a:extLst>
          </a:blip>
          <a:stretch>
            <a:fillRect/>
          </a:stretch>
        </p:blipFill>
        <p:spPr>
          <a:xfrm>
            <a:off x="3014137" y="1085895"/>
            <a:ext cx="3745831" cy="3508728"/>
          </a:xfrm>
          <a:prstGeom prst="rect">
            <a:avLst/>
          </a:prstGeom>
        </p:spPr>
      </p:pic>
    </p:spTree>
    <p:extLst>
      <p:ext uri="{BB962C8B-B14F-4D97-AF65-F5344CB8AC3E}">
        <p14:creationId xmlns:p14="http://schemas.microsoft.com/office/powerpoint/2010/main" val="205295474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6A6C0F-1071-4AE2-B334-E2BA8647C8FF}"/>
              </a:ext>
            </a:extLst>
          </p:cNvPr>
          <p:cNvSpPr>
            <a:spLocks noGrp="1"/>
          </p:cNvSpPr>
          <p:nvPr>
            <p:ph type="title"/>
          </p:nvPr>
        </p:nvSpPr>
        <p:spPr/>
        <p:txBody>
          <a:bodyPr>
            <a:normAutofit/>
          </a:bodyPr>
          <a:lstStyle/>
          <a:p>
            <a:r>
              <a:rPr lang="en-US" dirty="0"/>
              <a:t>Short Beam Strength per ASTM D2344</a:t>
            </a:r>
          </a:p>
        </p:txBody>
      </p:sp>
      <p:sp>
        <p:nvSpPr>
          <p:cNvPr id="2" name="Text Placeholder 1">
            <a:extLst>
              <a:ext uri="{FF2B5EF4-FFF2-40B4-BE49-F238E27FC236}">
                <a16:creationId xmlns:a16="http://schemas.microsoft.com/office/drawing/2014/main" id="{93CBE0B3-C053-4F81-AB60-FC6A73651F7C}"/>
              </a:ext>
            </a:extLst>
          </p:cNvPr>
          <p:cNvSpPr>
            <a:spLocks noGrp="1"/>
          </p:cNvSpPr>
          <p:nvPr>
            <p:ph type="body" idx="1"/>
          </p:nvPr>
        </p:nvSpPr>
        <p:spPr/>
        <p:txBody>
          <a:bodyPr/>
          <a:lstStyle/>
          <a:p>
            <a:r>
              <a:rPr lang="en-US" dirty="0"/>
              <a:t>QXF Cable with replaced braided on 933 sized S-glass insulation after curing and reaction in argon at room temperature.</a:t>
            </a:r>
          </a:p>
        </p:txBody>
      </p:sp>
      <p:sp>
        <p:nvSpPr>
          <p:cNvPr id="6" name="Slide Number Placeholder 5">
            <a:extLst>
              <a:ext uri="{FF2B5EF4-FFF2-40B4-BE49-F238E27FC236}">
                <a16:creationId xmlns:a16="http://schemas.microsoft.com/office/drawing/2014/main" id="{79550834-B3C0-4446-8745-D22C40590644}"/>
              </a:ext>
            </a:extLst>
          </p:cNvPr>
          <p:cNvSpPr>
            <a:spLocks noGrp="1"/>
          </p:cNvSpPr>
          <p:nvPr>
            <p:ph type="sldNum" sz="quarter" idx="2"/>
          </p:nvPr>
        </p:nvSpPr>
        <p:spPr>
          <a:xfrm>
            <a:off x="7403382" y="4800314"/>
            <a:ext cx="140421" cy="207749"/>
          </a:xfrm>
        </p:spPr>
        <p:txBody>
          <a:bodyPr/>
          <a:lstStyle/>
          <a:p>
            <a:pPr>
              <a:defRPr/>
            </a:pPr>
            <a:fld id="{148C009B-CB69-E04A-B9B3-34B26D69E9CF}" type="slidenum">
              <a:rPr lang="en-US" smtClean="0"/>
              <a:pPr>
                <a:defRPr/>
              </a:pPr>
              <a:t>7</a:t>
            </a:fld>
            <a:endParaRPr lang="en-US" dirty="0"/>
          </a:p>
        </p:txBody>
      </p:sp>
      <p:graphicFrame>
        <p:nvGraphicFramePr>
          <p:cNvPr id="7" name="Content Placeholder 6">
            <a:extLst>
              <a:ext uri="{FF2B5EF4-FFF2-40B4-BE49-F238E27FC236}">
                <a16:creationId xmlns:a16="http://schemas.microsoft.com/office/drawing/2014/main" id="{D0F8589E-5CD7-4C7C-9D27-D524787EC66C}"/>
              </a:ext>
            </a:extLst>
          </p:cNvPr>
          <p:cNvGraphicFramePr>
            <a:graphicFrameLocks noGrp="1"/>
          </p:cNvGraphicFramePr>
          <p:nvPr>
            <p:ph idx="4294967295"/>
            <p:extLst>
              <p:ext uri="{D42A27DB-BD31-4B8C-83A1-F6EECF244321}">
                <p14:modId xmlns:p14="http://schemas.microsoft.com/office/powerpoint/2010/main" val="2525140223"/>
              </p:ext>
            </p:extLst>
          </p:nvPr>
        </p:nvGraphicFramePr>
        <p:xfrm>
          <a:off x="567751" y="2214457"/>
          <a:ext cx="5403174" cy="1371600"/>
        </p:xfrm>
        <a:graphic>
          <a:graphicData uri="http://schemas.openxmlformats.org/drawingml/2006/table">
            <a:tbl>
              <a:tblPr firstRow="1" bandRow="1">
                <a:tableStyleId>{5C22544A-7EE6-4342-B048-85BDC9FD1C3A}</a:tableStyleId>
              </a:tblPr>
              <a:tblGrid>
                <a:gridCol w="771882">
                  <a:extLst>
                    <a:ext uri="{9D8B030D-6E8A-4147-A177-3AD203B41FA5}">
                      <a16:colId xmlns:a16="http://schemas.microsoft.com/office/drawing/2014/main" val="2051430857"/>
                    </a:ext>
                  </a:extLst>
                </a:gridCol>
                <a:gridCol w="771882">
                  <a:extLst>
                    <a:ext uri="{9D8B030D-6E8A-4147-A177-3AD203B41FA5}">
                      <a16:colId xmlns:a16="http://schemas.microsoft.com/office/drawing/2014/main" val="2819963547"/>
                    </a:ext>
                  </a:extLst>
                </a:gridCol>
                <a:gridCol w="771882">
                  <a:extLst>
                    <a:ext uri="{9D8B030D-6E8A-4147-A177-3AD203B41FA5}">
                      <a16:colId xmlns:a16="http://schemas.microsoft.com/office/drawing/2014/main" val="2469491987"/>
                    </a:ext>
                  </a:extLst>
                </a:gridCol>
                <a:gridCol w="771882">
                  <a:extLst>
                    <a:ext uri="{9D8B030D-6E8A-4147-A177-3AD203B41FA5}">
                      <a16:colId xmlns:a16="http://schemas.microsoft.com/office/drawing/2014/main" val="1168210384"/>
                    </a:ext>
                  </a:extLst>
                </a:gridCol>
                <a:gridCol w="771882">
                  <a:extLst>
                    <a:ext uri="{9D8B030D-6E8A-4147-A177-3AD203B41FA5}">
                      <a16:colId xmlns:a16="http://schemas.microsoft.com/office/drawing/2014/main" val="3288363155"/>
                    </a:ext>
                  </a:extLst>
                </a:gridCol>
                <a:gridCol w="771882">
                  <a:extLst>
                    <a:ext uri="{9D8B030D-6E8A-4147-A177-3AD203B41FA5}">
                      <a16:colId xmlns:a16="http://schemas.microsoft.com/office/drawing/2014/main" val="557281437"/>
                    </a:ext>
                  </a:extLst>
                </a:gridCol>
                <a:gridCol w="771882">
                  <a:extLst>
                    <a:ext uri="{9D8B030D-6E8A-4147-A177-3AD203B41FA5}">
                      <a16:colId xmlns:a16="http://schemas.microsoft.com/office/drawing/2014/main" val="1235388325"/>
                    </a:ext>
                  </a:extLst>
                </a:gridCol>
              </a:tblGrid>
              <a:tr h="0">
                <a:tc>
                  <a:txBody>
                    <a:bodyPr/>
                    <a:lstStyle/>
                    <a:p>
                      <a:r>
                        <a:rPr lang="en-US" sz="1200" dirty="0"/>
                        <a:t>Short Beam Strength (</a:t>
                      </a:r>
                      <a:r>
                        <a:rPr lang="en-US" sz="1200" dirty="0" err="1"/>
                        <a:t>Mpa</a:t>
                      </a:r>
                      <a:r>
                        <a:rPr lang="en-US" sz="1200" dirty="0"/>
                        <a:t>)</a:t>
                      </a:r>
                    </a:p>
                  </a:txBody>
                  <a:tcPr/>
                </a:tc>
                <a:tc>
                  <a:txBody>
                    <a:bodyPr/>
                    <a:lstStyle/>
                    <a:p>
                      <a:r>
                        <a:rPr lang="en-US" sz="1200" dirty="0"/>
                        <a:t>A1</a:t>
                      </a:r>
                    </a:p>
                  </a:txBody>
                  <a:tcPr/>
                </a:tc>
                <a:tc>
                  <a:txBody>
                    <a:bodyPr/>
                    <a:lstStyle/>
                    <a:p>
                      <a:r>
                        <a:rPr lang="en-US" sz="1200" dirty="0"/>
                        <a:t>A2</a:t>
                      </a:r>
                    </a:p>
                  </a:txBody>
                  <a:tcPr/>
                </a:tc>
                <a:tc>
                  <a:txBody>
                    <a:bodyPr/>
                    <a:lstStyle/>
                    <a:p>
                      <a:r>
                        <a:rPr lang="en-US" sz="1200" dirty="0"/>
                        <a:t>A3</a:t>
                      </a:r>
                    </a:p>
                  </a:txBody>
                  <a:tcPr/>
                </a:tc>
                <a:tc>
                  <a:txBody>
                    <a:bodyPr/>
                    <a:lstStyle/>
                    <a:p>
                      <a:r>
                        <a:rPr lang="en-US" sz="1200" dirty="0"/>
                        <a:t>B1</a:t>
                      </a:r>
                    </a:p>
                  </a:txBody>
                  <a:tcPr/>
                </a:tc>
                <a:tc>
                  <a:txBody>
                    <a:bodyPr/>
                    <a:lstStyle/>
                    <a:p>
                      <a:r>
                        <a:rPr lang="en-US" sz="1200" dirty="0"/>
                        <a:t>B2</a:t>
                      </a:r>
                    </a:p>
                  </a:txBody>
                  <a:tcPr/>
                </a:tc>
                <a:tc>
                  <a:txBody>
                    <a:bodyPr/>
                    <a:lstStyle/>
                    <a:p>
                      <a:r>
                        <a:rPr lang="en-US" sz="1200" dirty="0"/>
                        <a:t>B3</a:t>
                      </a:r>
                    </a:p>
                  </a:txBody>
                  <a:tcPr/>
                </a:tc>
                <a:extLst>
                  <a:ext uri="{0D108BD9-81ED-4DB2-BD59-A6C34878D82A}">
                    <a16:rowId xmlns:a16="http://schemas.microsoft.com/office/drawing/2014/main" val="3708779974"/>
                  </a:ext>
                </a:extLst>
              </a:tr>
              <a:tr h="0">
                <a:tc>
                  <a:txBody>
                    <a:bodyPr/>
                    <a:lstStyle/>
                    <a:p>
                      <a:r>
                        <a:rPr lang="en-US" sz="1200" dirty="0"/>
                        <a:t>1202</a:t>
                      </a:r>
                    </a:p>
                  </a:txBody>
                  <a:tcPr/>
                </a:tc>
                <a:tc>
                  <a:txBody>
                    <a:bodyPr/>
                    <a:lstStyle/>
                    <a:p>
                      <a:pPr algn="ctr" fontAlgn="b"/>
                      <a:r>
                        <a:rPr lang="en-US" sz="1200" b="0" i="0" u="none" strike="noStrike" dirty="0">
                          <a:solidFill>
                            <a:srgbClr val="000000"/>
                          </a:solidFill>
                          <a:effectLst/>
                          <a:latin typeface="+mj-lt"/>
                        </a:rPr>
                        <a:t>10.172</a:t>
                      </a:r>
                    </a:p>
                  </a:txBody>
                  <a:tcPr marL="9525" marR="9525" marT="9525" marB="0" anchor="b"/>
                </a:tc>
                <a:tc>
                  <a:txBody>
                    <a:bodyPr/>
                    <a:lstStyle/>
                    <a:p>
                      <a:pPr algn="ctr" fontAlgn="b"/>
                      <a:r>
                        <a:rPr lang="en-US" sz="1200" b="0" i="0" u="none" strike="noStrike" dirty="0">
                          <a:solidFill>
                            <a:srgbClr val="000000"/>
                          </a:solidFill>
                          <a:effectLst/>
                          <a:latin typeface="+mj-lt"/>
                        </a:rPr>
                        <a:t>11.0995</a:t>
                      </a:r>
                    </a:p>
                  </a:txBody>
                  <a:tcPr marL="9525" marR="9525" marT="9525" marB="0" anchor="b"/>
                </a:tc>
                <a:tc>
                  <a:txBody>
                    <a:bodyPr/>
                    <a:lstStyle/>
                    <a:p>
                      <a:pPr algn="ctr" fontAlgn="b"/>
                      <a:r>
                        <a:rPr lang="en-US" sz="1200" b="0" i="0" u="none" strike="noStrike">
                          <a:solidFill>
                            <a:srgbClr val="000000"/>
                          </a:solidFill>
                          <a:effectLst/>
                          <a:latin typeface="+mj-lt"/>
                        </a:rPr>
                        <a:t>9.1679</a:t>
                      </a:r>
                    </a:p>
                  </a:txBody>
                  <a:tcPr marL="9525" marR="9525" marT="9525" marB="0" anchor="b"/>
                </a:tc>
                <a:tc>
                  <a:txBody>
                    <a:bodyPr/>
                    <a:lstStyle/>
                    <a:p>
                      <a:pPr algn="ctr" fontAlgn="b"/>
                      <a:r>
                        <a:rPr lang="en-US" sz="1200" b="0" i="0" u="none" strike="noStrike">
                          <a:solidFill>
                            <a:srgbClr val="000000"/>
                          </a:solidFill>
                          <a:effectLst/>
                          <a:latin typeface="+mj-lt"/>
                        </a:rPr>
                        <a:t>8.9705</a:t>
                      </a:r>
                    </a:p>
                  </a:txBody>
                  <a:tcPr marL="9525" marR="9525" marT="9525" marB="0" anchor="b"/>
                </a:tc>
                <a:tc>
                  <a:txBody>
                    <a:bodyPr/>
                    <a:lstStyle/>
                    <a:p>
                      <a:pPr algn="ctr" fontAlgn="b"/>
                      <a:r>
                        <a:rPr lang="en-US" sz="1200" b="0" i="0" u="none" strike="noStrike">
                          <a:solidFill>
                            <a:srgbClr val="000000"/>
                          </a:solidFill>
                          <a:effectLst/>
                          <a:latin typeface="+mj-lt"/>
                        </a:rPr>
                        <a:t>9.4933</a:t>
                      </a:r>
                    </a:p>
                  </a:txBody>
                  <a:tcPr marL="9525" marR="9525" marT="9525" marB="0" anchor="b"/>
                </a:tc>
                <a:tc>
                  <a:txBody>
                    <a:bodyPr/>
                    <a:lstStyle/>
                    <a:p>
                      <a:pPr algn="ctr" fontAlgn="b"/>
                      <a:r>
                        <a:rPr lang="en-US" sz="1200" b="0" i="0" u="none" strike="noStrike" dirty="0">
                          <a:solidFill>
                            <a:srgbClr val="000000"/>
                          </a:solidFill>
                          <a:effectLst/>
                          <a:latin typeface="+mj-lt"/>
                        </a:rPr>
                        <a:t>9.2027</a:t>
                      </a:r>
                    </a:p>
                  </a:txBody>
                  <a:tcPr marL="9525" marR="9525" marT="9525" marB="0" anchor="b"/>
                </a:tc>
                <a:extLst>
                  <a:ext uri="{0D108BD9-81ED-4DB2-BD59-A6C34878D82A}">
                    <a16:rowId xmlns:a16="http://schemas.microsoft.com/office/drawing/2014/main" val="2210925304"/>
                  </a:ext>
                </a:extLst>
              </a:tr>
              <a:tr h="0">
                <a:tc>
                  <a:txBody>
                    <a:bodyPr/>
                    <a:lstStyle/>
                    <a:p>
                      <a:r>
                        <a:rPr lang="en-US" sz="1200" dirty="0"/>
                        <a:t>1290</a:t>
                      </a:r>
                    </a:p>
                  </a:txBody>
                  <a:tcPr/>
                </a:tc>
                <a:tc>
                  <a:txBody>
                    <a:bodyPr/>
                    <a:lstStyle/>
                    <a:p>
                      <a:pPr algn="ctr" fontAlgn="b"/>
                      <a:r>
                        <a:rPr lang="en-US" sz="1200" b="0" i="0" u="none" strike="noStrike" dirty="0">
                          <a:solidFill>
                            <a:srgbClr val="000000"/>
                          </a:solidFill>
                          <a:effectLst/>
                          <a:latin typeface="+mj-lt"/>
                        </a:rPr>
                        <a:t>9.662</a:t>
                      </a:r>
                    </a:p>
                  </a:txBody>
                  <a:tcPr marL="9525" marR="9525" marT="9525" marB="0" anchor="b"/>
                </a:tc>
                <a:tc>
                  <a:txBody>
                    <a:bodyPr/>
                    <a:lstStyle/>
                    <a:p>
                      <a:pPr algn="ctr" fontAlgn="b"/>
                      <a:r>
                        <a:rPr lang="en-US" sz="1200" b="0" i="0" u="none" strike="noStrike" dirty="0">
                          <a:solidFill>
                            <a:srgbClr val="000000"/>
                          </a:solidFill>
                          <a:effectLst/>
                          <a:latin typeface="+mj-lt"/>
                        </a:rPr>
                        <a:t>9.0029</a:t>
                      </a:r>
                    </a:p>
                  </a:txBody>
                  <a:tcPr marL="9525" marR="9525" marT="9525" marB="0" anchor="b"/>
                </a:tc>
                <a:tc>
                  <a:txBody>
                    <a:bodyPr/>
                    <a:lstStyle/>
                    <a:p>
                      <a:pPr algn="ctr" fontAlgn="b"/>
                      <a:r>
                        <a:rPr lang="en-US" sz="1200" b="0" i="0" u="none" strike="noStrike" dirty="0">
                          <a:solidFill>
                            <a:srgbClr val="000000"/>
                          </a:solidFill>
                          <a:effectLst/>
                          <a:latin typeface="+mj-lt"/>
                        </a:rPr>
                        <a:t>8.1725</a:t>
                      </a:r>
                    </a:p>
                  </a:txBody>
                  <a:tcPr marL="9525" marR="9525" marT="9525" marB="0" anchor="b"/>
                </a:tc>
                <a:tc>
                  <a:txBody>
                    <a:bodyPr/>
                    <a:lstStyle/>
                    <a:p>
                      <a:pPr algn="ctr" fontAlgn="b"/>
                      <a:r>
                        <a:rPr lang="en-US" sz="1200" b="0" i="0" u="none" strike="noStrike" dirty="0">
                          <a:solidFill>
                            <a:srgbClr val="000000"/>
                          </a:solidFill>
                          <a:effectLst/>
                          <a:latin typeface="+mj-lt"/>
                        </a:rPr>
                        <a:t>8.8717</a:t>
                      </a:r>
                    </a:p>
                  </a:txBody>
                  <a:tcPr marL="9525" marR="9525" marT="9525" marB="0" anchor="b"/>
                </a:tc>
                <a:tc>
                  <a:txBody>
                    <a:bodyPr/>
                    <a:lstStyle/>
                    <a:p>
                      <a:pPr algn="ctr" fontAlgn="b"/>
                      <a:r>
                        <a:rPr lang="en-US" sz="1200" b="0" i="0" u="none" strike="noStrike" dirty="0">
                          <a:solidFill>
                            <a:srgbClr val="000000"/>
                          </a:solidFill>
                          <a:effectLst/>
                          <a:latin typeface="+mj-lt"/>
                        </a:rPr>
                        <a:t>9.1438</a:t>
                      </a:r>
                    </a:p>
                  </a:txBody>
                  <a:tcPr marL="9525" marR="9525" marT="9525" marB="0" anchor="b"/>
                </a:tc>
                <a:tc>
                  <a:txBody>
                    <a:bodyPr/>
                    <a:lstStyle/>
                    <a:p>
                      <a:pPr algn="ctr" fontAlgn="b"/>
                      <a:r>
                        <a:rPr lang="en-US" sz="1200" b="0" i="0" u="none" strike="noStrike" dirty="0">
                          <a:solidFill>
                            <a:srgbClr val="000000"/>
                          </a:solidFill>
                          <a:effectLst/>
                          <a:latin typeface="+mj-lt"/>
                        </a:rPr>
                        <a:t>8.6172</a:t>
                      </a:r>
                    </a:p>
                  </a:txBody>
                  <a:tcPr marL="9525" marR="9525" marT="9525" marB="0" anchor="b"/>
                </a:tc>
                <a:extLst>
                  <a:ext uri="{0D108BD9-81ED-4DB2-BD59-A6C34878D82A}">
                    <a16:rowId xmlns:a16="http://schemas.microsoft.com/office/drawing/2014/main" val="3089660615"/>
                  </a:ext>
                </a:extLst>
              </a:tr>
            </a:tbl>
          </a:graphicData>
        </a:graphic>
      </p:graphicFrame>
      <p:graphicFrame>
        <p:nvGraphicFramePr>
          <p:cNvPr id="8" name="Table 7">
            <a:extLst>
              <a:ext uri="{FF2B5EF4-FFF2-40B4-BE49-F238E27FC236}">
                <a16:creationId xmlns:a16="http://schemas.microsoft.com/office/drawing/2014/main" id="{3177D407-4878-4909-A691-62E069882AE7}"/>
              </a:ext>
            </a:extLst>
          </p:cNvPr>
          <p:cNvGraphicFramePr>
            <a:graphicFrameLocks noGrp="1"/>
          </p:cNvGraphicFramePr>
          <p:nvPr>
            <p:extLst>
              <p:ext uri="{D42A27DB-BD31-4B8C-83A1-F6EECF244321}">
                <p14:modId xmlns:p14="http://schemas.microsoft.com/office/powerpoint/2010/main" val="2488915486"/>
              </p:ext>
            </p:extLst>
          </p:nvPr>
        </p:nvGraphicFramePr>
        <p:xfrm>
          <a:off x="852311" y="3696496"/>
          <a:ext cx="4747684" cy="777240"/>
        </p:xfrm>
        <a:graphic>
          <a:graphicData uri="http://schemas.openxmlformats.org/drawingml/2006/table">
            <a:tbl>
              <a:tblPr firstRow="1" bandRow="1">
                <a:tableStyleId>{5C22544A-7EE6-4342-B048-85BDC9FD1C3A}</a:tableStyleId>
              </a:tblPr>
              <a:tblGrid>
                <a:gridCol w="1186921">
                  <a:extLst>
                    <a:ext uri="{9D8B030D-6E8A-4147-A177-3AD203B41FA5}">
                      <a16:colId xmlns:a16="http://schemas.microsoft.com/office/drawing/2014/main" val="721630242"/>
                    </a:ext>
                  </a:extLst>
                </a:gridCol>
                <a:gridCol w="1186921">
                  <a:extLst>
                    <a:ext uri="{9D8B030D-6E8A-4147-A177-3AD203B41FA5}">
                      <a16:colId xmlns:a16="http://schemas.microsoft.com/office/drawing/2014/main" val="1276938935"/>
                    </a:ext>
                  </a:extLst>
                </a:gridCol>
                <a:gridCol w="1186921">
                  <a:extLst>
                    <a:ext uri="{9D8B030D-6E8A-4147-A177-3AD203B41FA5}">
                      <a16:colId xmlns:a16="http://schemas.microsoft.com/office/drawing/2014/main" val="3657486624"/>
                    </a:ext>
                  </a:extLst>
                </a:gridCol>
                <a:gridCol w="1186921">
                  <a:extLst>
                    <a:ext uri="{9D8B030D-6E8A-4147-A177-3AD203B41FA5}">
                      <a16:colId xmlns:a16="http://schemas.microsoft.com/office/drawing/2014/main" val="2958955310"/>
                    </a:ext>
                  </a:extLst>
                </a:gridCol>
              </a:tblGrid>
              <a:tr h="191754">
                <a:tc>
                  <a:txBody>
                    <a:bodyPr/>
                    <a:lstStyle/>
                    <a:p>
                      <a:endParaRPr lang="en-US" sz="1100" dirty="0"/>
                    </a:p>
                  </a:txBody>
                  <a:tcPr/>
                </a:tc>
                <a:tc>
                  <a:txBody>
                    <a:bodyPr/>
                    <a:lstStyle/>
                    <a:p>
                      <a:r>
                        <a:rPr lang="en-US" sz="1100" dirty="0"/>
                        <a:t>Average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100" dirty="0">
                          <a:latin typeface="Calibri" panose="020F0502020204030204" pitchFamily="34" charset="0"/>
                          <a:cs typeface="Calibri" panose="020F0502020204030204" pitchFamily="34" charset="0"/>
                        </a:rPr>
                        <a:t>σ</a:t>
                      </a:r>
                      <a:endParaRPr lang="en-US" sz="1100" dirty="0"/>
                    </a:p>
                  </a:txBody>
                  <a:tcPr/>
                </a:tc>
                <a:tc>
                  <a:txBody>
                    <a:bodyPr/>
                    <a:lstStyle/>
                    <a:p>
                      <a:r>
                        <a:rPr lang="en-US" sz="1100" dirty="0"/>
                        <a:t>CV</a:t>
                      </a:r>
                    </a:p>
                  </a:txBody>
                  <a:tcPr/>
                </a:tc>
                <a:extLst>
                  <a:ext uri="{0D108BD9-81ED-4DB2-BD59-A6C34878D82A}">
                    <a16:rowId xmlns:a16="http://schemas.microsoft.com/office/drawing/2014/main" val="1654289265"/>
                  </a:ext>
                </a:extLst>
              </a:tr>
              <a:tr h="191754">
                <a:tc>
                  <a:txBody>
                    <a:bodyPr/>
                    <a:lstStyle/>
                    <a:p>
                      <a:r>
                        <a:rPr lang="en-US" sz="1100" dirty="0"/>
                        <a:t>1202</a:t>
                      </a:r>
                    </a:p>
                  </a:txBody>
                  <a:tcPr/>
                </a:tc>
                <a:tc>
                  <a:txBody>
                    <a:bodyPr/>
                    <a:lstStyle/>
                    <a:p>
                      <a:r>
                        <a:rPr lang="en-US" sz="1100" b="1" dirty="0"/>
                        <a:t>9.68 MPa</a:t>
                      </a:r>
                    </a:p>
                  </a:txBody>
                  <a:tcPr/>
                </a:tc>
                <a:tc>
                  <a:txBody>
                    <a:bodyPr/>
                    <a:lstStyle/>
                    <a:p>
                      <a:r>
                        <a:rPr lang="en-US" sz="1100" dirty="0"/>
                        <a:t>0.811 MPa</a:t>
                      </a:r>
                    </a:p>
                  </a:txBody>
                  <a:tcPr/>
                </a:tc>
                <a:tc>
                  <a:txBody>
                    <a:bodyPr/>
                    <a:lstStyle/>
                    <a:p>
                      <a:r>
                        <a:rPr lang="en-US" sz="1100" dirty="0"/>
                        <a:t>8.37%</a:t>
                      </a:r>
                    </a:p>
                  </a:txBody>
                  <a:tcPr/>
                </a:tc>
                <a:extLst>
                  <a:ext uri="{0D108BD9-81ED-4DB2-BD59-A6C34878D82A}">
                    <a16:rowId xmlns:a16="http://schemas.microsoft.com/office/drawing/2014/main" val="1645548044"/>
                  </a:ext>
                </a:extLst>
              </a:tr>
              <a:tr h="191754">
                <a:tc>
                  <a:txBody>
                    <a:bodyPr/>
                    <a:lstStyle/>
                    <a:p>
                      <a:r>
                        <a:rPr lang="en-US" sz="1100" dirty="0"/>
                        <a:t>1290</a:t>
                      </a:r>
                    </a:p>
                  </a:txBody>
                  <a:tcPr/>
                </a:tc>
                <a:tc>
                  <a:txBody>
                    <a:bodyPr/>
                    <a:lstStyle/>
                    <a:p>
                      <a:r>
                        <a:rPr lang="en-US" sz="1100" b="1" dirty="0"/>
                        <a:t>8.91 MPa</a:t>
                      </a:r>
                    </a:p>
                  </a:txBody>
                  <a:tcPr/>
                </a:tc>
                <a:tc>
                  <a:txBody>
                    <a:bodyPr/>
                    <a:lstStyle/>
                    <a:p>
                      <a:r>
                        <a:rPr lang="en-US" sz="1100" dirty="0"/>
                        <a:t>0.502 MPa</a:t>
                      </a:r>
                    </a:p>
                  </a:txBody>
                  <a:tcPr/>
                </a:tc>
                <a:tc>
                  <a:txBody>
                    <a:bodyPr/>
                    <a:lstStyle/>
                    <a:p>
                      <a:r>
                        <a:rPr lang="en-US" sz="1100" dirty="0"/>
                        <a:t>5.18%</a:t>
                      </a:r>
                    </a:p>
                  </a:txBody>
                  <a:tcPr/>
                </a:tc>
                <a:extLst>
                  <a:ext uri="{0D108BD9-81ED-4DB2-BD59-A6C34878D82A}">
                    <a16:rowId xmlns:a16="http://schemas.microsoft.com/office/drawing/2014/main" val="446173868"/>
                  </a:ext>
                </a:extLst>
              </a:tr>
            </a:tbl>
          </a:graphicData>
        </a:graphic>
      </p:graphicFrame>
    </p:spTree>
    <p:extLst>
      <p:ext uri="{BB962C8B-B14F-4D97-AF65-F5344CB8AC3E}">
        <p14:creationId xmlns:p14="http://schemas.microsoft.com/office/powerpoint/2010/main" val="140947446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F0A76-EA2C-4226-8E56-F60EA2D71A67}"/>
              </a:ext>
            </a:extLst>
          </p:cNvPr>
          <p:cNvSpPr>
            <a:spLocks noGrp="1"/>
          </p:cNvSpPr>
          <p:nvPr>
            <p:ph type="title"/>
          </p:nvPr>
        </p:nvSpPr>
        <p:spPr/>
        <p:txBody>
          <a:bodyPr/>
          <a:lstStyle/>
          <a:p>
            <a:r>
              <a:rPr lang="en-US" dirty="0"/>
              <a:t>Comparison between S and E-glass</a:t>
            </a:r>
          </a:p>
        </p:txBody>
      </p:sp>
      <p:sp>
        <p:nvSpPr>
          <p:cNvPr id="3" name="Text Placeholder 2">
            <a:extLst>
              <a:ext uri="{FF2B5EF4-FFF2-40B4-BE49-F238E27FC236}">
                <a16:creationId xmlns:a16="http://schemas.microsoft.com/office/drawing/2014/main" id="{46BCC5F4-9E37-48E2-B62F-3F2FBDE4D2AC}"/>
              </a:ext>
            </a:extLst>
          </p:cNvPr>
          <p:cNvSpPr>
            <a:spLocks noGrp="1"/>
          </p:cNvSpPr>
          <p:nvPr>
            <p:ph type="body" idx="1"/>
          </p:nvPr>
        </p:nvSpPr>
        <p:spPr>
          <a:xfrm>
            <a:off x="342900" y="1200151"/>
            <a:ext cx="2301240" cy="3394472"/>
          </a:xfrm>
        </p:spPr>
        <p:txBody>
          <a:bodyPr>
            <a:normAutofit lnSpcReduction="10000"/>
          </a:bodyPr>
          <a:lstStyle/>
          <a:p>
            <a:r>
              <a:rPr lang="en-US" sz="1400" dirty="0"/>
              <a:t>E-glass has a lower softening temperature than S glass and appears to be degraded further during the reaction process. A comparison between 0.003” E and S-glass tape is in progress with Shear and compressive tests</a:t>
            </a:r>
          </a:p>
          <a:p>
            <a:endParaRPr lang="en-US" sz="1400" dirty="0"/>
          </a:p>
          <a:p>
            <a:r>
              <a:rPr lang="en-US" sz="1400" dirty="0"/>
              <a:t>Tests are ongoing</a:t>
            </a:r>
          </a:p>
          <a:p>
            <a:r>
              <a:rPr lang="en-US" sz="1400" dirty="0"/>
              <a:t>High sample rate acoustic data is being recorded</a:t>
            </a:r>
          </a:p>
          <a:p>
            <a:r>
              <a:rPr lang="en-US" sz="1300" dirty="0"/>
              <a:t>Higher load data rate will be used for future tests (100 Hz - 1kHz)</a:t>
            </a:r>
          </a:p>
        </p:txBody>
      </p:sp>
      <p:sp>
        <p:nvSpPr>
          <p:cNvPr id="4" name="Slide Number Placeholder 3">
            <a:extLst>
              <a:ext uri="{FF2B5EF4-FFF2-40B4-BE49-F238E27FC236}">
                <a16:creationId xmlns:a16="http://schemas.microsoft.com/office/drawing/2014/main" id="{EA100643-BA62-4B9C-B71E-6026C1997FE3}"/>
              </a:ext>
            </a:extLst>
          </p:cNvPr>
          <p:cNvSpPr>
            <a:spLocks noGrp="1"/>
          </p:cNvSpPr>
          <p:nvPr>
            <p:ph type="sldNum" sz="quarter" idx="2"/>
          </p:nvPr>
        </p:nvSpPr>
        <p:spPr>
          <a:xfrm>
            <a:off x="7403382" y="4800314"/>
            <a:ext cx="140421" cy="207749"/>
          </a:xfrm>
        </p:spPr>
        <p:txBody>
          <a:bodyPr/>
          <a:lstStyle/>
          <a:p>
            <a:pPr>
              <a:defRPr/>
            </a:pPr>
            <a:fld id="{148C009B-CB69-E04A-B9B3-34B26D69E9CF}" type="slidenum">
              <a:rPr lang="en-US" smtClean="0"/>
              <a:pPr>
                <a:defRPr/>
              </a:pPr>
              <a:t>8</a:t>
            </a:fld>
            <a:endParaRPr lang="en-US" dirty="0"/>
          </a:p>
        </p:txBody>
      </p:sp>
      <p:graphicFrame>
        <p:nvGraphicFramePr>
          <p:cNvPr id="7" name="Chart 6">
            <a:extLst>
              <a:ext uri="{FF2B5EF4-FFF2-40B4-BE49-F238E27FC236}">
                <a16:creationId xmlns:a16="http://schemas.microsoft.com/office/drawing/2014/main" id="{C0998C07-CE4C-45D8-9362-498CF2C50B2B}"/>
              </a:ext>
            </a:extLst>
          </p:cNvPr>
          <p:cNvGraphicFramePr>
            <a:graphicFrameLocks noGrp="1"/>
          </p:cNvGraphicFramePr>
          <p:nvPr>
            <p:extLst>
              <p:ext uri="{D42A27DB-BD31-4B8C-83A1-F6EECF244321}">
                <p14:modId xmlns:p14="http://schemas.microsoft.com/office/powerpoint/2010/main" val="1120357860"/>
              </p:ext>
            </p:extLst>
          </p:nvPr>
        </p:nvGraphicFramePr>
        <p:xfrm>
          <a:off x="2697480" y="1005603"/>
          <a:ext cx="4014652" cy="35890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8473450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C50EB5-4B27-4030-B10C-72C20D3ED92C}"/>
              </a:ext>
            </a:extLst>
          </p:cNvPr>
          <p:cNvSpPr>
            <a:spLocks noGrp="1"/>
          </p:cNvSpPr>
          <p:nvPr>
            <p:ph type="title"/>
          </p:nvPr>
        </p:nvSpPr>
        <p:spPr/>
        <p:txBody>
          <a:bodyPr>
            <a:normAutofit/>
          </a:bodyPr>
          <a:lstStyle/>
          <a:p>
            <a:r>
              <a:rPr lang="en-US" dirty="0"/>
              <a:t>Energy.</a:t>
            </a:r>
          </a:p>
        </p:txBody>
      </p:sp>
      <p:sp>
        <p:nvSpPr>
          <p:cNvPr id="2" name="Text Placeholder 1">
            <a:extLst>
              <a:ext uri="{FF2B5EF4-FFF2-40B4-BE49-F238E27FC236}">
                <a16:creationId xmlns:a16="http://schemas.microsoft.com/office/drawing/2014/main" id="{269523E9-707B-42FA-8EC5-603E9AF830E8}"/>
              </a:ext>
            </a:extLst>
          </p:cNvPr>
          <p:cNvSpPr>
            <a:spLocks noGrp="1"/>
          </p:cNvSpPr>
          <p:nvPr>
            <p:ph type="body" idx="1"/>
          </p:nvPr>
        </p:nvSpPr>
        <p:spPr>
          <a:xfrm>
            <a:off x="342900" y="1200151"/>
            <a:ext cx="3888616" cy="3394472"/>
          </a:xfrm>
        </p:spPr>
        <p:txBody>
          <a:bodyPr>
            <a:normAutofit fontScale="92500" lnSpcReduction="10000"/>
          </a:bodyPr>
          <a:lstStyle/>
          <a:p>
            <a:pPr marL="285750" indent="-285750">
              <a:buFont typeface="Arial" panose="020B0604020202020204" pitchFamily="34" charset="0"/>
              <a:buChar char="•"/>
            </a:pPr>
            <a:r>
              <a:rPr lang="en-US" dirty="0"/>
              <a:t>During testing, a force is applied over a displacement.</a:t>
            </a:r>
          </a:p>
          <a:p>
            <a:pPr marL="742950" lvl="1" indent="-285750">
              <a:buFont typeface="Arial" panose="020B0604020202020204" pitchFamily="34" charset="0"/>
              <a:buChar char="•"/>
            </a:pPr>
            <a:r>
              <a:rPr lang="en-US" dirty="0"/>
              <a:t>Work is done</a:t>
            </a:r>
          </a:p>
          <a:p>
            <a:pPr marL="285750" indent="-285750">
              <a:buFont typeface="Arial" panose="020B0604020202020204" pitchFamily="34" charset="0"/>
              <a:buChar char="•"/>
            </a:pPr>
            <a:r>
              <a:rPr lang="en-US" dirty="0"/>
              <a:t>In the elastic regime, this energy is stored as strain energy and is recoverable.</a:t>
            </a:r>
          </a:p>
          <a:p>
            <a:pPr marL="285750" indent="-285750">
              <a:buFont typeface="Arial" panose="020B0604020202020204" pitchFamily="34" charset="0"/>
              <a:buChar char="•"/>
            </a:pPr>
            <a:r>
              <a:rPr lang="en-US" dirty="0"/>
              <a:t>In the plastic regime work is done to deform the sample.</a:t>
            </a:r>
          </a:p>
          <a:p>
            <a:pPr marL="742950" lvl="1" indent="-285750">
              <a:buFont typeface="Arial" panose="020B0604020202020204" pitchFamily="34" charset="0"/>
              <a:buChar char="•"/>
            </a:pPr>
            <a:r>
              <a:rPr lang="en-US" dirty="0"/>
              <a:t>A small(negligible?) amount is stored in structure defects</a:t>
            </a:r>
          </a:p>
          <a:p>
            <a:pPr marL="742950" lvl="1" indent="-285750">
              <a:buFont typeface="Arial" panose="020B0604020202020204" pitchFamily="34" charset="0"/>
              <a:buChar char="•"/>
            </a:pPr>
            <a:r>
              <a:rPr lang="en-US" dirty="0"/>
              <a:t>A majority is dissipated as heat</a:t>
            </a:r>
          </a:p>
          <a:p>
            <a:pPr marL="285750" indent="-285750">
              <a:buFont typeface="Arial" panose="020B0604020202020204" pitchFamily="34" charset="0"/>
              <a:buChar char="•"/>
            </a:pPr>
            <a:r>
              <a:rPr lang="en-US" dirty="0"/>
              <a:t>Cable stacks do not behave in an ideal plastic fashion.</a:t>
            </a:r>
          </a:p>
          <a:p>
            <a:endParaRPr lang="en-US" dirty="0"/>
          </a:p>
        </p:txBody>
      </p:sp>
      <p:sp>
        <p:nvSpPr>
          <p:cNvPr id="6" name="Slide Number Placeholder 5">
            <a:extLst>
              <a:ext uri="{FF2B5EF4-FFF2-40B4-BE49-F238E27FC236}">
                <a16:creationId xmlns:a16="http://schemas.microsoft.com/office/drawing/2014/main" id="{19741B53-40B5-4BFB-89DE-4FA723BF6316}"/>
              </a:ext>
            </a:extLst>
          </p:cNvPr>
          <p:cNvSpPr>
            <a:spLocks noGrp="1"/>
          </p:cNvSpPr>
          <p:nvPr>
            <p:ph type="sldNum" sz="quarter" idx="2"/>
          </p:nvPr>
        </p:nvSpPr>
        <p:spPr>
          <a:xfrm>
            <a:off x="7403382" y="4800314"/>
            <a:ext cx="140421" cy="207749"/>
          </a:xfrm>
        </p:spPr>
        <p:txBody>
          <a:bodyPr/>
          <a:lstStyle/>
          <a:p>
            <a:pPr>
              <a:defRPr/>
            </a:pPr>
            <a:fld id="{148C009B-CB69-E04A-B9B3-34B26D69E9CF}" type="slidenum">
              <a:rPr lang="en-US" smtClean="0"/>
              <a:pPr>
                <a:defRPr/>
              </a:pPr>
              <a:t>9</a:t>
            </a:fld>
            <a:endParaRPr lang="en-US" dirty="0"/>
          </a:p>
        </p:txBody>
      </p:sp>
      <p:pic>
        <p:nvPicPr>
          <p:cNvPr id="7" name="Content Placeholder 6">
            <a:extLst>
              <a:ext uri="{FF2B5EF4-FFF2-40B4-BE49-F238E27FC236}">
                <a16:creationId xmlns:a16="http://schemas.microsoft.com/office/drawing/2014/main" id="{48EB9C5A-D2D6-475C-B093-1190FA13755B}"/>
              </a:ext>
            </a:extLst>
          </p:cNvPr>
          <p:cNvPicPr>
            <a:picLocks noGrp="1" noChangeAspect="1"/>
          </p:cNvPicPr>
          <p:nvPr>
            <p:ph idx="4294967295"/>
          </p:nvPr>
        </p:nvPicPr>
        <p:blipFill>
          <a:blip r:embed="rId2"/>
          <a:stretch>
            <a:fillRect/>
          </a:stretch>
        </p:blipFill>
        <p:spPr>
          <a:xfrm>
            <a:off x="4498979" y="1052517"/>
            <a:ext cx="2359025" cy="1743075"/>
          </a:xfrm>
          <a:prstGeom prst="rect">
            <a:avLst/>
          </a:prstGeom>
        </p:spPr>
      </p:pic>
      <p:pic>
        <p:nvPicPr>
          <p:cNvPr id="8" name="Picture 7">
            <a:extLst>
              <a:ext uri="{FF2B5EF4-FFF2-40B4-BE49-F238E27FC236}">
                <a16:creationId xmlns:a16="http://schemas.microsoft.com/office/drawing/2014/main" id="{BD687C9A-11A0-4248-A73A-EAD155CEA5E2}"/>
              </a:ext>
            </a:extLst>
          </p:cNvPr>
          <p:cNvPicPr>
            <a:picLocks noChangeAspect="1"/>
          </p:cNvPicPr>
          <p:nvPr/>
        </p:nvPicPr>
        <p:blipFill>
          <a:blip r:embed="rId3"/>
          <a:stretch>
            <a:fillRect/>
          </a:stretch>
        </p:blipFill>
        <p:spPr>
          <a:xfrm>
            <a:off x="4820360" y="2833671"/>
            <a:ext cx="1694745" cy="1610008"/>
          </a:xfrm>
          <a:prstGeom prst="rect">
            <a:avLst/>
          </a:prstGeom>
        </p:spPr>
      </p:pic>
    </p:spTree>
    <p:extLst>
      <p:ext uri="{BB962C8B-B14F-4D97-AF65-F5344CB8AC3E}">
        <p14:creationId xmlns:p14="http://schemas.microsoft.com/office/powerpoint/2010/main" val="4186117337"/>
      </p:ext>
    </p:extLst>
  </p:cSld>
  <p:clrMapOvr>
    <a:masterClrMapping/>
  </p:clrMapOvr>
  <p:transition spd="med"/>
</p:sld>
</file>

<file path=ppt/theme/theme1.xml><?xml version="1.0" encoding="utf-8"?>
<a:theme xmlns:a="http://schemas.openxmlformats.org/drawingml/2006/main" name="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CC0BA59F-F041-4A4A-B5A7-70988B318AC9}" vid="{1D599B4C-3A8E-4AAF-AAD1-A7248040689F}"/>
    </a:ext>
  </a:extLst>
</a:theme>
</file>

<file path=ppt/theme/theme2.xml><?xml version="1.0" encoding="utf-8"?>
<a:theme xmlns:a="http://schemas.openxmlformats.org/drawingml/2006/main" name="ATAP No Footer">
  <a:themeElements>
    <a:clrScheme name="Custom 10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ATAP No Footer">
  <a:themeElements>
    <a:clrScheme name="Custom 10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501E505-6EEA-4547-9BD6-4D87990433ED}" vid="{0C18A7FB-33E5-4FD4-88FF-37A128C3E53F}"/>
    </a:ext>
  </a:extLst>
</a:theme>
</file>

<file path=ppt/theme/theme5.xml><?xml version="1.0" encoding="utf-8"?>
<a:theme xmlns:a="http://schemas.openxmlformats.org/drawingml/2006/main" name="2_ATAP No Footer">
  <a:themeElements>
    <a:clrScheme name="ATAP No Footer">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ATAP No Footer">
      <a:majorFont>
        <a:latin typeface="Helvetica"/>
        <a:ea typeface="Helvetica"/>
        <a:cs typeface="Helvetica"/>
      </a:majorFont>
      <a:minorFont>
        <a:latin typeface="Calibri"/>
        <a:ea typeface="Calibri"/>
        <a:cs typeface="Calibri"/>
      </a:minorFont>
    </a:fontScheme>
    <a:fmtScheme name="ATAP No Foot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Franklin Gothic Book"/>
            <a:ea typeface="Franklin Gothic Book"/>
            <a:cs typeface="Franklin Gothic Book"/>
            <a:sym typeface="Franklin Gothic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Franklin Gothic Book"/>
            <a:ea typeface="Franklin Gothic Book"/>
            <a:cs typeface="Franklin Gothic Book"/>
            <a:sym typeface="Franklin Gothic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MDP Template 1.potx" id="{F1886FA7-DB5F-4D20-BD93-F1EF024EB04D}" vid="{6897A628-8D56-4DD4-9D64-435AC2751E30}"/>
    </a:ext>
  </a:extLst>
</a:theme>
</file>

<file path=ppt/theme/theme6.xml><?xml version="1.0" encoding="utf-8"?>
<a:theme xmlns:a="http://schemas.openxmlformats.org/drawingml/2006/main" name="3_ATAP No Footer">
  <a:themeElements>
    <a:clrScheme name="Custom 10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FNAL_PowerPoint_16x9_100716</Template>
  <TotalTime>4085</TotalTime>
  <Words>3204</Words>
  <Application>Microsoft Office PowerPoint</Application>
  <PresentationFormat>Custom</PresentationFormat>
  <Paragraphs>477</Paragraphs>
  <Slides>44</Slides>
  <Notes>1</Notes>
  <HiddenSlides>0</HiddenSlides>
  <MMClips>1</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44</vt:i4>
      </vt:variant>
    </vt:vector>
  </HeadingPairs>
  <TitlesOfParts>
    <vt:vector size="59" baseType="lpstr">
      <vt:lpstr>MS PGothic</vt:lpstr>
      <vt:lpstr>Arial</vt:lpstr>
      <vt:lpstr>Calibri</vt:lpstr>
      <vt:lpstr>Cambria Math</vt:lpstr>
      <vt:lpstr>Courier New</vt:lpstr>
      <vt:lpstr>Franklin Gothic Book</vt:lpstr>
      <vt:lpstr>Franklin Gothic Medium</vt:lpstr>
      <vt:lpstr>Geneva</vt:lpstr>
      <vt:lpstr>Helvetica</vt:lpstr>
      <vt:lpstr>Fermilab_PPT_090915</vt:lpstr>
      <vt:lpstr>ATAP No Footer</vt:lpstr>
      <vt:lpstr>1_ATAP No Footer</vt:lpstr>
      <vt:lpstr>Fermilab_PPT_090815</vt:lpstr>
      <vt:lpstr>2_ATAP No Footer</vt:lpstr>
      <vt:lpstr>3_ATAP No Footer</vt:lpstr>
      <vt:lpstr>PowerPoint Presentation</vt:lpstr>
      <vt:lpstr>Outline</vt:lpstr>
      <vt:lpstr>PowerPoint Presentation</vt:lpstr>
      <vt:lpstr>Why Short Beam Shear Testing</vt:lpstr>
      <vt:lpstr>Sample Preparation</vt:lpstr>
      <vt:lpstr>Test Data</vt:lpstr>
      <vt:lpstr>Short Beam Strength per ASTM D2344</vt:lpstr>
      <vt:lpstr>Comparison between S and E-glass</vt:lpstr>
      <vt:lpstr>Energy.</vt:lpstr>
      <vt:lpstr>Interface Failure During Testing</vt:lpstr>
      <vt:lpstr>What is the scale of energy release?</vt:lpstr>
      <vt:lpstr>How about more events?</vt:lpstr>
      <vt:lpstr>And we can do more stuff!</vt:lpstr>
      <vt:lpstr>Improving Aquisition</vt:lpstr>
      <vt:lpstr>Look, they do line up!</vt:lpstr>
      <vt:lpstr>High Viscosity Impregnation: Enabling Filled and Thermoplastic Resins</vt:lpstr>
      <vt:lpstr>Rules of Mixtures: Guidelines to Engineering Composites.</vt:lpstr>
      <vt:lpstr>Cable Directions</vt:lpstr>
      <vt:lpstr>Plots of Calculated Modulus vs loadings for different rules for mixtures</vt:lpstr>
      <vt:lpstr>On Thermal Contraction</vt:lpstr>
      <vt:lpstr>So Why do We Care?</vt:lpstr>
      <vt:lpstr>Vacuum-Pressure Resin Infusion Molding (VPRIM)</vt:lpstr>
      <vt:lpstr>An Experiment: Can this work?</vt:lpstr>
      <vt:lpstr>Coil and Tooling</vt:lpstr>
      <vt:lpstr>How does it Fill?</vt:lpstr>
      <vt:lpstr>Testing: Short Beam Shear</vt:lpstr>
      <vt:lpstr>Comparison of results</vt:lpstr>
      <vt:lpstr>PowerPoint Presentation</vt:lpstr>
      <vt:lpstr>Aside from Highly Filled Resins</vt:lpstr>
      <vt:lpstr>Attempting to pot some samples</vt:lpstr>
      <vt:lpstr>1st Attempts with Ultem 1000 PEI resin</vt:lpstr>
      <vt:lpstr>Moving forward with Thermoplastics</vt:lpstr>
      <vt:lpstr>In Summary</vt:lpstr>
      <vt:lpstr>PowerPoint Presentation</vt:lpstr>
      <vt:lpstr>Background</vt:lpstr>
      <vt:lpstr>Binder Conclusions</vt:lpstr>
      <vt:lpstr>Cable insulation properties in the azimuthal direction</vt:lpstr>
      <vt:lpstr>Lets just double check</vt:lpstr>
      <vt:lpstr>From earlier ten stack measurements:</vt:lpstr>
      <vt:lpstr>Sample Prep</vt:lpstr>
      <vt:lpstr>Filling</vt:lpstr>
      <vt:lpstr>It went in and came out</vt:lpstr>
      <vt:lpstr>Sample Demolding</vt:lpstr>
      <vt:lpstr>Future Plans</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T. Krave</dc:creator>
  <cp:lastModifiedBy>Steven T. Krave</cp:lastModifiedBy>
  <cp:revision>37</cp:revision>
  <cp:lastPrinted>2014-01-20T19:40:21Z</cp:lastPrinted>
  <dcterms:created xsi:type="dcterms:W3CDTF">2018-12-05T16:34:18Z</dcterms:created>
  <dcterms:modified xsi:type="dcterms:W3CDTF">2019-01-17T14:28:49Z</dcterms:modified>
</cp:coreProperties>
</file>