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096194B-38DA-BC47-9F19-F59F6E3EB2C4}" type="datetimeFigureOut">
              <a:rPr lang="en-US" smtClean="0"/>
              <a:pPr/>
              <a:t>7/7/08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Fermi Mac Users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Segbawu</a:t>
            </a:r>
          </a:p>
          <a:p>
            <a:r>
              <a:rPr lang="en-US" dirty="0" smtClean="0"/>
              <a:t>July 07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meeting - Mac Users Group Meeting @ Dark Side 6th Floor West</a:t>
            </a:r>
          </a:p>
          <a:p>
            <a:r>
              <a:rPr lang="en-US" dirty="0" smtClean="0"/>
              <a:t>Security Notices – Coming Soon</a:t>
            </a:r>
          </a:p>
          <a:p>
            <a:r>
              <a:rPr lang="en-US" dirty="0" smtClean="0"/>
              <a:t>Licensing – Next Month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Apple Updates</a:t>
            </a:r>
          </a:p>
          <a:p>
            <a:r>
              <a:rPr lang="en-US" dirty="0" smtClean="0"/>
              <a:t>Fermi Updates</a:t>
            </a:r>
          </a:p>
          <a:p>
            <a:r>
              <a:rPr lang="en-US" dirty="0" smtClean="0"/>
              <a:t>Cool Tools Tips </a:t>
            </a:r>
            <a:r>
              <a:rPr lang="en-US" smtClean="0"/>
              <a:t>and </a:t>
            </a:r>
            <a:r>
              <a:rPr lang="en-US" smtClean="0"/>
              <a:t>Tricks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13672</TotalTime>
  <Words>42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Breeze</vt:lpstr>
      <vt:lpstr>Fermi Mac Users Meeting</vt:lpstr>
      <vt:lpstr>Welcome</vt:lpstr>
      <vt:lpstr>Agenda</vt:lpstr>
    </vt:vector>
  </TitlesOfParts>
  <Company>Fermilab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 Mac Users Meeting</dc:title>
  <dc:creator>Ben Segbawu</dc:creator>
  <cp:lastModifiedBy>Ben Segbawu</cp:lastModifiedBy>
  <cp:revision>110</cp:revision>
  <dcterms:created xsi:type="dcterms:W3CDTF">2008-07-07T16:18:34Z</dcterms:created>
  <dcterms:modified xsi:type="dcterms:W3CDTF">2008-07-07T18:10:31Z</dcterms:modified>
</cp:coreProperties>
</file>