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403" r:id="rId2"/>
    <p:sldId id="404" r:id="rId3"/>
    <p:sldId id="398" r:id="rId4"/>
    <p:sldId id="401" r:id="rId5"/>
    <p:sldId id="406" r:id="rId6"/>
    <p:sldId id="40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4" autoAdjust="0"/>
    <p:restoredTop sz="93682" autoAdjust="0"/>
  </p:normalViewPr>
  <p:slideViewPr>
    <p:cSldViewPr>
      <p:cViewPr varScale="1">
        <p:scale>
          <a:sx n="80" d="100"/>
          <a:sy n="80" d="100"/>
        </p:scale>
        <p:origin x="1526" y="2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-1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2011" y="5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71801" cy="459317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5011" y="1"/>
            <a:ext cx="2971801" cy="459317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04D06D4B-F083-4F0B-B6C9-2D493B329ED9}" type="datetimeFigureOut">
              <a:rPr lang="en-US" smtClean="0"/>
              <a:t>11/29/2018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684687"/>
            <a:ext cx="2971801" cy="459316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5011" y="8684687"/>
            <a:ext cx="2971801" cy="459316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BC3C506F-2269-46DF-AAD8-716176AB6A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33633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3072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02520" y="6538623"/>
            <a:ext cx="336679" cy="184666"/>
          </a:xfrm>
        </p:spPr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1495553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 dirty="0"/>
              <a:t>F. Feyzi</a:t>
            </a:r>
            <a:endParaRPr dirty="0"/>
          </a:p>
        </p:txBody>
      </p:sp>
      <p:sp>
        <p:nvSpPr>
          <p:cNvPr id="8" name="Holder 5"/>
          <p:cNvSpPr>
            <a:spLocks noGrp="1"/>
          </p:cNvSpPr>
          <p:nvPr>
            <p:ph type="dt" sz="half" idx="6"/>
          </p:nvPr>
        </p:nvSpPr>
        <p:spPr>
          <a:xfrm>
            <a:off x="25513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 dirty="0"/>
              <a:t>14 November 2018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rgbClr val="3B5A77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1495553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 dirty="0"/>
              <a:t>F. Feyzi</a:t>
            </a:r>
            <a:endParaRPr dirty="0"/>
          </a:p>
        </p:txBody>
      </p:sp>
      <p:sp>
        <p:nvSpPr>
          <p:cNvPr id="8" name="Holder 5"/>
          <p:cNvSpPr>
            <a:spLocks noGrp="1"/>
          </p:cNvSpPr>
          <p:nvPr>
            <p:ph type="dt" sz="half" idx="6"/>
          </p:nvPr>
        </p:nvSpPr>
        <p:spPr>
          <a:xfrm>
            <a:off x="2667000" y="6538623"/>
            <a:ext cx="14478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 dirty="0"/>
              <a:t>14 November 2018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962" y="635889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8156447" y="6499859"/>
            <a:ext cx="541020" cy="2209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k object 18"/>
          <p:cNvSpPr/>
          <p:nvPr/>
        </p:nvSpPr>
        <p:spPr>
          <a:xfrm>
            <a:off x="6851904" y="6480046"/>
            <a:ext cx="1185672" cy="2545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499859"/>
            <a:ext cx="1685295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 dirty="0"/>
              <a:t>F. Feyzi</a:t>
            </a:r>
            <a:endParaRPr dirty="0"/>
          </a:p>
        </p:txBody>
      </p:sp>
      <p:sp>
        <p:nvSpPr>
          <p:cNvPr id="12" name="Holder 5"/>
          <p:cNvSpPr>
            <a:spLocks noGrp="1"/>
          </p:cNvSpPr>
          <p:nvPr>
            <p:ph type="dt" sz="half" idx="6"/>
          </p:nvPr>
        </p:nvSpPr>
        <p:spPr>
          <a:xfrm>
            <a:off x="29323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 dirty="0"/>
              <a:t>14 November 2018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962" y="635889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8156447" y="6499859"/>
            <a:ext cx="541020" cy="2209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k object 18"/>
          <p:cNvSpPr/>
          <p:nvPr/>
        </p:nvSpPr>
        <p:spPr>
          <a:xfrm>
            <a:off x="6851904" y="6480046"/>
            <a:ext cx="1185672" cy="2545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2"/>
            <a:ext cx="1419353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 dirty="0"/>
              <a:t>F. Feyzi</a:t>
            </a:r>
            <a:endParaRPr dirty="0"/>
          </a:p>
        </p:txBody>
      </p:sp>
      <p:sp>
        <p:nvSpPr>
          <p:cNvPr id="10" name="Holder 5"/>
          <p:cNvSpPr>
            <a:spLocks noGrp="1"/>
          </p:cNvSpPr>
          <p:nvPr>
            <p:ph type="dt" sz="half" idx="6"/>
          </p:nvPr>
        </p:nvSpPr>
        <p:spPr>
          <a:xfrm>
            <a:off x="25513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 dirty="0"/>
              <a:t>14 November 2018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1419353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 dirty="0"/>
              <a:t>F. Feyzi</a:t>
            </a:r>
            <a:endParaRPr dirty="0"/>
          </a:p>
        </p:txBody>
      </p:sp>
      <p:sp>
        <p:nvSpPr>
          <p:cNvPr id="6" name="Holder 5"/>
          <p:cNvSpPr>
            <a:spLocks noGrp="1"/>
          </p:cNvSpPr>
          <p:nvPr>
            <p:ph type="dt" sz="half" idx="6"/>
          </p:nvPr>
        </p:nvSpPr>
        <p:spPr>
          <a:xfrm>
            <a:off x="2627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 dirty="0"/>
              <a:t>14 November 2018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962" y="635889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8156447" y="6499859"/>
            <a:ext cx="541020" cy="22097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304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2904" y="1317059"/>
            <a:ext cx="8378190" cy="17799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B5A7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76326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 dirty="0"/>
              <a:t>F. Feyzi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865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 dirty="0"/>
              <a:t>14 November 2018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40159" y="6538623"/>
            <a:ext cx="33667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bk object 18">
            <a:extLst>
              <a:ext uri="{FF2B5EF4-FFF2-40B4-BE49-F238E27FC236}">
                <a16:creationId xmlns:a16="http://schemas.microsoft.com/office/drawing/2014/main" id="{52444D8A-94C7-480D-B211-011EFA2E4372}"/>
              </a:ext>
            </a:extLst>
          </p:cNvPr>
          <p:cNvSpPr/>
          <p:nvPr userDrawn="1"/>
        </p:nvSpPr>
        <p:spPr>
          <a:xfrm>
            <a:off x="6851904" y="6480046"/>
            <a:ext cx="1185672" cy="25450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064E8-1557-4D37-95C7-10080BE67A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677108"/>
          </a:xfrm>
        </p:spPr>
        <p:txBody>
          <a:bodyPr/>
          <a:lstStyle/>
          <a:p>
            <a:br>
              <a:rPr lang="en-US" dirty="0"/>
            </a:br>
            <a:r>
              <a:rPr lang="en-US" dirty="0"/>
              <a:t>Near Detector Integration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CE0E8E-9CE1-4342-BA1E-3BD43479747F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685800" y="3377804"/>
            <a:ext cx="6400799" cy="1015663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F. Feyzi</a:t>
            </a:r>
          </a:p>
          <a:p>
            <a:r>
              <a:rPr lang="en-US" dirty="0"/>
              <a:t>29 November 2018</a:t>
            </a:r>
          </a:p>
        </p:txBody>
      </p:sp>
    </p:spTree>
    <p:extLst>
      <p:ext uri="{BB962C8B-B14F-4D97-AF65-F5344CB8AC3E}">
        <p14:creationId xmlns:p14="http://schemas.microsoft.com/office/powerpoint/2010/main" val="1073216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F9E97-D831-47F2-BD29-E5097FAA3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338554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966CD4-B5DF-452F-BD39-D25DE5264B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2904" y="1317059"/>
            <a:ext cx="8378190" cy="1692771"/>
          </a:xfrm>
        </p:spPr>
        <p:txBody>
          <a:bodyPr/>
          <a:lstStyle/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No-crane and lower height construction ideas- R. Flight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Detector movement: frequency, speed, precision – M. Wilking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D0 movement mechanism - A. Stefanik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27B042-E039-4BC6-9291-7DA6B809409C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510CCE-832E-4551-9DF5-D89E8209E25B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/>
              <a:t>F. Feyzi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3871634-8AC4-4126-A6D5-72E7966E6612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pPr marL="12700"/>
            <a:r>
              <a:rPr lang="en-US"/>
              <a:t>15 November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381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6D97B-0410-4D6B-BCB3-1AF98DD42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338554"/>
          </a:xfrm>
        </p:spPr>
        <p:txBody>
          <a:bodyPr/>
          <a:lstStyle/>
          <a:p>
            <a:r>
              <a:rPr lang="en-US" dirty="0"/>
              <a:t>Cavern Floor Plan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F99B5E-6808-40C6-B38A-C61BC27A72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F839B8-24C5-4551-9685-A4859798243C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A8A19E-3BB1-4AC8-880A-5B263D40A94D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dirty="0"/>
              <a:t>F. Feyzi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BC3EE76-B394-48AF-A24E-3754F100DA9D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pPr marL="12700"/>
            <a:r>
              <a:rPr lang="en-US" dirty="0"/>
              <a:t>14 November 2018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63DA9B8-9353-4F90-8D44-66A0FF3BB4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190" y="923730"/>
            <a:ext cx="8255000" cy="5403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797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EB817-A7A4-4A5E-92C3-D1765FFA4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338554"/>
          </a:xfrm>
        </p:spPr>
        <p:txBody>
          <a:bodyPr/>
          <a:lstStyle/>
          <a:p>
            <a:r>
              <a:rPr lang="en-US" dirty="0"/>
              <a:t>Cavern Cross Section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494943-46A1-42D5-AEBB-D519A2643F3B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15E63-BDD3-410C-AD4B-CB2278836BD8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/>
              <a:t>F. Feyzi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74B9F49-A1E2-4E7E-8883-EFB88BBD7D88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pPr marL="12700"/>
            <a:r>
              <a:rPr lang="en-US"/>
              <a:t>14 November 2018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3FE6A95-7499-438A-A404-80C97B21101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886"/>
          <a:stretch/>
        </p:blipFill>
        <p:spPr>
          <a:xfrm>
            <a:off x="647700" y="1050804"/>
            <a:ext cx="7505700" cy="5148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817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A4C63-449F-47B2-8DC4-CE3F6F888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33855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C2B605-37EC-418D-AEC0-4C7E8B47A79C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91BC3D-64FB-4805-92C2-04261CD3D58C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/>
              <a:t>F. Feyzi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BC872A-C8BE-4027-99A4-68DE7AF081AD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pPr marL="12700"/>
            <a:r>
              <a:rPr lang="en-US"/>
              <a:t>14 November 2018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D186B82-4AFA-4B55-B16C-21AB9FEF53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97" y="-21362"/>
            <a:ext cx="8792603" cy="64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024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E377D-32EE-48E3-BFA1-119D57890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338554"/>
          </a:xfrm>
        </p:spPr>
        <p:txBody>
          <a:bodyPr/>
          <a:lstStyle/>
          <a:p>
            <a:r>
              <a:rPr lang="en-US" dirty="0"/>
              <a:t>Next Meeting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A6B995-F551-47BC-96EF-BC4E5DD9F1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2904" y="1317059"/>
            <a:ext cx="8378190" cy="33855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Pressure vessel optimization-S. </a:t>
            </a:r>
            <a:r>
              <a:rPr lang="en-US" dirty="0" err="1"/>
              <a:t>Carcel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A45CE0-54EB-4098-A3FC-76766B53A61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DAA8CB-DB6B-4F3A-BC74-CDF092177F60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/>
              <a:t>F. Feyzi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3B828F-0D61-45CB-9B58-00B9B1DE6656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pPr marL="12700"/>
            <a:r>
              <a:rPr lang="en-US"/>
              <a:t>14 November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682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31785</TotalTime>
  <Words>83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 Near Detector Integration</vt:lpstr>
      <vt:lpstr>Agenda</vt:lpstr>
      <vt:lpstr>Cavern Floor Plan</vt:lpstr>
      <vt:lpstr>Cavern Cross Section</vt:lpstr>
      <vt:lpstr>PowerPoint Presentation</vt:lpstr>
      <vt:lpstr>Next Meeting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Sandbox Studio</dc:creator>
  <cp:lastModifiedBy>Farshid Feyzi</cp:lastModifiedBy>
  <cp:revision>610</cp:revision>
  <cp:lastPrinted>2018-11-13T19:56:15Z</cp:lastPrinted>
  <dcterms:created xsi:type="dcterms:W3CDTF">2016-07-13T11:29:54Z</dcterms:created>
  <dcterms:modified xsi:type="dcterms:W3CDTF">2018-11-29T15:13:08Z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2016-06-23T00:00:00Z</vt:filetime>
  </property>
  <property fmtid="{D5CDD505-2E9C-101B-9397-08002B2CF9AE}" pid="3" name="LastSaved">
    <vt:filetime>2016-07-13T00:00:00Z</vt:filetime>
  </property>
</Properties>
</file>