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3" r:id="rId2"/>
    <p:sldId id="404" r:id="rId3"/>
    <p:sldId id="398" r:id="rId4"/>
    <p:sldId id="401" r:id="rId5"/>
    <p:sldId id="406" r:id="rId6"/>
    <p:sldId id="4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4" autoAdjust="0"/>
    <p:restoredTop sz="93682" autoAdjust="0"/>
  </p:normalViewPr>
  <p:slideViewPr>
    <p:cSldViewPr>
      <p:cViewPr varScale="1">
        <p:scale>
          <a:sx n="80" d="100"/>
          <a:sy n="80" d="100"/>
        </p:scale>
        <p:origin x="1526" y="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1" cy="45931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1" y="1"/>
            <a:ext cx="2971801" cy="45931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4687"/>
            <a:ext cx="2971801" cy="45931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1" y="8684687"/>
            <a:ext cx="2971801" cy="45931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667000" y="6538623"/>
            <a:ext cx="1447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499859"/>
            <a:ext cx="16852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2932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2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2627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14 November 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bk object 18">
            <a:extLst>
              <a:ext uri="{FF2B5EF4-FFF2-40B4-BE49-F238E27FC236}">
                <a16:creationId xmlns:a16="http://schemas.microsoft.com/office/drawing/2014/main" id="{52444D8A-94C7-480D-B211-011EFA2E4372}"/>
              </a:ext>
            </a:extLst>
          </p:cNvPr>
          <p:cNvSpPr/>
          <p:nvPr userDrawn="1"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64E8-1557-4D37-95C7-10080BE6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Near Detector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E0E8E-9CE1-4342-BA1E-3BD43479747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85800" y="3377804"/>
            <a:ext cx="6400799" cy="10156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F. Feyzi</a:t>
            </a:r>
          </a:p>
          <a:p>
            <a:r>
              <a:rPr lang="en-US" dirty="0"/>
              <a:t>29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7321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9E97-D831-47F2-BD29-E5097FAA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66CD4-B5DF-452F-BD39-D25DE5264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692771"/>
          </a:xfrm>
        </p:spPr>
        <p:txBody>
          <a:bodyPr/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No-crane and lower height construction ideas- R. Flight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Detector movement: frequency, speed, precision – M. Wilking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D0 movement mechanism - A. Stefanik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7B042-E039-4BC6-9291-7DA6B809409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CCE-832E-4551-9DF5-D89E8209E25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871634-8AC4-4126-A6D5-72E7966E661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/>
              <a:t>15 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8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D97B-0410-4D6B-BCB3-1AF98DD4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Cavern Floor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99B5E-6808-40C6-B38A-C61BC27A72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839B8-24C5-4551-9685-A4859798243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8A19E-3BB1-4AC8-880A-5B263D40A94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C3EE76-B394-48AF-A24E-3754F100DA9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14 November 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3DA9B8-9353-4F90-8D44-66A0FF3BB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" y="923730"/>
            <a:ext cx="8255000" cy="540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9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B817-A7A4-4A5E-92C3-D1765FFA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Cavern Cross Section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94943-46A1-42D5-AEBB-D519A2643F3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15E63-BDD3-410C-AD4B-CB2278836BD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B9F49-A1E2-4E7E-8883-EFB88BBD7D8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/>
              <a:t>14 November 2018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FE6A95-7499-438A-A404-80C97B2110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86"/>
          <a:stretch/>
        </p:blipFill>
        <p:spPr>
          <a:xfrm>
            <a:off x="647700" y="1050804"/>
            <a:ext cx="7505700" cy="514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1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A4C63-449F-47B2-8DC4-CE3F6F88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2B605-37EC-418D-AEC0-4C7E8B47A79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1BC3D-64FB-4805-92C2-04261CD3D58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C872A-C8BE-4027-99A4-68DE7AF081A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/>
              <a:t>14 November 2018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86B82-4AFA-4B55-B16C-21AB9FEF5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7" y="-21362"/>
            <a:ext cx="8792603" cy="64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77D-32EE-48E3-BFA1-119D5789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6B995-F551-47BC-96EF-BC4E5DD9F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3385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Pressure vessel optimization-S. </a:t>
            </a:r>
            <a:r>
              <a:rPr lang="en-US" dirty="0" err="1"/>
              <a:t>Carcel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45CE0-54EB-4098-A3FC-76766B53A61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AA8CB-DB6B-4F3A-BC74-CDF092177F6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3B828F-0D61-45CB-9B58-00B9B1DE6656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/>
              <a:t>14 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8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31785</TotalTime>
  <Words>83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Near Detector Integration</vt:lpstr>
      <vt:lpstr>Agenda</vt:lpstr>
      <vt:lpstr>Cavern Floor Plan</vt:lpstr>
      <vt:lpstr>Cavern Cross Section</vt:lpstr>
      <vt:lpstr>PowerPoint Presentation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Farshid Feyzi</cp:lastModifiedBy>
  <cp:revision>610</cp:revision>
  <cp:lastPrinted>2018-11-13T19:56:15Z</cp:lastPrinted>
  <dcterms:created xsi:type="dcterms:W3CDTF">2016-07-13T11:29:54Z</dcterms:created>
  <dcterms:modified xsi:type="dcterms:W3CDTF">2018-11-29T15:13:08Z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