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4"/>
  </p:notesMasterIdLst>
  <p:handoutMasterIdLst>
    <p:handoutMasterId r:id="rId25"/>
  </p:handoutMasterIdLst>
  <p:sldIdLst>
    <p:sldId id="597" r:id="rId2"/>
    <p:sldId id="618" r:id="rId3"/>
    <p:sldId id="646" r:id="rId4"/>
    <p:sldId id="617" r:id="rId5"/>
    <p:sldId id="567" r:id="rId6"/>
    <p:sldId id="660" r:id="rId7"/>
    <p:sldId id="619" r:id="rId8"/>
    <p:sldId id="622" r:id="rId9"/>
    <p:sldId id="661" r:id="rId10"/>
    <p:sldId id="656" r:id="rId11"/>
    <p:sldId id="496" r:id="rId12"/>
    <p:sldId id="501" r:id="rId13"/>
    <p:sldId id="658" r:id="rId14"/>
    <p:sldId id="651" r:id="rId15"/>
    <p:sldId id="652" r:id="rId16"/>
    <p:sldId id="448" r:id="rId17"/>
    <p:sldId id="645" r:id="rId18"/>
    <p:sldId id="653" r:id="rId19"/>
    <p:sldId id="648" r:id="rId20"/>
    <p:sldId id="611" r:id="rId21"/>
    <p:sldId id="620" r:id="rId22"/>
    <p:sldId id="61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5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0F2D62"/>
    <a:srgbClr val="50504E"/>
    <a:srgbClr val="4E4E4E"/>
    <a:srgbClr val="404040"/>
    <a:srgbClr val="004C97"/>
    <a:srgbClr val="63666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9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1518" y="27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L Kaducak" userId="fd7db0a2-3cc4-43c8-8fdd-807e73ab72af" providerId="ADAL" clId="{A6F2678E-FEC3-4A3C-9CE9-583750911638}"/>
    <pc:docChg chg="undo custSel addSld delSld modSld sldOrd">
      <pc:chgData name="Marc L Kaducak" userId="fd7db0a2-3cc4-43c8-8fdd-807e73ab72af" providerId="ADAL" clId="{A6F2678E-FEC3-4A3C-9CE9-583750911638}" dt="2018-12-04T01:18:01.749" v="1561" actId="113"/>
      <pc:docMkLst>
        <pc:docMk/>
      </pc:docMkLst>
      <pc:sldChg chg="del">
        <pc:chgData name="Marc L Kaducak" userId="fd7db0a2-3cc4-43c8-8fdd-807e73ab72af" providerId="ADAL" clId="{A6F2678E-FEC3-4A3C-9CE9-583750911638}" dt="2018-12-03T14:42:11.406" v="113" actId="2696"/>
        <pc:sldMkLst>
          <pc:docMk/>
          <pc:sldMk cId="1903143071" sldId="269"/>
        </pc:sldMkLst>
      </pc:sldChg>
      <pc:sldChg chg="addSp modSp">
        <pc:chgData name="Marc L Kaducak" userId="fd7db0a2-3cc4-43c8-8fdd-807e73ab72af" providerId="ADAL" clId="{A6F2678E-FEC3-4A3C-9CE9-583750911638}" dt="2018-12-03T16:09:11.292" v="1241" actId="1076"/>
        <pc:sldMkLst>
          <pc:docMk/>
          <pc:sldMk cId="800720942" sldId="496"/>
        </pc:sldMkLst>
        <pc:spChg chg="mod">
          <ac:chgData name="Marc L Kaducak" userId="fd7db0a2-3cc4-43c8-8fdd-807e73ab72af" providerId="ADAL" clId="{A6F2678E-FEC3-4A3C-9CE9-583750911638}" dt="2018-12-03T16:05:31.990" v="1229" actId="20577"/>
          <ac:spMkLst>
            <pc:docMk/>
            <pc:sldMk cId="800720942" sldId="496"/>
            <ac:spMk id="2" creationId="{23885723-05DD-40F7-BF8C-50362E4C491C}"/>
          </ac:spMkLst>
        </pc:spChg>
        <pc:picChg chg="mod">
          <ac:chgData name="Marc L Kaducak" userId="fd7db0a2-3cc4-43c8-8fdd-807e73ab72af" providerId="ADAL" clId="{A6F2678E-FEC3-4A3C-9CE9-583750911638}" dt="2018-12-03T16:09:11.292" v="1241" actId="1076"/>
          <ac:picMkLst>
            <pc:docMk/>
            <pc:sldMk cId="800720942" sldId="496"/>
            <ac:picMk id="6" creationId="{6A3EB4A2-B7D0-4255-8121-78247B8A19A4}"/>
          </ac:picMkLst>
        </pc:picChg>
        <pc:picChg chg="add mod">
          <ac:chgData name="Marc L Kaducak" userId="fd7db0a2-3cc4-43c8-8fdd-807e73ab72af" providerId="ADAL" clId="{A6F2678E-FEC3-4A3C-9CE9-583750911638}" dt="2018-12-03T16:06:32.018" v="1235" actId="1076"/>
          <ac:picMkLst>
            <pc:docMk/>
            <pc:sldMk cId="800720942" sldId="496"/>
            <ac:picMk id="7" creationId="{0FB5EEA3-D9E1-486F-9966-BAC74D50D77B}"/>
          </ac:picMkLst>
        </pc:picChg>
      </pc:sldChg>
      <pc:sldChg chg="addSp delSp modSp">
        <pc:chgData name="Marc L Kaducak" userId="fd7db0a2-3cc4-43c8-8fdd-807e73ab72af" providerId="ADAL" clId="{A6F2678E-FEC3-4A3C-9CE9-583750911638}" dt="2018-12-04T00:57:52.688" v="1512" actId="20577"/>
        <pc:sldMkLst>
          <pc:docMk/>
          <pc:sldMk cId="3162021673" sldId="501"/>
        </pc:sldMkLst>
        <pc:spChg chg="mod">
          <ac:chgData name="Marc L Kaducak" userId="fd7db0a2-3cc4-43c8-8fdd-807e73ab72af" providerId="ADAL" clId="{A6F2678E-FEC3-4A3C-9CE9-583750911638}" dt="2018-12-04T00:57:52.688" v="1512" actId="20577"/>
          <ac:spMkLst>
            <pc:docMk/>
            <pc:sldMk cId="3162021673" sldId="501"/>
            <ac:spMk id="2" creationId="{23885723-05DD-40F7-BF8C-50362E4C491C}"/>
          </ac:spMkLst>
        </pc:spChg>
        <pc:spChg chg="del">
          <ac:chgData name="Marc L Kaducak" userId="fd7db0a2-3cc4-43c8-8fdd-807e73ab72af" providerId="ADAL" clId="{A6F2678E-FEC3-4A3C-9CE9-583750911638}" dt="2018-12-03T14:30:35.852" v="38" actId="478"/>
          <ac:spMkLst>
            <pc:docMk/>
            <pc:sldMk cId="3162021673" sldId="501"/>
            <ac:spMk id="10" creationId="{97B8FCF1-E8EF-4F17-92ED-76D66321C712}"/>
          </ac:spMkLst>
        </pc:spChg>
        <pc:picChg chg="del">
          <ac:chgData name="Marc L Kaducak" userId="fd7db0a2-3cc4-43c8-8fdd-807e73ab72af" providerId="ADAL" clId="{A6F2678E-FEC3-4A3C-9CE9-583750911638}" dt="2018-12-03T14:30:32.643" v="37" actId="478"/>
          <ac:picMkLst>
            <pc:docMk/>
            <pc:sldMk cId="3162021673" sldId="501"/>
            <ac:picMk id="4" creationId="{B7880AEE-7A5B-43F6-830E-32669F60B9FD}"/>
          </ac:picMkLst>
        </pc:picChg>
        <pc:picChg chg="add mod">
          <ac:chgData name="Marc L Kaducak" userId="fd7db0a2-3cc4-43c8-8fdd-807e73ab72af" providerId="ADAL" clId="{A6F2678E-FEC3-4A3C-9CE9-583750911638}" dt="2018-12-03T14:30:39.271" v="39" actId="1076"/>
          <ac:picMkLst>
            <pc:docMk/>
            <pc:sldMk cId="3162021673" sldId="501"/>
            <ac:picMk id="5" creationId="{BA1C42BE-B378-4A51-ABE3-A35EBBF617F0}"/>
          </ac:picMkLst>
        </pc:picChg>
      </pc:sldChg>
      <pc:sldChg chg="addSp delSp modSp">
        <pc:chgData name="Marc L Kaducak" userId="fd7db0a2-3cc4-43c8-8fdd-807e73ab72af" providerId="ADAL" clId="{A6F2678E-FEC3-4A3C-9CE9-583750911638}" dt="2018-12-04T00:52:41.163" v="1496" actId="1076"/>
        <pc:sldMkLst>
          <pc:docMk/>
          <pc:sldMk cId="1939747627" sldId="567"/>
        </pc:sldMkLst>
        <pc:spChg chg="mod">
          <ac:chgData name="Marc L Kaducak" userId="fd7db0a2-3cc4-43c8-8fdd-807e73ab72af" providerId="ADAL" clId="{A6F2678E-FEC3-4A3C-9CE9-583750911638}" dt="2018-12-03T14:24:21.355" v="0" actId="207"/>
          <ac:spMkLst>
            <pc:docMk/>
            <pc:sldMk cId="1939747627" sldId="567"/>
            <ac:spMk id="49" creationId="{0209F6D4-0A1C-4958-ADF8-4E49C4DAFDC5}"/>
          </ac:spMkLst>
        </pc:spChg>
        <pc:spChg chg="add mod">
          <ac:chgData name="Marc L Kaducak" userId="fd7db0a2-3cc4-43c8-8fdd-807e73ab72af" providerId="ADAL" clId="{A6F2678E-FEC3-4A3C-9CE9-583750911638}" dt="2018-12-03T14:25:22.501" v="6" actId="1076"/>
          <ac:spMkLst>
            <pc:docMk/>
            <pc:sldMk cId="1939747627" sldId="567"/>
            <ac:spMk id="53" creationId="{CCA6E4D3-7E04-4D70-969D-5D7F00274972}"/>
          </ac:spMkLst>
        </pc:spChg>
        <pc:spChg chg="add mod">
          <ac:chgData name="Marc L Kaducak" userId="fd7db0a2-3cc4-43c8-8fdd-807e73ab72af" providerId="ADAL" clId="{A6F2678E-FEC3-4A3C-9CE9-583750911638}" dt="2018-12-04T00:48:32.930" v="1461" actId="1076"/>
          <ac:spMkLst>
            <pc:docMk/>
            <pc:sldMk cId="1939747627" sldId="567"/>
            <ac:spMk id="56" creationId="{678B5548-5588-4A0D-BA6D-91C2BC010BAA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60" creationId="{35A7EE53-D155-45EB-8044-5EC3FB123127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61" creationId="{6E72CA84-31B9-447C-8AB9-15C196C15913}"/>
          </ac:spMkLst>
        </pc:spChg>
        <pc:spChg chg="add mod">
          <ac:chgData name="Marc L Kaducak" userId="fd7db0a2-3cc4-43c8-8fdd-807e73ab72af" providerId="ADAL" clId="{A6F2678E-FEC3-4A3C-9CE9-583750911638}" dt="2018-12-03T14:25:32.111" v="7" actId="207"/>
          <ac:spMkLst>
            <pc:docMk/>
            <pc:sldMk cId="1939747627" sldId="567"/>
            <ac:spMk id="62" creationId="{E1438FF0-7494-4AE8-A7EF-C2A9DCC403EF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63" creationId="{98639DA9-7296-4315-B95F-B830AEB4AFE2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65" creationId="{C3563DDF-6AF8-453F-8504-B94EA0A4F4BF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73" creationId="{D2A8A3B6-EF05-4873-81D0-74D7C9BC0522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75" creationId="{2B8C51FA-5C3A-4E24-9C26-93D4A3CA7AB8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77" creationId="{C484335E-49B3-4842-9ABC-C9FAD8C23A52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78" creationId="{DB85DBAF-D620-4730-9920-C645FBDFC2A4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80" creationId="{BDD90D16-B417-4F82-9093-98F1E6507F98}"/>
          </ac:spMkLst>
        </pc:spChg>
        <pc:spChg chg="add">
          <ac:chgData name="Marc L Kaducak" userId="fd7db0a2-3cc4-43c8-8fdd-807e73ab72af" providerId="ADAL" clId="{A6F2678E-FEC3-4A3C-9CE9-583750911638}" dt="2018-12-03T14:25:13.067" v="5"/>
          <ac:spMkLst>
            <pc:docMk/>
            <pc:sldMk cId="1939747627" sldId="567"/>
            <ac:spMk id="85" creationId="{DF7DB913-B5BB-4332-939A-465C79EEC1A1}"/>
          </ac:spMkLst>
        </pc:spChg>
        <pc:spChg chg="del mod">
          <ac:chgData name="Marc L Kaducak" userId="fd7db0a2-3cc4-43c8-8fdd-807e73ab72af" providerId="ADAL" clId="{A6F2678E-FEC3-4A3C-9CE9-583750911638}" dt="2018-12-03T14:25:10.085" v="3" actId="478"/>
          <ac:spMkLst>
            <pc:docMk/>
            <pc:sldMk cId="1939747627" sldId="567"/>
            <ac:spMk id="103" creationId="{638B989E-29A1-4E9C-88D9-621911383922}"/>
          </ac:spMkLst>
        </pc:spChg>
        <pc:spChg chg="add mod">
          <ac:chgData name="Marc L Kaducak" userId="fd7db0a2-3cc4-43c8-8fdd-807e73ab72af" providerId="ADAL" clId="{A6F2678E-FEC3-4A3C-9CE9-583750911638}" dt="2018-12-04T00:52:41.163" v="1496" actId="1076"/>
          <ac:spMkLst>
            <pc:docMk/>
            <pc:sldMk cId="1939747627" sldId="567"/>
            <ac:spMk id="119" creationId="{F7BDEA94-EDF1-4465-8C6C-D337DA6FD783}"/>
          </ac:spMkLst>
        </pc:spChg>
        <pc:grpChg chg="add mod">
          <ac:chgData name="Marc L Kaducak" userId="fd7db0a2-3cc4-43c8-8fdd-807e73ab72af" providerId="ADAL" clId="{A6F2678E-FEC3-4A3C-9CE9-583750911638}" dt="2018-12-04T00:51:53.111" v="1483" actId="164"/>
          <ac:grpSpMkLst>
            <pc:docMk/>
            <pc:sldMk cId="1939747627" sldId="567"/>
            <ac:grpSpMk id="26" creationId="{EEEB6BC0-9EFF-429A-90F4-7EA045D611BC}"/>
          </ac:grpSpMkLst>
        </pc:grpChg>
        <pc:grpChg chg="del">
          <ac:chgData name="Marc L Kaducak" userId="fd7db0a2-3cc4-43c8-8fdd-807e73ab72af" providerId="ADAL" clId="{A6F2678E-FEC3-4A3C-9CE9-583750911638}" dt="2018-12-03T14:24:38.353" v="1" actId="478"/>
          <ac:grpSpMkLst>
            <pc:docMk/>
            <pc:sldMk cId="1939747627" sldId="567"/>
            <ac:grpSpMk id="40" creationId="{4E095DB7-D851-442E-BBAF-4A1C4BF5E2AB}"/>
          </ac:grpSpMkLst>
        </pc:grpChg>
        <pc:grpChg chg="add mod">
          <ac:chgData name="Marc L Kaducak" userId="fd7db0a2-3cc4-43c8-8fdd-807e73ab72af" providerId="ADAL" clId="{A6F2678E-FEC3-4A3C-9CE9-583750911638}" dt="2018-12-03T14:25:22.501" v="6" actId="1076"/>
          <ac:grpSpMkLst>
            <pc:docMk/>
            <pc:sldMk cId="1939747627" sldId="567"/>
            <ac:grpSpMk id="52" creationId="{BC28D67D-3516-4137-925F-FAECEC8D4DFD}"/>
          </ac:grpSpMkLst>
        </pc:grpChg>
        <pc:grpChg chg="add mod">
          <ac:chgData name="Marc L Kaducak" userId="fd7db0a2-3cc4-43c8-8fdd-807e73ab72af" providerId="ADAL" clId="{A6F2678E-FEC3-4A3C-9CE9-583750911638}" dt="2018-12-03T14:25:13.067" v="5"/>
          <ac:grpSpMkLst>
            <pc:docMk/>
            <pc:sldMk cId="1939747627" sldId="567"/>
            <ac:grpSpMk id="64" creationId="{27BE6B33-F38A-493D-A1D0-A67DD07DC7A5}"/>
          </ac:grpSpMkLst>
        </pc:grp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5" creationId="{3352C88A-6517-4ECE-93E6-623E40B1D833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7" creationId="{B4CB1A0E-E441-40ED-84F6-50FC8D910C38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9" creationId="{0BED93AE-5BF3-4EC0-B1CF-53327D8AD18A}"/>
          </ac:cxnSpMkLst>
        </pc:cxnChg>
        <pc:cxnChg chg="add mod">
          <ac:chgData name="Marc L Kaducak" userId="fd7db0a2-3cc4-43c8-8fdd-807e73ab72af" providerId="ADAL" clId="{A6F2678E-FEC3-4A3C-9CE9-583750911638}" dt="2018-12-03T14:25:22.501" v="6" actId="1076"/>
          <ac:cxnSpMkLst>
            <pc:docMk/>
            <pc:sldMk cId="1939747627" sldId="567"/>
            <ac:cxnSpMk id="54" creationId="{F14C34B2-5230-4638-BF20-BC2B64896BC6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55" creationId="{F582287B-9BD4-4C1D-B265-1264EC0C087E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57" creationId="{2834D82F-32C2-4AEB-9E9F-83233C9C1CA7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58" creationId="{A5158612-6472-4CCB-A8E3-8C186EEC916D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59" creationId="{B5F441B8-2D73-490D-ABC5-9A7B5615E97E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66" creationId="{74A50230-6A49-4DDF-A401-99343F5AF949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68" creationId="{580E0D41-A4A1-4583-883C-41148C4D56AD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69" creationId="{6F436511-BAE2-41D9-ADDD-A7818A5689AB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70" creationId="{E08CA3EB-DA05-44F2-A3E8-E581D18C09CE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71" creationId="{51BFC05D-0B61-4C63-8C90-93941131F307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72" creationId="{1959F18D-483E-41EB-9FB4-0BB7C317B701}"/>
          </ac:cxnSpMkLst>
        </pc:cxnChg>
        <pc:cxnChg chg="mod">
          <ac:chgData name="Marc L Kaducak" userId="fd7db0a2-3cc4-43c8-8fdd-807e73ab72af" providerId="ADAL" clId="{A6F2678E-FEC3-4A3C-9CE9-583750911638}" dt="2018-12-03T14:24:38.353" v="1" actId="478"/>
          <ac:cxnSpMkLst>
            <pc:docMk/>
            <pc:sldMk cId="1939747627" sldId="567"/>
            <ac:cxnSpMk id="79" creationId="{7C852A72-57B6-4B27-AED1-DBA512107305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82" creationId="{7A1B1F95-0EF0-4B7D-A564-20874B574830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83" creationId="{8A75ED6B-E4AD-46A9-9AEB-36E5C9B5C8AD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84" creationId="{659EACF1-3B8E-4E51-8DBC-7E2B9F47CC22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86" creationId="{43176C2A-9920-48A7-8E78-828964FD96AA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87" creationId="{91DF0BCF-C108-4A86-B8F7-DF44ABC6BE3D}"/>
          </ac:cxnSpMkLst>
        </pc:cxnChg>
        <pc:cxnChg chg="del mod">
          <ac:chgData name="Marc L Kaducak" userId="fd7db0a2-3cc4-43c8-8fdd-807e73ab72af" providerId="ADAL" clId="{A6F2678E-FEC3-4A3C-9CE9-583750911638}" dt="2018-12-03T14:25:12.036" v="4" actId="478"/>
          <ac:cxnSpMkLst>
            <pc:docMk/>
            <pc:sldMk cId="1939747627" sldId="567"/>
            <ac:cxnSpMk id="104" creationId="{275D8364-DEF5-4B48-B6D5-8A0FDF7C1D8F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105" creationId="{3D37B972-E76A-423A-A54C-2220ACDA91C4}"/>
          </ac:cxnSpMkLst>
        </pc:cxnChg>
        <pc:cxnChg chg="add">
          <ac:chgData name="Marc L Kaducak" userId="fd7db0a2-3cc4-43c8-8fdd-807e73ab72af" providerId="ADAL" clId="{A6F2678E-FEC3-4A3C-9CE9-583750911638}" dt="2018-12-03T14:25:13.067" v="5"/>
          <ac:cxnSpMkLst>
            <pc:docMk/>
            <pc:sldMk cId="1939747627" sldId="567"/>
            <ac:cxnSpMk id="106" creationId="{C1F5822B-818B-435F-9337-290F852FA478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07" creationId="{E119048C-F220-4736-83AD-3931236A8D16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08" creationId="{03A1CD8A-3E10-42FF-A7AE-7F7DA209624D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09" creationId="{97D40725-79E0-4D9F-9268-D7C8FF14D590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0" creationId="{B3D4F125-2B5B-42CB-B1D1-CD4A90196221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1" creationId="{59ACC6D2-045C-42AF-BF35-317F651A10DC}"/>
          </ac:cxnSpMkLst>
        </pc:cxnChg>
        <pc:cxnChg chg="add del mod">
          <ac:chgData name="Marc L Kaducak" userId="fd7db0a2-3cc4-43c8-8fdd-807e73ab72af" providerId="ADAL" clId="{A6F2678E-FEC3-4A3C-9CE9-583750911638}" dt="2018-12-04T00:48:45.352" v="1463" actId="478"/>
          <ac:cxnSpMkLst>
            <pc:docMk/>
            <pc:sldMk cId="1939747627" sldId="567"/>
            <ac:cxnSpMk id="112" creationId="{C43C6B36-CDA6-4824-9340-5E2FD068675C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3" creationId="{17720B6B-3DAF-4E17-BCF8-5B9174A10484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4" creationId="{391EFFCC-E07A-4A5D-A76A-5967D1C912D0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5" creationId="{B120BFDD-3011-48EF-9A8E-0F282495A86A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6" creationId="{ABF03A79-D371-4811-BE9E-1080D306D03A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7" creationId="{B42999DF-CD02-450B-9726-F52DBA1A0EC4}"/>
          </ac:cxnSpMkLst>
        </pc:cxnChg>
        <pc:cxnChg chg="add mod">
          <ac:chgData name="Marc L Kaducak" userId="fd7db0a2-3cc4-43c8-8fdd-807e73ab72af" providerId="ADAL" clId="{A6F2678E-FEC3-4A3C-9CE9-583750911638}" dt="2018-12-04T00:51:53.111" v="1483" actId="164"/>
          <ac:cxnSpMkLst>
            <pc:docMk/>
            <pc:sldMk cId="1939747627" sldId="567"/>
            <ac:cxnSpMk id="118" creationId="{9764E709-9D1D-4BE1-B1D0-FB0F9C79CBF4}"/>
          </ac:cxnSpMkLst>
        </pc:cxnChg>
      </pc:sldChg>
      <pc:sldChg chg="addSp delSp modSp">
        <pc:chgData name="Marc L Kaducak" userId="fd7db0a2-3cc4-43c8-8fdd-807e73ab72af" providerId="ADAL" clId="{A6F2678E-FEC3-4A3C-9CE9-583750911638}" dt="2018-12-03T14:57:47.664" v="231" actId="1076"/>
        <pc:sldMkLst>
          <pc:docMk/>
          <pc:sldMk cId="85973016" sldId="611"/>
        </pc:sldMkLst>
        <pc:spChg chg="mod">
          <ac:chgData name="Marc L Kaducak" userId="fd7db0a2-3cc4-43c8-8fdd-807e73ab72af" providerId="ADAL" clId="{A6F2678E-FEC3-4A3C-9CE9-583750911638}" dt="2018-12-03T14:54:17.923" v="205" actId="20577"/>
          <ac:spMkLst>
            <pc:docMk/>
            <pc:sldMk cId="85973016" sldId="611"/>
            <ac:spMk id="7" creationId="{6E9C78E7-891D-4210-943D-434E879D39DA}"/>
          </ac:spMkLst>
        </pc:spChg>
        <pc:spChg chg="mod">
          <ac:chgData name="Marc L Kaducak" userId="fd7db0a2-3cc4-43c8-8fdd-807e73ab72af" providerId="ADAL" clId="{A6F2678E-FEC3-4A3C-9CE9-583750911638}" dt="2018-12-03T14:54:24.176" v="226" actId="20577"/>
          <ac:spMkLst>
            <pc:docMk/>
            <pc:sldMk cId="85973016" sldId="611"/>
            <ac:spMk id="9" creationId="{178A0915-59FF-4EB8-B1A6-75ADB9F274F2}"/>
          </ac:spMkLst>
        </pc:spChg>
        <pc:spChg chg="add del mod">
          <ac:chgData name="Marc L Kaducak" userId="fd7db0a2-3cc4-43c8-8fdd-807e73ab72af" providerId="ADAL" clId="{A6F2678E-FEC3-4A3C-9CE9-583750911638}" dt="2018-12-03T14:52:53.717" v="191" actId="478"/>
          <ac:spMkLst>
            <pc:docMk/>
            <pc:sldMk cId="85973016" sldId="611"/>
            <ac:spMk id="10" creationId="{6ADDA3AA-7922-4FD9-88B5-8E8032A42D84}"/>
          </ac:spMkLst>
        </pc:spChg>
        <pc:picChg chg="del">
          <ac:chgData name="Marc L Kaducak" userId="fd7db0a2-3cc4-43c8-8fdd-807e73ab72af" providerId="ADAL" clId="{A6F2678E-FEC3-4A3C-9CE9-583750911638}" dt="2018-12-03T14:52:42.272" v="187" actId="478"/>
          <ac:picMkLst>
            <pc:docMk/>
            <pc:sldMk cId="85973016" sldId="611"/>
            <ac:picMk id="6" creationId="{F1BC99B4-A1F4-4573-9BF2-6FD6EDAACAB3}"/>
          </ac:picMkLst>
        </pc:picChg>
        <pc:picChg chg="del mod">
          <ac:chgData name="Marc L Kaducak" userId="fd7db0a2-3cc4-43c8-8fdd-807e73ab72af" providerId="ADAL" clId="{A6F2678E-FEC3-4A3C-9CE9-583750911638}" dt="2018-12-03T14:52:58.037" v="192" actId="478"/>
          <ac:picMkLst>
            <pc:docMk/>
            <pc:sldMk cId="85973016" sldId="611"/>
            <ac:picMk id="8" creationId="{C87E5BF0-8966-40CB-8397-F3D65D197E76}"/>
          </ac:picMkLst>
        </pc:picChg>
        <pc:picChg chg="add mod">
          <ac:chgData name="Marc L Kaducak" userId="fd7db0a2-3cc4-43c8-8fdd-807e73ab72af" providerId="ADAL" clId="{A6F2678E-FEC3-4A3C-9CE9-583750911638}" dt="2018-12-03T14:54:13.596" v="197" actId="14100"/>
          <ac:picMkLst>
            <pc:docMk/>
            <pc:sldMk cId="85973016" sldId="611"/>
            <ac:picMk id="11" creationId="{AE623DDF-4022-4A71-BCF3-6D847B1DB449}"/>
          </ac:picMkLst>
        </pc:picChg>
        <pc:picChg chg="add del mod">
          <ac:chgData name="Marc L Kaducak" userId="fd7db0a2-3cc4-43c8-8fdd-807e73ab72af" providerId="ADAL" clId="{A6F2678E-FEC3-4A3C-9CE9-583750911638}" dt="2018-12-03T14:57:30.468" v="227" actId="478"/>
          <ac:picMkLst>
            <pc:docMk/>
            <pc:sldMk cId="85973016" sldId="611"/>
            <ac:picMk id="12" creationId="{86DE1A7D-B752-4CF6-94C8-89F90D2BBC56}"/>
          </ac:picMkLst>
        </pc:picChg>
        <pc:picChg chg="add mod">
          <ac:chgData name="Marc L Kaducak" userId="fd7db0a2-3cc4-43c8-8fdd-807e73ab72af" providerId="ADAL" clId="{A6F2678E-FEC3-4A3C-9CE9-583750911638}" dt="2018-12-03T14:57:47.664" v="231" actId="1076"/>
          <ac:picMkLst>
            <pc:docMk/>
            <pc:sldMk cId="85973016" sldId="611"/>
            <ac:picMk id="13" creationId="{FF6B5615-5B7D-43DA-ACB0-D195C9F8FD91}"/>
          </ac:picMkLst>
        </pc:picChg>
      </pc:sldChg>
      <pc:sldChg chg="modSp">
        <pc:chgData name="Marc L Kaducak" userId="fd7db0a2-3cc4-43c8-8fdd-807e73ab72af" providerId="ADAL" clId="{A6F2678E-FEC3-4A3C-9CE9-583750911638}" dt="2018-12-03T15:56:48.085" v="1169" actId="20577"/>
        <pc:sldMkLst>
          <pc:docMk/>
          <pc:sldMk cId="1646009337" sldId="617"/>
        </pc:sldMkLst>
        <pc:spChg chg="mod">
          <ac:chgData name="Marc L Kaducak" userId="fd7db0a2-3cc4-43c8-8fdd-807e73ab72af" providerId="ADAL" clId="{A6F2678E-FEC3-4A3C-9CE9-583750911638}" dt="2018-12-03T15:56:48.085" v="1169" actId="20577"/>
          <ac:spMkLst>
            <pc:docMk/>
            <pc:sldMk cId="1646009337" sldId="617"/>
            <ac:spMk id="11" creationId="{F6B5BC1D-CA49-440F-9A50-C6EF16D4C00A}"/>
          </ac:spMkLst>
        </pc:spChg>
      </pc:sldChg>
      <pc:sldChg chg="modSp">
        <pc:chgData name="Marc L Kaducak" userId="fd7db0a2-3cc4-43c8-8fdd-807e73ab72af" providerId="ADAL" clId="{A6F2678E-FEC3-4A3C-9CE9-583750911638}" dt="2018-12-04T00:55:29.863" v="1510" actId="1076"/>
        <pc:sldMkLst>
          <pc:docMk/>
          <pc:sldMk cId="1309067711" sldId="619"/>
        </pc:sldMkLst>
        <pc:spChg chg="mod">
          <ac:chgData name="Marc L Kaducak" userId="fd7db0a2-3cc4-43c8-8fdd-807e73ab72af" providerId="ADAL" clId="{A6F2678E-FEC3-4A3C-9CE9-583750911638}" dt="2018-12-04T00:55:29.863" v="1510" actId="1076"/>
          <ac:spMkLst>
            <pc:docMk/>
            <pc:sldMk cId="1309067711" sldId="619"/>
            <ac:spMk id="7" creationId="{5EC27172-1D56-453F-AC28-C864C8C1C5C1}"/>
          </ac:spMkLst>
        </pc:spChg>
      </pc:sldChg>
      <pc:sldChg chg="addSp delSp modSp">
        <pc:chgData name="Marc L Kaducak" userId="fd7db0a2-3cc4-43c8-8fdd-807e73ab72af" providerId="ADAL" clId="{A6F2678E-FEC3-4A3C-9CE9-583750911638}" dt="2018-12-03T14:28:50.782" v="34" actId="478"/>
        <pc:sldMkLst>
          <pc:docMk/>
          <pc:sldMk cId="4089609790" sldId="622"/>
        </pc:sldMkLst>
        <pc:graphicFrameChg chg="mod modGraphic">
          <ac:chgData name="Marc L Kaducak" userId="fd7db0a2-3cc4-43c8-8fdd-807e73ab72af" providerId="ADAL" clId="{A6F2678E-FEC3-4A3C-9CE9-583750911638}" dt="2018-12-03T14:28:38.510" v="33" actId="1076"/>
          <ac:graphicFrameMkLst>
            <pc:docMk/>
            <pc:sldMk cId="4089609790" sldId="622"/>
            <ac:graphicFrameMk id="5" creationId="{D9815C16-E680-43D0-91A7-3388A09FBB07}"/>
          </ac:graphicFrameMkLst>
        </pc:graphicFrameChg>
        <pc:picChg chg="add del mod">
          <ac:chgData name="Marc L Kaducak" userId="fd7db0a2-3cc4-43c8-8fdd-807e73ab72af" providerId="ADAL" clId="{A6F2678E-FEC3-4A3C-9CE9-583750911638}" dt="2018-12-03T14:28:50.782" v="34" actId="478"/>
          <ac:picMkLst>
            <pc:docMk/>
            <pc:sldMk cId="4089609790" sldId="622"/>
            <ac:picMk id="9" creationId="{32509390-777C-4245-8582-89E89CDEACE0}"/>
          </ac:picMkLst>
        </pc:picChg>
      </pc:sldChg>
      <pc:sldChg chg="addSp modSp add">
        <pc:chgData name="Marc L Kaducak" userId="fd7db0a2-3cc4-43c8-8fdd-807e73ab72af" providerId="ADAL" clId="{A6F2678E-FEC3-4A3C-9CE9-583750911638}" dt="2018-12-04T01:18:01.749" v="1561" actId="113"/>
        <pc:sldMkLst>
          <pc:docMk/>
          <pc:sldMk cId="455414286" sldId="645"/>
        </pc:sldMkLst>
        <pc:spChg chg="mod">
          <ac:chgData name="Marc L Kaducak" userId="fd7db0a2-3cc4-43c8-8fdd-807e73ab72af" providerId="ADAL" clId="{A6F2678E-FEC3-4A3C-9CE9-583750911638}" dt="2018-12-04T01:18:01.749" v="1561" actId="113"/>
          <ac:spMkLst>
            <pc:docMk/>
            <pc:sldMk cId="455414286" sldId="645"/>
            <ac:spMk id="6" creationId="{02449237-7943-443F-87C2-273339713CA4}"/>
          </ac:spMkLst>
        </pc:spChg>
        <pc:spChg chg="mod">
          <ac:chgData name="Marc L Kaducak" userId="fd7db0a2-3cc4-43c8-8fdd-807e73ab72af" providerId="ADAL" clId="{A6F2678E-FEC3-4A3C-9CE9-583750911638}" dt="2018-12-04T01:00:37.341" v="1556" actId="20577"/>
          <ac:spMkLst>
            <pc:docMk/>
            <pc:sldMk cId="455414286" sldId="645"/>
            <ac:spMk id="7" creationId="{055C31D1-192D-4751-9D52-2AEA9AD360A6}"/>
          </ac:spMkLst>
        </pc:spChg>
        <pc:spChg chg="add mod">
          <ac:chgData name="Marc L Kaducak" userId="fd7db0a2-3cc4-43c8-8fdd-807e73ab72af" providerId="ADAL" clId="{A6F2678E-FEC3-4A3C-9CE9-583750911638}" dt="2018-12-03T16:21:26.900" v="1426" actId="1076"/>
          <ac:spMkLst>
            <pc:docMk/>
            <pc:sldMk cId="455414286" sldId="645"/>
            <ac:spMk id="8" creationId="{0F5411BC-F849-4C7C-8737-548F34201048}"/>
          </ac:spMkLst>
        </pc:spChg>
      </pc:sldChg>
      <pc:sldChg chg="addSp delSp modSp add">
        <pc:chgData name="Marc L Kaducak" userId="fd7db0a2-3cc4-43c8-8fdd-807e73ab72af" providerId="ADAL" clId="{A6F2678E-FEC3-4A3C-9CE9-583750911638}" dt="2018-12-03T16:21:58.363" v="1429" actId="113"/>
        <pc:sldMkLst>
          <pc:docMk/>
          <pc:sldMk cId="1895771900" sldId="646"/>
        </pc:sldMkLst>
        <pc:spChg chg="mod">
          <ac:chgData name="Marc L Kaducak" userId="fd7db0a2-3cc4-43c8-8fdd-807e73ab72af" providerId="ADAL" clId="{A6F2678E-FEC3-4A3C-9CE9-583750911638}" dt="2018-12-03T16:21:58.363" v="1429" actId="113"/>
          <ac:spMkLst>
            <pc:docMk/>
            <pc:sldMk cId="1895771900" sldId="646"/>
            <ac:spMk id="6" creationId="{DB1ED28A-F74A-448D-B652-AE42E06FCBD4}"/>
          </ac:spMkLst>
        </pc:spChg>
        <pc:spChg chg="del mod">
          <ac:chgData name="Marc L Kaducak" userId="fd7db0a2-3cc4-43c8-8fdd-807e73ab72af" providerId="ADAL" clId="{A6F2678E-FEC3-4A3C-9CE9-583750911638}" dt="2018-12-03T16:20:32.643" v="1421" actId="478"/>
          <ac:spMkLst>
            <pc:docMk/>
            <pc:sldMk cId="1895771900" sldId="646"/>
            <ac:spMk id="7" creationId="{D705BA3F-813B-4CB3-85D2-020FD59A6AEA}"/>
          </ac:spMkLst>
        </pc:spChg>
        <pc:spChg chg="mod">
          <ac:chgData name="Marc L Kaducak" userId="fd7db0a2-3cc4-43c8-8fdd-807e73ab72af" providerId="ADAL" clId="{A6F2678E-FEC3-4A3C-9CE9-583750911638}" dt="2018-12-03T16:20:17.884" v="1420" actId="14100"/>
          <ac:spMkLst>
            <pc:docMk/>
            <pc:sldMk cId="1895771900" sldId="646"/>
            <ac:spMk id="8" creationId="{9D2864DD-2DF6-4CEB-9B78-ED1FFE1FA25C}"/>
          </ac:spMkLst>
        </pc:spChg>
        <pc:spChg chg="add mod">
          <ac:chgData name="Marc L Kaducak" userId="fd7db0a2-3cc4-43c8-8fdd-807e73ab72af" providerId="ADAL" clId="{A6F2678E-FEC3-4A3C-9CE9-583750911638}" dt="2018-12-03T16:20:08.918" v="1419" actId="14100"/>
          <ac:spMkLst>
            <pc:docMk/>
            <pc:sldMk cId="1895771900" sldId="646"/>
            <ac:spMk id="9" creationId="{FF540380-AB25-4163-845B-8ECB3DA8AC78}"/>
          </ac:spMkLst>
        </pc:spChg>
        <pc:spChg chg="add mod">
          <ac:chgData name="Marc L Kaducak" userId="fd7db0a2-3cc4-43c8-8fdd-807e73ab72af" providerId="ADAL" clId="{A6F2678E-FEC3-4A3C-9CE9-583750911638}" dt="2018-12-03T16:19:55.928" v="1416" actId="1076"/>
          <ac:spMkLst>
            <pc:docMk/>
            <pc:sldMk cId="1895771900" sldId="646"/>
            <ac:spMk id="10" creationId="{3A85DD18-F3FA-43D5-84C4-2BA03589F726}"/>
          </ac:spMkLst>
        </pc:spChg>
        <pc:spChg chg="add mod">
          <ac:chgData name="Marc L Kaducak" userId="fd7db0a2-3cc4-43c8-8fdd-807e73ab72af" providerId="ADAL" clId="{A6F2678E-FEC3-4A3C-9CE9-583750911638}" dt="2018-12-03T16:21:44.090" v="1428" actId="1076"/>
          <ac:spMkLst>
            <pc:docMk/>
            <pc:sldMk cId="1895771900" sldId="646"/>
            <ac:spMk id="11" creationId="{D48A0CF5-E0DC-4D5B-BB54-BBF092FF1579}"/>
          </ac:spMkLst>
        </pc:spChg>
      </pc:sldChg>
      <pc:sldChg chg="modSp">
        <pc:chgData name="Marc L Kaducak" userId="fd7db0a2-3cc4-43c8-8fdd-807e73ab72af" providerId="ADAL" clId="{A6F2678E-FEC3-4A3C-9CE9-583750911638}" dt="2018-12-03T15:05:37.004" v="304" actId="20577"/>
        <pc:sldMkLst>
          <pc:docMk/>
          <pc:sldMk cId="752844886" sldId="648"/>
        </pc:sldMkLst>
        <pc:spChg chg="mod">
          <ac:chgData name="Marc L Kaducak" userId="fd7db0a2-3cc4-43c8-8fdd-807e73ab72af" providerId="ADAL" clId="{A6F2678E-FEC3-4A3C-9CE9-583750911638}" dt="2018-12-03T15:05:37.004" v="304" actId="20577"/>
          <ac:spMkLst>
            <pc:docMk/>
            <pc:sldMk cId="752844886" sldId="648"/>
            <ac:spMk id="3" creationId="{91BD3F74-BC50-4DBB-A024-EAFCD2B5D4E2}"/>
          </ac:spMkLst>
        </pc:spChg>
      </pc:sldChg>
      <pc:sldChg chg="del">
        <pc:chgData name="Marc L Kaducak" userId="fd7db0a2-3cc4-43c8-8fdd-807e73ab72af" providerId="ADAL" clId="{A6F2678E-FEC3-4A3C-9CE9-583750911638}" dt="2018-12-03T14:47:53.604" v="116" actId="2696"/>
        <pc:sldMkLst>
          <pc:docMk/>
          <pc:sldMk cId="2466951523" sldId="649"/>
        </pc:sldMkLst>
      </pc:sldChg>
      <pc:sldChg chg="modSp">
        <pc:chgData name="Marc L Kaducak" userId="fd7db0a2-3cc4-43c8-8fdd-807e73ab72af" providerId="ADAL" clId="{A6F2678E-FEC3-4A3C-9CE9-583750911638}" dt="2018-12-04T01:17:12.552" v="1559" actId="1076"/>
        <pc:sldMkLst>
          <pc:docMk/>
          <pc:sldMk cId="1213484816" sldId="651"/>
        </pc:sldMkLst>
        <pc:spChg chg="mod">
          <ac:chgData name="Marc L Kaducak" userId="fd7db0a2-3cc4-43c8-8fdd-807e73ab72af" providerId="ADAL" clId="{A6F2678E-FEC3-4A3C-9CE9-583750911638}" dt="2018-12-04T01:17:12.552" v="1559" actId="1076"/>
          <ac:spMkLst>
            <pc:docMk/>
            <pc:sldMk cId="1213484816" sldId="651"/>
            <ac:spMk id="8" creationId="{27BCD58C-2E48-424A-8E16-2091FA3B7C30}"/>
          </ac:spMkLst>
        </pc:spChg>
        <pc:graphicFrameChg chg="mod modGraphic">
          <ac:chgData name="Marc L Kaducak" userId="fd7db0a2-3cc4-43c8-8fdd-807e73ab72af" providerId="ADAL" clId="{A6F2678E-FEC3-4A3C-9CE9-583750911638}" dt="2018-12-04T01:17:07.680" v="1558" actId="6549"/>
          <ac:graphicFrameMkLst>
            <pc:docMk/>
            <pc:sldMk cId="1213484816" sldId="651"/>
            <ac:graphicFrameMk id="6" creationId="{8977220D-1E5C-40FD-B764-17926BCFA827}"/>
          </ac:graphicFrameMkLst>
        </pc:graphicFrameChg>
      </pc:sldChg>
      <pc:sldChg chg="modSp">
        <pc:chgData name="Marc L Kaducak" userId="fd7db0a2-3cc4-43c8-8fdd-807e73ab72af" providerId="ADAL" clId="{A6F2678E-FEC3-4A3C-9CE9-583750911638}" dt="2018-12-04T01:17:34.529" v="1560" actId="6549"/>
        <pc:sldMkLst>
          <pc:docMk/>
          <pc:sldMk cId="3782476298" sldId="652"/>
        </pc:sldMkLst>
        <pc:graphicFrameChg chg="mod modGraphic">
          <ac:chgData name="Marc L Kaducak" userId="fd7db0a2-3cc4-43c8-8fdd-807e73ab72af" providerId="ADAL" clId="{A6F2678E-FEC3-4A3C-9CE9-583750911638}" dt="2018-12-04T01:17:34.529" v="1560" actId="6549"/>
          <ac:graphicFrameMkLst>
            <pc:docMk/>
            <pc:sldMk cId="3782476298" sldId="652"/>
            <ac:graphicFrameMk id="6" creationId="{CA00AD51-2BED-4342-9604-441BAAF5DC3F}"/>
          </ac:graphicFrameMkLst>
        </pc:graphicFrameChg>
      </pc:sldChg>
      <pc:sldChg chg="modSp add">
        <pc:chgData name="Marc L Kaducak" userId="fd7db0a2-3cc4-43c8-8fdd-807e73ab72af" providerId="ADAL" clId="{A6F2678E-FEC3-4A3C-9CE9-583750911638}" dt="2018-12-03T16:12:14.365" v="1322" actId="20577"/>
        <pc:sldMkLst>
          <pc:docMk/>
          <pc:sldMk cId="480517086" sldId="653"/>
        </pc:sldMkLst>
        <pc:spChg chg="mod">
          <ac:chgData name="Marc L Kaducak" userId="fd7db0a2-3cc4-43c8-8fdd-807e73ab72af" providerId="ADAL" clId="{A6F2678E-FEC3-4A3C-9CE9-583750911638}" dt="2018-12-03T16:12:14.365" v="1322" actId="20577"/>
          <ac:spMkLst>
            <pc:docMk/>
            <pc:sldMk cId="480517086" sldId="653"/>
            <ac:spMk id="13" creationId="{C98C29B4-7C13-43FD-9328-4506DD7066D6}"/>
          </ac:spMkLst>
        </pc:spChg>
      </pc:sldChg>
      <pc:sldChg chg="addSp delSp modSp add del">
        <pc:chgData name="Marc L Kaducak" userId="fd7db0a2-3cc4-43c8-8fdd-807e73ab72af" providerId="ADAL" clId="{A6F2678E-FEC3-4A3C-9CE9-583750911638}" dt="2018-12-03T14:35:46.749" v="61" actId="2696"/>
        <pc:sldMkLst>
          <pc:docMk/>
          <pc:sldMk cId="4216218576" sldId="653"/>
        </pc:sldMkLst>
        <pc:spChg chg="mod">
          <ac:chgData name="Marc L Kaducak" userId="fd7db0a2-3cc4-43c8-8fdd-807e73ab72af" providerId="ADAL" clId="{A6F2678E-FEC3-4A3C-9CE9-583750911638}" dt="2018-12-03T14:32:34.487" v="58" actId="1076"/>
          <ac:spMkLst>
            <pc:docMk/>
            <pc:sldMk cId="4216218576" sldId="653"/>
            <ac:spMk id="2" creationId="{1F4B8A18-9899-4B87-9029-CDDE1124B84B}"/>
          </ac:spMkLst>
        </pc:spChg>
        <pc:spChg chg="del">
          <ac:chgData name="Marc L Kaducak" userId="fd7db0a2-3cc4-43c8-8fdd-807e73ab72af" providerId="ADAL" clId="{A6F2678E-FEC3-4A3C-9CE9-583750911638}" dt="2018-12-03T14:33:31.411" v="59" actId="478"/>
          <ac:spMkLst>
            <pc:docMk/>
            <pc:sldMk cId="4216218576" sldId="653"/>
            <ac:spMk id="3" creationId="{68D737C7-8512-4AF1-A100-06B7C8BAE238}"/>
          </ac:spMkLst>
        </pc:spChg>
        <pc:spChg chg="add mod">
          <ac:chgData name="Marc L Kaducak" userId="fd7db0a2-3cc4-43c8-8fdd-807e73ab72af" providerId="ADAL" clId="{A6F2678E-FEC3-4A3C-9CE9-583750911638}" dt="2018-12-03T14:33:36.247" v="60" actId="1076"/>
          <ac:spMkLst>
            <pc:docMk/>
            <pc:sldMk cId="4216218576" sldId="653"/>
            <ac:spMk id="7" creationId="{2388FA12-F473-4028-A873-68A54BD4EE64}"/>
          </ac:spMkLst>
        </pc:spChg>
        <pc:picChg chg="add">
          <ac:chgData name="Marc L Kaducak" userId="fd7db0a2-3cc4-43c8-8fdd-807e73ab72af" providerId="ADAL" clId="{A6F2678E-FEC3-4A3C-9CE9-583750911638}" dt="2018-12-03T14:32:20.643" v="41"/>
          <ac:picMkLst>
            <pc:docMk/>
            <pc:sldMk cId="4216218576" sldId="653"/>
            <ac:picMk id="6" creationId="{1C6DB492-0816-47D9-88E5-BAE5BB183C28}"/>
          </ac:picMkLst>
        </pc:picChg>
      </pc:sldChg>
      <pc:sldChg chg="addSp delSp modSp add">
        <pc:chgData name="Marc L Kaducak" userId="fd7db0a2-3cc4-43c8-8fdd-807e73ab72af" providerId="ADAL" clId="{A6F2678E-FEC3-4A3C-9CE9-583750911638}" dt="2018-12-03T15:39:29.731" v="944" actId="20577"/>
        <pc:sldMkLst>
          <pc:docMk/>
          <pc:sldMk cId="3032141496" sldId="656"/>
        </pc:sldMkLst>
        <pc:spChg chg="mod">
          <ac:chgData name="Marc L Kaducak" userId="fd7db0a2-3cc4-43c8-8fdd-807e73ab72af" providerId="ADAL" clId="{A6F2678E-FEC3-4A3C-9CE9-583750911638}" dt="2018-12-03T15:39:29.731" v="944" actId="20577"/>
          <ac:spMkLst>
            <pc:docMk/>
            <pc:sldMk cId="3032141496" sldId="656"/>
            <ac:spMk id="2" creationId="{4EE16D91-E84B-4B2D-9599-4DC125990963}"/>
          </ac:spMkLst>
        </pc:spChg>
        <pc:spChg chg="add mod">
          <ac:chgData name="Marc L Kaducak" userId="fd7db0a2-3cc4-43c8-8fdd-807e73ab72af" providerId="ADAL" clId="{A6F2678E-FEC3-4A3C-9CE9-583750911638}" dt="2018-12-03T14:40:23.774" v="109"/>
          <ac:spMkLst>
            <pc:docMk/>
            <pc:sldMk cId="3032141496" sldId="656"/>
            <ac:spMk id="4" creationId="{85114ABF-07B1-4016-904A-B436407372C5}"/>
          </ac:spMkLst>
        </pc:spChg>
        <pc:spChg chg="add">
          <ac:chgData name="Marc L Kaducak" userId="fd7db0a2-3cc4-43c8-8fdd-807e73ab72af" providerId="ADAL" clId="{A6F2678E-FEC3-4A3C-9CE9-583750911638}" dt="2018-12-03T14:37:33.995" v="67"/>
          <ac:spMkLst>
            <pc:docMk/>
            <pc:sldMk cId="3032141496" sldId="656"/>
            <ac:spMk id="8" creationId="{C8995F27-AA06-4730-8E00-F73F2FEC0B5B}"/>
          </ac:spMkLst>
        </pc:spChg>
        <pc:spChg chg="mod">
          <ac:chgData name="Marc L Kaducak" userId="fd7db0a2-3cc4-43c8-8fdd-807e73ab72af" providerId="ADAL" clId="{A6F2678E-FEC3-4A3C-9CE9-583750911638}" dt="2018-12-03T14:36:19.811" v="64" actId="1076"/>
          <ac:spMkLst>
            <pc:docMk/>
            <pc:sldMk cId="3032141496" sldId="656"/>
            <ac:spMk id="9" creationId="{D9A3FB0C-5A28-324C-A949-5C840A6B0489}"/>
          </ac:spMkLst>
        </pc:spChg>
        <pc:picChg chg="mod">
          <ac:chgData name="Marc L Kaducak" userId="fd7db0a2-3cc4-43c8-8fdd-807e73ab72af" providerId="ADAL" clId="{A6F2678E-FEC3-4A3C-9CE9-583750911638}" dt="2018-12-03T14:36:19.811" v="64" actId="1076"/>
          <ac:picMkLst>
            <pc:docMk/>
            <pc:sldMk cId="3032141496" sldId="656"/>
            <ac:picMk id="3" creationId="{B4BDED89-02F6-B040-9D4B-96B7721F6A0C}"/>
          </ac:picMkLst>
        </pc:picChg>
        <pc:picChg chg="del">
          <ac:chgData name="Marc L Kaducak" userId="fd7db0a2-3cc4-43c8-8fdd-807e73ab72af" providerId="ADAL" clId="{A6F2678E-FEC3-4A3C-9CE9-583750911638}" dt="2018-12-03T14:36:12.284" v="63" actId="478"/>
          <ac:picMkLst>
            <pc:docMk/>
            <pc:sldMk cId="3032141496" sldId="656"/>
            <ac:picMk id="7" creationId="{5B25A647-0E0E-194C-854F-B92DBAC332DE}"/>
          </ac:picMkLst>
        </pc:picChg>
      </pc:sldChg>
      <pc:sldChg chg="add del">
        <pc:chgData name="Marc L Kaducak" userId="fd7db0a2-3cc4-43c8-8fdd-807e73ab72af" providerId="ADAL" clId="{A6F2678E-FEC3-4A3C-9CE9-583750911638}" dt="2018-12-03T14:37:20.958" v="66"/>
        <pc:sldMkLst>
          <pc:docMk/>
          <pc:sldMk cId="2853643519" sldId="657"/>
        </pc:sldMkLst>
      </pc:sldChg>
      <pc:sldChg chg="addSp modSp add">
        <pc:chgData name="Marc L Kaducak" userId="fd7db0a2-3cc4-43c8-8fdd-807e73ab72af" providerId="ADAL" clId="{A6F2678E-FEC3-4A3C-9CE9-583750911638}" dt="2018-12-03T16:21:06.208" v="1424"/>
        <pc:sldMkLst>
          <pc:docMk/>
          <pc:sldMk cId="1687601077" sldId="658"/>
        </pc:sldMkLst>
        <pc:spChg chg="mod">
          <ac:chgData name="Marc L Kaducak" userId="fd7db0a2-3cc4-43c8-8fdd-807e73ab72af" providerId="ADAL" clId="{A6F2678E-FEC3-4A3C-9CE9-583750911638}" dt="2018-12-03T15:02:44.066" v="235" actId="14100"/>
          <ac:spMkLst>
            <pc:docMk/>
            <pc:sldMk cId="1687601077" sldId="658"/>
            <ac:spMk id="2" creationId="{4EE16D91-E84B-4B2D-9599-4DC125990963}"/>
          </ac:spMkLst>
        </pc:spChg>
        <pc:spChg chg="mod">
          <ac:chgData name="Marc L Kaducak" userId="fd7db0a2-3cc4-43c8-8fdd-807e73ab72af" providerId="ADAL" clId="{A6F2678E-FEC3-4A3C-9CE9-583750911638}" dt="2018-12-03T15:02:31.369" v="233" actId="1076"/>
          <ac:spMkLst>
            <pc:docMk/>
            <pc:sldMk cId="1687601077" sldId="658"/>
            <ac:spMk id="5" creationId="{0CBA7453-DBEA-456A-BF75-3ABCACE38ACE}"/>
          </ac:spMkLst>
        </pc:spChg>
        <pc:spChg chg="add mod">
          <ac:chgData name="Marc L Kaducak" userId="fd7db0a2-3cc4-43c8-8fdd-807e73ab72af" providerId="ADAL" clId="{A6F2678E-FEC3-4A3C-9CE9-583750911638}" dt="2018-12-03T15:49:01.257" v="963" actId="20577"/>
          <ac:spMkLst>
            <pc:docMk/>
            <pc:sldMk cId="1687601077" sldId="658"/>
            <ac:spMk id="100" creationId="{C1C28479-2BEF-4DBF-B825-2E02C5C51AE7}"/>
          </ac:spMkLst>
        </pc:spChg>
        <pc:spChg chg="add">
          <ac:chgData name="Marc L Kaducak" userId="fd7db0a2-3cc4-43c8-8fdd-807e73ab72af" providerId="ADAL" clId="{A6F2678E-FEC3-4A3C-9CE9-583750911638}" dt="2018-12-03T16:21:06.208" v="1424"/>
          <ac:spMkLst>
            <pc:docMk/>
            <pc:sldMk cId="1687601077" sldId="658"/>
            <ac:spMk id="101" creationId="{1A563005-147A-4A24-B417-392177A9AB76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07" creationId="{CABC0200-4F2D-BF41-BDBA-496EAC6693B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08" creationId="{D73BE46B-0AF5-574B-AF1E-E9A07DC58B6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09" creationId="{CEC73DA9-B9B0-594F-9CDD-0B88DD58F4B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0" creationId="{95862A12-D9F8-9B4F-B161-F717AD28522D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1" creationId="{FD1F6301-DCEA-5E47-958C-241B3783E3DA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2" creationId="{08C9D357-BF0F-974A-AAE3-06E3AD6F2CE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3" creationId="{ED935723-788F-8E4C-8924-CF7FFE3E38F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4" creationId="{F74D2B86-F3ED-6A46-BA92-BDA1BE2A8AE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5" creationId="{A9B72D23-4E2B-B94E-834F-E807206C76B3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6" creationId="{6E866D62-373A-AB4B-982E-D292BEA96730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7" creationId="{EFD91F3F-94E0-F24F-AF9C-C1043244C733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8" creationId="{E8D7AFFB-2CE1-D347-BA40-8CF978DD5F1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19" creationId="{545987BD-C08D-E245-9515-EA05941AE089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20" creationId="{9273EA68-E73E-1246-A6F0-4C1F2121B31E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35" creationId="{C1A55FA5-5D78-7040-B4A0-7988C046DAB8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37" creationId="{94C60A19-86C1-6042-A4C5-76E37E6D3212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38" creationId="{EE55CC65-5786-8F48-BE66-D1D48881A83F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0" creationId="{80E99919-E6E2-3040-ABAF-00FEA647D870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1" creationId="{BD2109E8-CE5B-5644-86B6-737D38683CB4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2" creationId="{8D15CF1A-6F32-9943-9C75-AC6315A7FD79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3" creationId="{02432F38-E0CD-0242-BA3D-69172A429ED4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4" creationId="{8CB2FBB1-7269-A34D-A9DA-E33D477D3BB5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5" creationId="{60D2D9CD-001E-2140-B01B-5ACF6CFC4AFE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6" creationId="{2A2411C3-9437-BE48-8D82-78D1842EA3B1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7" creationId="{07051E3B-56CA-D145-912D-FE2AECA77FBF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8" creationId="{CEEABF73-9F25-EA41-AF1B-6D2B41E088F3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49" creationId="{DDC979D4-6F8A-1448-83F6-EB6F4C241E1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0" creationId="{0CD33CEA-DC0E-6146-BAA8-6B44C7D4B69A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1" creationId="{B78AC760-AAC1-2843-A8DE-951186EFB7A9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2" creationId="{B65ACD72-89EA-0F4C-A336-841FC872F985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3" creationId="{72CA403C-5CFB-0547-983D-82E7BB14FA05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4" creationId="{E9BE15BE-3D80-7C41-B947-9258D8F546B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5" creationId="{56BA5495-DF2A-A847-9DA1-72753C8997A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6" creationId="{1D24FA8A-8DE7-EE45-BF12-1A51705B75D8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7" creationId="{E21B5638-E57E-3E46-B6BB-B87ED0E59C1A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8" creationId="{04DED925-A6D1-8B49-B2A6-8462D2F3C7DF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59" creationId="{0CF537D1-BDBC-0242-93B3-AC17E75399B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0" creationId="{5702DE8F-363C-AF48-BAA6-31D2D826A420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1" creationId="{EBCD3FA7-7484-F04B-99EB-C1CBFB52E93E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2" creationId="{CA0847CB-7E3D-2A46-9764-9789359E23BA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3" creationId="{89EF4D34-1F92-ED44-A45F-AECE895C59D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4" creationId="{5BA35DBB-EB6D-C44D-8D10-2AA7BFA1911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5" creationId="{9EC48211-4D4D-1040-9FE2-91A5F445D991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6" creationId="{1101D6AC-F0DE-DC43-AE3E-1A5A278604FF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7" creationId="{2A4584D8-1B4F-D24D-9632-877B742B9BD3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8" creationId="{18D504A0-328D-8248-89A0-DE4627BB36C6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69" creationId="{FCCD5A7D-355E-CD40-9CF3-ECA0DA55D77A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0" creationId="{208C1048-99E2-9B43-A9BB-DD185EEA08F7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1" creationId="{C0DA2CAC-1FE6-364E-960C-06B60AB68632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2" creationId="{F52A4EEA-3FEC-2643-9294-A2F33EA926DE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3" creationId="{6763B5AE-2377-044E-970A-0998406F43DA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4" creationId="{EC5060E6-74F6-5540-9327-D4503359501B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5" creationId="{79FB8E4F-4608-BD46-9B3A-2DDE3C607F76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6" creationId="{101651B9-9C5B-924E-AEAF-C879510E3DF5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7" creationId="{E6E9D5E6-8021-0D43-B85D-76109539F3DB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8" creationId="{ADF37ED7-6EE3-B645-A54F-C9C52BDF468D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79" creationId="{925849B1-731A-2F48-A684-D0212AECDCDA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0" creationId="{CF6F9A80-344C-D94E-B8AC-7DE2F1C0BFA3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1" creationId="{37D87733-4072-764D-9CFB-B4724F30E22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2" creationId="{13848072-8DD3-A94E-B1EC-7FC931EBAE23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3" creationId="{CA2BD31F-D34B-5244-8FA4-7380C6B75F9C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4" creationId="{8BA71145-D7BA-5F49-8765-0D8484FBEC9F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5" creationId="{71E79AB0-AC4E-8C43-8284-ED9D639AC4AD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7" creationId="{D82BAD87-DB67-8242-87A2-3870059AB68D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8" creationId="{10DF4800-B050-5640-9D63-C4A567FA45ED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189" creationId="{D04AFC0C-BF4F-DB4F-BF89-1819D3EE93E1}"/>
          </ac:spMkLst>
        </pc:spChg>
        <pc:spChg chg="mod">
          <ac:chgData name="Marc L Kaducak" userId="fd7db0a2-3cc4-43c8-8fdd-807e73ab72af" providerId="ADAL" clId="{A6F2678E-FEC3-4A3C-9CE9-583750911638}" dt="2018-12-03T15:02:24.348" v="232" actId="1076"/>
          <ac:spMkLst>
            <pc:docMk/>
            <pc:sldMk cId="1687601077" sldId="658"/>
            <ac:spMk id="200" creationId="{4F3459F5-4F4D-A743-A26F-7B497A942646}"/>
          </ac:spMkLst>
        </pc:sp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04" creationId="{2707EF57-2BEC-3E43-B0A8-005112721504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05" creationId="{45645E99-CE1A-C045-B50F-6690B181258D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1" creationId="{F84EDB2E-020E-774A-A70E-FE7D06CD5781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2" creationId="{FD2AB9C0-AF20-5744-8960-69A4158B792A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3" creationId="{A74EFA58-76B6-1641-98BA-6A37F188ED84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4" creationId="{B0016E70-8DE1-9141-A864-12E6BABEDB9D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5" creationId="{E9B3DFD8-884C-234C-86E9-179597B7F89D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6" creationId="{0B33D01D-0EE3-934D-AAB8-A6B69D99CD41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7" creationId="{803C2C9F-8847-0F4C-93E1-7102F4D76345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8" creationId="{F1676592-FC2D-A440-8131-76F3CD56FEF2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29" creationId="{4222D63F-83A2-8948-9002-446E5F83CF21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30" creationId="{8E1DC769-305D-2D4F-8C71-4043AB8207ED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31" creationId="{74543C52-A807-D44D-BB70-ACEDC1AF1AA9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32" creationId="{A9691FBF-9423-1748-B40C-0A585F08845B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33" creationId="{2E7A4D93-52B0-9642-A2F5-B01B808B4EAD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34" creationId="{3CE73367-E166-A54D-AF32-E4A367A54C11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36" creationId="{4A748C40-4542-A94B-B4F0-B8E749405A55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39" creationId="{1BD436B3-800B-2A46-B7A6-CAAF180DCD18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86" creationId="{15021582-5850-F648-86D8-DD083D57F248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0" creationId="{16CD840F-8E9F-1A45-9C28-28DF3C57A76F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1" creationId="{6BA5EAB7-D0D2-0444-B960-573A4873C899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2" creationId="{3776E714-54FA-494E-97B3-C049B4624837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3" creationId="{EBB4A2A8-6FD8-AD4A-985B-2463EF6796E0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4" creationId="{1C5B1ECA-1B78-F446-AAF0-7098CE42386E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5" creationId="{6C962250-959A-E04A-98D9-EDA699F1BB6A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6" creationId="{A2F7045A-5DF3-274D-BCCE-22F28434D402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7" creationId="{5141EF68-11BE-8F42-B0FC-42A580F53870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8" creationId="{8524EBEF-19D7-414A-BDAF-BD0BB34635AF}"/>
          </ac:cxnSpMkLst>
        </pc:cxnChg>
        <pc:cxnChg chg="mod">
          <ac:chgData name="Marc L Kaducak" userId="fd7db0a2-3cc4-43c8-8fdd-807e73ab72af" providerId="ADAL" clId="{A6F2678E-FEC3-4A3C-9CE9-583750911638}" dt="2018-12-03T15:02:24.348" v="232" actId="1076"/>
          <ac:cxnSpMkLst>
            <pc:docMk/>
            <pc:sldMk cId="1687601077" sldId="658"/>
            <ac:cxnSpMk id="199" creationId="{77DCAF7B-3940-ED45-83E0-C403856B3855}"/>
          </ac:cxnSpMkLst>
        </pc:cxnChg>
      </pc:sldChg>
      <pc:sldChg chg="addSp delSp modSp add del">
        <pc:chgData name="Marc L Kaducak" userId="fd7db0a2-3cc4-43c8-8fdd-807e73ab72af" providerId="ADAL" clId="{A6F2678E-FEC3-4A3C-9CE9-583750911638}" dt="2018-12-03T15:40:02.141" v="945" actId="2696"/>
        <pc:sldMkLst>
          <pc:docMk/>
          <pc:sldMk cId="3886457643" sldId="659"/>
        </pc:sldMkLst>
        <pc:spChg chg="mod">
          <ac:chgData name="Marc L Kaducak" userId="fd7db0a2-3cc4-43c8-8fdd-807e73ab72af" providerId="ADAL" clId="{A6F2678E-FEC3-4A3C-9CE9-583750911638}" dt="2018-12-03T15:17:59.115" v="582" actId="20577"/>
          <ac:spMkLst>
            <pc:docMk/>
            <pc:sldMk cId="3886457643" sldId="659"/>
            <ac:spMk id="2" creationId="{E75A90FE-ED8A-4645-9228-C3651130792A}"/>
          </ac:spMkLst>
        </pc:spChg>
        <pc:spChg chg="del">
          <ac:chgData name="Marc L Kaducak" userId="fd7db0a2-3cc4-43c8-8fdd-807e73ab72af" providerId="ADAL" clId="{A6F2678E-FEC3-4A3C-9CE9-583750911638}" dt="2018-12-03T15:10:49.959" v="306" actId="478"/>
          <ac:spMkLst>
            <pc:docMk/>
            <pc:sldMk cId="3886457643" sldId="659"/>
            <ac:spMk id="3" creationId="{21BA93A8-F5A0-44F3-BFB1-63BFE88FF56E}"/>
          </ac:spMkLst>
        </pc:spChg>
        <pc:spChg chg="add mod">
          <ac:chgData name="Marc L Kaducak" userId="fd7db0a2-3cc4-43c8-8fdd-807e73ab72af" providerId="ADAL" clId="{A6F2678E-FEC3-4A3C-9CE9-583750911638}" dt="2018-12-03T15:16:33.870" v="568" actId="20577"/>
          <ac:spMkLst>
            <pc:docMk/>
            <pc:sldMk cId="3886457643" sldId="659"/>
            <ac:spMk id="6" creationId="{7B0337C9-4D52-4FB4-95E8-7DC800AFC215}"/>
          </ac:spMkLst>
        </pc:spChg>
        <pc:graphicFrameChg chg="add del mod">
          <ac:chgData name="Marc L Kaducak" userId="fd7db0a2-3cc4-43c8-8fdd-807e73ab72af" providerId="ADAL" clId="{A6F2678E-FEC3-4A3C-9CE9-583750911638}" dt="2018-12-03T15:19:58.355" v="652" actId="1032"/>
          <ac:graphicFrameMkLst>
            <pc:docMk/>
            <pc:sldMk cId="3886457643" sldId="659"/>
            <ac:graphicFrameMk id="7" creationId="{8856036D-6D46-4F50-8AAE-EB78A9F13F2A}"/>
          </ac:graphicFrameMkLst>
        </pc:graphicFrameChg>
        <pc:graphicFrameChg chg="add del mod">
          <ac:chgData name="Marc L Kaducak" userId="fd7db0a2-3cc4-43c8-8fdd-807e73ab72af" providerId="ADAL" clId="{A6F2678E-FEC3-4A3C-9CE9-583750911638}" dt="2018-12-03T15:27:00.333" v="729" actId="478"/>
          <ac:graphicFrameMkLst>
            <pc:docMk/>
            <pc:sldMk cId="3886457643" sldId="659"/>
            <ac:graphicFrameMk id="8" creationId="{27205654-D09B-4E31-8B5F-80981F008717}"/>
          </ac:graphicFrameMkLst>
        </pc:graphicFrameChg>
      </pc:sldChg>
      <pc:sldChg chg="addSp delSp modSp add ord">
        <pc:chgData name="Marc L Kaducak" userId="fd7db0a2-3cc4-43c8-8fdd-807e73ab72af" providerId="ADAL" clId="{A6F2678E-FEC3-4A3C-9CE9-583750911638}" dt="2018-12-03T15:56:34.448" v="1160" actId="1076"/>
        <pc:sldMkLst>
          <pc:docMk/>
          <pc:sldMk cId="214387569" sldId="660"/>
        </pc:sldMkLst>
        <pc:spChg chg="mod">
          <ac:chgData name="Marc L Kaducak" userId="fd7db0a2-3cc4-43c8-8fdd-807e73ab72af" providerId="ADAL" clId="{A6F2678E-FEC3-4A3C-9CE9-583750911638}" dt="2018-12-03T15:27:58.881" v="736" actId="1076"/>
          <ac:spMkLst>
            <pc:docMk/>
            <pc:sldMk cId="214387569" sldId="660"/>
            <ac:spMk id="2" creationId="{E75A90FE-ED8A-4645-9228-C3651130792A}"/>
          </ac:spMkLst>
        </pc:spChg>
        <pc:spChg chg="add mod">
          <ac:chgData name="Marc L Kaducak" userId="fd7db0a2-3cc4-43c8-8fdd-807e73ab72af" providerId="ADAL" clId="{A6F2678E-FEC3-4A3C-9CE9-583750911638}" dt="2018-12-03T15:25:10.858" v="707" actId="1076"/>
          <ac:spMkLst>
            <pc:docMk/>
            <pc:sldMk cId="214387569" sldId="660"/>
            <ac:spMk id="3" creationId="{4B663D72-EC8A-47FB-999F-A4D047B42777}"/>
          </ac:spMkLst>
        </pc:spChg>
        <pc:spChg chg="del mod">
          <ac:chgData name="Marc L Kaducak" userId="fd7db0a2-3cc4-43c8-8fdd-807e73ab72af" providerId="ADAL" clId="{A6F2678E-FEC3-4A3C-9CE9-583750911638}" dt="2018-12-03T15:26:07.905" v="711" actId="478"/>
          <ac:spMkLst>
            <pc:docMk/>
            <pc:sldMk cId="214387569" sldId="660"/>
            <ac:spMk id="6" creationId="{7B0337C9-4D52-4FB4-95E8-7DC800AFC215}"/>
          </ac:spMkLst>
        </pc:spChg>
        <pc:spChg chg="add del mod">
          <ac:chgData name="Marc L Kaducak" userId="fd7db0a2-3cc4-43c8-8fdd-807e73ab72af" providerId="ADAL" clId="{A6F2678E-FEC3-4A3C-9CE9-583750911638}" dt="2018-12-03T15:26:11.813" v="712" actId="478"/>
          <ac:spMkLst>
            <pc:docMk/>
            <pc:sldMk cId="214387569" sldId="660"/>
            <ac:spMk id="9" creationId="{9837A6D6-2A29-4882-9A22-422C6F61C91B}"/>
          </ac:spMkLst>
        </pc:spChg>
        <pc:spChg chg="add mod">
          <ac:chgData name="Marc L Kaducak" userId="fd7db0a2-3cc4-43c8-8fdd-807e73ab72af" providerId="ADAL" clId="{A6F2678E-FEC3-4A3C-9CE9-583750911638}" dt="2018-12-03T15:28:11.402" v="737" actId="14100"/>
          <ac:spMkLst>
            <pc:docMk/>
            <pc:sldMk cId="214387569" sldId="660"/>
            <ac:spMk id="10" creationId="{8FA49CD0-0148-48D5-AB57-69EA3CBAAC3B}"/>
          </ac:spMkLst>
        </pc:spChg>
        <pc:spChg chg="add mod">
          <ac:chgData name="Marc L Kaducak" userId="fd7db0a2-3cc4-43c8-8fdd-807e73ab72af" providerId="ADAL" clId="{A6F2678E-FEC3-4A3C-9CE9-583750911638}" dt="2018-12-03T15:54:44.672" v="1064" actId="1076"/>
          <ac:spMkLst>
            <pc:docMk/>
            <pc:sldMk cId="214387569" sldId="660"/>
            <ac:spMk id="11" creationId="{5DC6C3CD-F96D-4CBC-8332-4510B315F601}"/>
          </ac:spMkLst>
        </pc:spChg>
        <pc:spChg chg="add mod">
          <ac:chgData name="Marc L Kaducak" userId="fd7db0a2-3cc4-43c8-8fdd-807e73ab72af" providerId="ADAL" clId="{A6F2678E-FEC3-4A3C-9CE9-583750911638}" dt="2018-12-03T15:56:07.934" v="1158" actId="1076"/>
          <ac:spMkLst>
            <pc:docMk/>
            <pc:sldMk cId="214387569" sldId="660"/>
            <ac:spMk id="12" creationId="{DF1AA1A0-FCBB-4848-A402-B7D7EBF6E7D0}"/>
          </ac:spMkLst>
        </pc:spChg>
        <pc:spChg chg="add mod topLvl">
          <ac:chgData name="Marc L Kaducak" userId="fd7db0a2-3cc4-43c8-8fdd-807e73ab72af" providerId="ADAL" clId="{A6F2678E-FEC3-4A3C-9CE9-583750911638}" dt="2018-12-03T15:56:34.448" v="1160" actId="1076"/>
          <ac:spMkLst>
            <pc:docMk/>
            <pc:sldMk cId="214387569" sldId="660"/>
            <ac:spMk id="14" creationId="{3E903AB8-4DD0-4A5E-B45B-A0B4B9E039AD}"/>
          </ac:spMkLst>
        </pc:spChg>
        <pc:spChg chg="add del mod topLvl">
          <ac:chgData name="Marc L Kaducak" userId="fd7db0a2-3cc4-43c8-8fdd-807e73ab72af" providerId="ADAL" clId="{A6F2678E-FEC3-4A3C-9CE9-583750911638}" dt="2018-12-03T15:32:37.943" v="766" actId="478"/>
          <ac:spMkLst>
            <pc:docMk/>
            <pc:sldMk cId="214387569" sldId="660"/>
            <ac:spMk id="15" creationId="{807317AC-BE6B-4CED-A112-0729E5382BEA}"/>
          </ac:spMkLst>
        </pc:spChg>
        <pc:spChg chg="add del mod">
          <ac:chgData name="Marc L Kaducak" userId="fd7db0a2-3cc4-43c8-8fdd-807e73ab72af" providerId="ADAL" clId="{A6F2678E-FEC3-4A3C-9CE9-583750911638}" dt="2018-12-03T15:31:47.799" v="758" actId="478"/>
          <ac:spMkLst>
            <pc:docMk/>
            <pc:sldMk cId="214387569" sldId="660"/>
            <ac:spMk id="16" creationId="{89F0BBC4-0187-4FAF-8D25-AF29B28E118B}"/>
          </ac:spMkLst>
        </pc:spChg>
        <pc:spChg chg="add mod">
          <ac:chgData name="Marc L Kaducak" userId="fd7db0a2-3cc4-43c8-8fdd-807e73ab72af" providerId="ADAL" clId="{A6F2678E-FEC3-4A3C-9CE9-583750911638}" dt="2018-12-03T15:56:34.448" v="1160" actId="1076"/>
          <ac:spMkLst>
            <pc:docMk/>
            <pc:sldMk cId="214387569" sldId="660"/>
            <ac:spMk id="17" creationId="{AEAF243F-BC0F-43F4-B417-CECA001E2BEF}"/>
          </ac:spMkLst>
        </pc:spChg>
        <pc:spChg chg="add mod">
          <ac:chgData name="Marc L Kaducak" userId="fd7db0a2-3cc4-43c8-8fdd-807e73ab72af" providerId="ADAL" clId="{A6F2678E-FEC3-4A3C-9CE9-583750911638}" dt="2018-12-03T15:54:26.983" v="1061" actId="1076"/>
          <ac:spMkLst>
            <pc:docMk/>
            <pc:sldMk cId="214387569" sldId="660"/>
            <ac:spMk id="18" creationId="{99236570-4BBB-4B18-B078-7D436185E207}"/>
          </ac:spMkLst>
        </pc:spChg>
        <pc:spChg chg="add mod">
          <ac:chgData name="Marc L Kaducak" userId="fd7db0a2-3cc4-43c8-8fdd-807e73ab72af" providerId="ADAL" clId="{A6F2678E-FEC3-4A3C-9CE9-583750911638}" dt="2018-12-03T15:55:57.355" v="1156" actId="1076"/>
          <ac:spMkLst>
            <pc:docMk/>
            <pc:sldMk cId="214387569" sldId="660"/>
            <ac:spMk id="19" creationId="{94B390E7-E00F-4911-9EE6-2046DF71C892}"/>
          </ac:spMkLst>
        </pc:spChg>
        <pc:spChg chg="add mod">
          <ac:chgData name="Marc L Kaducak" userId="fd7db0a2-3cc4-43c8-8fdd-807e73ab72af" providerId="ADAL" clId="{A6F2678E-FEC3-4A3C-9CE9-583750911638}" dt="2018-12-03T15:56:00.158" v="1157" actId="1076"/>
          <ac:spMkLst>
            <pc:docMk/>
            <pc:sldMk cId="214387569" sldId="660"/>
            <ac:spMk id="20" creationId="{B772E5FF-C9E9-4114-8873-164F448F0794}"/>
          </ac:spMkLst>
        </pc:spChg>
        <pc:spChg chg="add del mod">
          <ac:chgData name="Marc L Kaducak" userId="fd7db0a2-3cc4-43c8-8fdd-807e73ab72af" providerId="ADAL" clId="{A6F2678E-FEC3-4A3C-9CE9-583750911638}" dt="2018-12-03T15:34:54.220" v="799" actId="478"/>
          <ac:spMkLst>
            <pc:docMk/>
            <pc:sldMk cId="214387569" sldId="660"/>
            <ac:spMk id="21" creationId="{44D30C39-5B9F-448D-8127-C55923C30089}"/>
          </ac:spMkLst>
        </pc:spChg>
        <pc:spChg chg="add mod">
          <ac:chgData name="Marc L Kaducak" userId="fd7db0a2-3cc4-43c8-8fdd-807e73ab72af" providerId="ADAL" clId="{A6F2678E-FEC3-4A3C-9CE9-583750911638}" dt="2018-12-03T15:56:34.448" v="1160" actId="1076"/>
          <ac:spMkLst>
            <pc:docMk/>
            <pc:sldMk cId="214387569" sldId="660"/>
            <ac:spMk id="22" creationId="{0B3DFEEE-9FC1-46CF-9605-8AE67B193750}"/>
          </ac:spMkLst>
        </pc:spChg>
        <pc:grpChg chg="add del mod">
          <ac:chgData name="Marc L Kaducak" userId="fd7db0a2-3cc4-43c8-8fdd-807e73ab72af" providerId="ADAL" clId="{A6F2678E-FEC3-4A3C-9CE9-583750911638}" dt="2018-12-03T15:32:37.943" v="766" actId="478"/>
          <ac:grpSpMkLst>
            <pc:docMk/>
            <pc:sldMk cId="214387569" sldId="660"/>
            <ac:grpSpMk id="13" creationId="{8DB63B0A-FE3B-4D07-92F2-3BBACF5CF7A4}"/>
          </ac:grpSpMkLst>
        </pc:grpChg>
        <pc:graphicFrameChg chg="mod">
          <ac:chgData name="Marc L Kaducak" userId="fd7db0a2-3cc4-43c8-8fdd-807e73ab72af" providerId="ADAL" clId="{A6F2678E-FEC3-4A3C-9CE9-583750911638}" dt="2018-12-03T15:28:43.040" v="744"/>
          <ac:graphicFrameMkLst>
            <pc:docMk/>
            <pc:sldMk cId="214387569" sldId="660"/>
            <ac:graphicFrameMk id="8" creationId="{27205654-D09B-4E31-8B5F-80981F008717}"/>
          </ac:graphicFrameMkLst>
        </pc:graphicFrameChg>
      </pc:sldChg>
      <pc:sldChg chg="addSp delSp modSp add del">
        <pc:chgData name="Marc L Kaducak" userId="fd7db0a2-3cc4-43c8-8fdd-807e73ab72af" providerId="ADAL" clId="{A6F2678E-FEC3-4A3C-9CE9-583750911638}" dt="2018-12-03T15:52:28.547" v="1058" actId="2696"/>
        <pc:sldMkLst>
          <pc:docMk/>
          <pc:sldMk cId="1883169791" sldId="661"/>
        </pc:sldMkLst>
        <pc:spChg chg="mod">
          <ac:chgData name="Marc L Kaducak" userId="fd7db0a2-3cc4-43c8-8fdd-807e73ab72af" providerId="ADAL" clId="{A6F2678E-FEC3-4A3C-9CE9-583750911638}" dt="2018-12-03T15:50:31.831" v="1033" actId="20577"/>
          <ac:spMkLst>
            <pc:docMk/>
            <pc:sldMk cId="1883169791" sldId="661"/>
            <ac:spMk id="2" creationId="{AD24D597-FE8C-4ACC-94FB-E53ADF77DA56}"/>
          </ac:spMkLst>
        </pc:spChg>
        <pc:spChg chg="mod">
          <ac:chgData name="Marc L Kaducak" userId="fd7db0a2-3cc4-43c8-8fdd-807e73ab72af" providerId="ADAL" clId="{A6F2678E-FEC3-4A3C-9CE9-583750911638}" dt="2018-12-03T15:51:51.697" v="1057" actId="20577"/>
          <ac:spMkLst>
            <pc:docMk/>
            <pc:sldMk cId="1883169791" sldId="661"/>
            <ac:spMk id="3" creationId="{5AF7EE23-7B4E-49FA-B537-0338E6F085DC}"/>
          </ac:spMkLst>
        </pc:spChg>
        <pc:spChg chg="add del">
          <ac:chgData name="Marc L Kaducak" userId="fd7db0a2-3cc4-43c8-8fdd-807e73ab72af" providerId="ADAL" clId="{A6F2678E-FEC3-4A3C-9CE9-583750911638}" dt="2018-12-03T15:50:41.941" v="1042"/>
          <ac:spMkLst>
            <pc:docMk/>
            <pc:sldMk cId="1883169791" sldId="661"/>
            <ac:spMk id="6" creationId="{0B736FAE-6634-44B5-A7FC-2497F1BC9479}"/>
          </ac:spMkLst>
        </pc:spChg>
      </pc:sldChg>
      <pc:sldChg chg="addSp modSp add">
        <pc:chgData name="Marc L Kaducak" userId="fd7db0a2-3cc4-43c8-8fdd-807e73ab72af" providerId="ADAL" clId="{A6F2678E-FEC3-4A3C-9CE9-583750911638}" dt="2018-12-03T16:20:55.869" v="1423" actId="1076"/>
        <pc:sldMkLst>
          <pc:docMk/>
          <pc:sldMk cId="1939946276" sldId="661"/>
        </pc:sldMkLst>
        <pc:spChg chg="mod">
          <ac:chgData name="Marc L Kaducak" userId="fd7db0a2-3cc4-43c8-8fdd-807e73ab72af" providerId="ADAL" clId="{A6F2678E-FEC3-4A3C-9CE9-583750911638}" dt="2018-12-03T16:20:55.869" v="1423" actId="1076"/>
          <ac:spMkLst>
            <pc:docMk/>
            <pc:sldMk cId="1939946276" sldId="661"/>
            <ac:spMk id="2" creationId="{4EE16D91-E84B-4B2D-9599-4DC125990963}"/>
          </ac:spMkLst>
        </pc:spChg>
        <pc:spChg chg="add">
          <ac:chgData name="Marc L Kaducak" userId="fd7db0a2-3cc4-43c8-8fdd-807e73ab72af" providerId="ADAL" clId="{A6F2678E-FEC3-4A3C-9CE9-583750911638}" dt="2018-12-03T16:20:51.483" v="1422"/>
          <ac:spMkLst>
            <pc:docMk/>
            <pc:sldMk cId="1939946276" sldId="661"/>
            <ac:spMk id="7" creationId="{770E5CDC-8E7A-4F90-BE3A-9EAE47B02083}"/>
          </ac:spMkLst>
        </pc:spChg>
      </pc:sldChg>
      <pc:sldChg chg="add del">
        <pc:chgData name="Marc L Kaducak" userId="fd7db0a2-3cc4-43c8-8fdd-807e73ab72af" providerId="ADAL" clId="{A6F2678E-FEC3-4A3C-9CE9-583750911638}" dt="2018-12-03T16:17:05.068" v="1328" actId="2696"/>
        <pc:sldMkLst>
          <pc:docMk/>
          <pc:sldMk cId="1757411282" sldId="662"/>
        </pc:sldMkLst>
      </pc:sldChg>
      <pc:sldChg chg="add del">
        <pc:chgData name="Marc L Kaducak" userId="fd7db0a2-3cc4-43c8-8fdd-807e73ab72af" providerId="ADAL" clId="{A6F2678E-FEC3-4A3C-9CE9-583750911638}" dt="2018-12-03T16:16:58.424" v="1327"/>
        <pc:sldMkLst>
          <pc:docMk/>
          <pc:sldMk cId="3561520876" sldId="663"/>
        </pc:sldMkLst>
      </pc:sldChg>
      <pc:sldMasterChg chg="delSldLayout">
        <pc:chgData name="Marc L Kaducak" userId="fd7db0a2-3cc4-43c8-8fdd-807e73ab72af" providerId="ADAL" clId="{A6F2678E-FEC3-4A3C-9CE9-583750911638}" dt="2018-12-03T14:42:11.411" v="114" actId="2696"/>
        <pc:sldMasterMkLst>
          <pc:docMk/>
          <pc:sldMasterMk cId="0" sldId="2147483682"/>
        </pc:sldMasterMkLst>
        <pc:sldLayoutChg chg="del">
          <pc:chgData name="Marc L Kaducak" userId="fd7db0a2-3cc4-43c8-8fdd-807e73ab72af" providerId="ADAL" clId="{A6F2678E-FEC3-4A3C-9CE9-583750911638}" dt="2018-12-03T14:42:11.411" v="114" actId="2696"/>
          <pc:sldLayoutMkLst>
            <pc:docMk/>
            <pc:sldMasterMk cId="0" sldId="2147483682"/>
            <pc:sldLayoutMk cId="3323251128" sldId="214748412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C876B-199C-4570-888F-121F1128D43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AAC0FF3-3CDD-42BC-BA91-A7B1060773DE}">
      <dgm:prSet phldrT="[Text]"/>
      <dgm:spPr>
        <a:solidFill>
          <a:schemeClr val="tx1"/>
        </a:solidFill>
      </dgm:spPr>
      <dgm:t>
        <a:bodyPr/>
        <a:lstStyle/>
        <a:p>
          <a:pPr algn="l"/>
          <a:r>
            <a:rPr lang="en-US" dirty="0" err="1"/>
            <a:t>F</a:t>
          </a:r>
          <a:r>
            <a:rPr lang="en-US" b="1" dirty="0" err="1"/>
            <a:t>ermilab</a:t>
          </a:r>
          <a:r>
            <a:rPr lang="en-US" b="1" dirty="0"/>
            <a:t> Performance Oversight Group (POG)</a:t>
          </a:r>
        </a:p>
        <a:p>
          <a:pPr algn="l"/>
          <a:r>
            <a:rPr lang="en-US" dirty="0"/>
            <a:t>Audience is Directorate and DOE Fermi Site Office</a:t>
          </a:r>
        </a:p>
        <a:p>
          <a:pPr algn="l"/>
          <a:r>
            <a:rPr lang="en-US" dirty="0"/>
            <a:t>Single monthly meeting with updates from all </a:t>
          </a:r>
          <a:r>
            <a:rPr lang="en-US" dirty="0" err="1"/>
            <a:t>Fermilab</a:t>
          </a:r>
          <a:r>
            <a:rPr lang="en-US" dirty="0"/>
            <a:t> projects</a:t>
          </a:r>
        </a:p>
      </dgm:t>
    </dgm:pt>
    <dgm:pt modelId="{DCA439C8-99A0-4C9E-BDD1-0F14C4688B0B}" type="parTrans" cxnId="{9D6AFF13-4F07-4BBB-8DCB-0AB7916ED27C}">
      <dgm:prSet/>
      <dgm:spPr/>
      <dgm:t>
        <a:bodyPr/>
        <a:lstStyle/>
        <a:p>
          <a:endParaRPr lang="en-US"/>
        </a:p>
      </dgm:t>
    </dgm:pt>
    <dgm:pt modelId="{C0933CAB-2B73-4E35-A913-12CC61036101}" type="sibTrans" cxnId="{9D6AFF13-4F07-4BBB-8DCB-0AB7916ED27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244E3F4-30EC-4860-BCC7-13757EF674FE}">
      <dgm:prSet phldrT="[Text]"/>
      <dgm:spPr>
        <a:solidFill>
          <a:schemeClr val="tx1"/>
        </a:solidFill>
      </dgm:spPr>
      <dgm:t>
        <a:bodyPr/>
        <a:lstStyle/>
        <a:p>
          <a:pPr algn="l"/>
          <a:r>
            <a:rPr lang="en-US" b="1" dirty="0" err="1"/>
            <a:t>Fermilab</a:t>
          </a:r>
          <a:r>
            <a:rPr lang="en-US" b="1" dirty="0"/>
            <a:t> Project Management Group (PMG)</a:t>
          </a:r>
        </a:p>
        <a:p>
          <a:pPr algn="l"/>
          <a:r>
            <a:rPr lang="en-US" dirty="0"/>
            <a:t>Audience is host Division Heads, Chief Project Officer, DOE IPT</a:t>
          </a:r>
        </a:p>
        <a:p>
          <a:pPr algn="l"/>
          <a:r>
            <a:rPr lang="en-US" dirty="0"/>
            <a:t>Precedes the POGs each month</a:t>
          </a:r>
        </a:p>
      </dgm:t>
    </dgm:pt>
    <dgm:pt modelId="{E631AEF7-97D5-4C3B-B136-C77A28B55B81}" type="parTrans" cxnId="{F64EBA7C-5038-49A3-9262-210928EB8615}">
      <dgm:prSet/>
      <dgm:spPr/>
      <dgm:t>
        <a:bodyPr/>
        <a:lstStyle/>
        <a:p>
          <a:endParaRPr lang="en-US"/>
        </a:p>
      </dgm:t>
    </dgm:pt>
    <dgm:pt modelId="{A8816D9C-723C-46CD-8D42-9CFF51AE8636}" type="sibTrans" cxnId="{F64EBA7C-5038-49A3-9262-210928EB861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6016CED-E19A-4693-908D-9B2D7CD5A435}">
      <dgm:prSet phldrT="[Text]"/>
      <dgm:spPr>
        <a:solidFill>
          <a:schemeClr val="tx1"/>
        </a:solidFill>
      </dgm:spPr>
      <dgm:t>
        <a:bodyPr/>
        <a:lstStyle/>
        <a:p>
          <a:pPr algn="l"/>
          <a:r>
            <a:rPr lang="en-US" dirty="0"/>
            <a:t>Weekly written briefing to senior FNAL management</a:t>
          </a:r>
        </a:p>
      </dgm:t>
    </dgm:pt>
    <dgm:pt modelId="{81365EDE-2D22-4E0F-948A-75178F2B6F0E}" type="parTrans" cxnId="{66439049-9E75-495B-B672-B016EB4C23DF}">
      <dgm:prSet/>
      <dgm:spPr/>
      <dgm:t>
        <a:bodyPr/>
        <a:lstStyle/>
        <a:p>
          <a:endParaRPr lang="en-US"/>
        </a:p>
      </dgm:t>
    </dgm:pt>
    <dgm:pt modelId="{8F1C2BA1-727B-4822-A95C-4CC43CE27A76}" type="sibTrans" cxnId="{66439049-9E75-495B-B672-B016EB4C23DF}">
      <dgm:prSet/>
      <dgm:spPr/>
      <dgm:t>
        <a:bodyPr/>
        <a:lstStyle/>
        <a:p>
          <a:endParaRPr lang="en-US"/>
        </a:p>
      </dgm:t>
    </dgm:pt>
    <dgm:pt modelId="{917C92EC-BEF1-4A7C-B781-46BF01D18065}" type="pres">
      <dgm:prSet presAssocID="{FB8C876B-199C-4570-888F-121F1128D43D}" presName="linearFlow" presStyleCnt="0">
        <dgm:presLayoutVars>
          <dgm:resizeHandles val="exact"/>
        </dgm:presLayoutVars>
      </dgm:prSet>
      <dgm:spPr/>
    </dgm:pt>
    <dgm:pt modelId="{9A795384-D785-47AF-B186-A5B5D81E1710}" type="pres">
      <dgm:prSet presAssocID="{AAAC0FF3-3CDD-42BC-BA91-A7B1060773DE}" presName="node" presStyleLbl="node1" presStyleIdx="0" presStyleCnt="3">
        <dgm:presLayoutVars>
          <dgm:bulletEnabled val="1"/>
        </dgm:presLayoutVars>
      </dgm:prSet>
      <dgm:spPr/>
    </dgm:pt>
    <dgm:pt modelId="{B4CD53AA-AE22-4906-B562-30123EBC2E22}" type="pres">
      <dgm:prSet presAssocID="{C0933CAB-2B73-4E35-A913-12CC61036101}" presName="sibTrans" presStyleLbl="sibTrans2D1" presStyleIdx="0" presStyleCnt="2" custAng="10800000"/>
      <dgm:spPr/>
    </dgm:pt>
    <dgm:pt modelId="{C68ACA69-19C5-4D97-8BE7-4AF5A955FBCF}" type="pres">
      <dgm:prSet presAssocID="{C0933CAB-2B73-4E35-A913-12CC61036101}" presName="connectorText" presStyleLbl="sibTrans2D1" presStyleIdx="0" presStyleCnt="2"/>
      <dgm:spPr/>
    </dgm:pt>
    <dgm:pt modelId="{433CC2F4-630A-4817-8648-29D2CCBFC3C3}" type="pres">
      <dgm:prSet presAssocID="{8244E3F4-30EC-4860-BCC7-13757EF674FE}" presName="node" presStyleLbl="node1" presStyleIdx="1" presStyleCnt="3">
        <dgm:presLayoutVars>
          <dgm:bulletEnabled val="1"/>
        </dgm:presLayoutVars>
      </dgm:prSet>
      <dgm:spPr/>
    </dgm:pt>
    <dgm:pt modelId="{1BC49E85-8522-4C13-BD9B-046FE159927A}" type="pres">
      <dgm:prSet presAssocID="{A8816D9C-723C-46CD-8D42-9CFF51AE8636}" presName="sibTrans" presStyleLbl="sibTrans2D1" presStyleIdx="1" presStyleCnt="2" custAng="10800000"/>
      <dgm:spPr/>
    </dgm:pt>
    <dgm:pt modelId="{1DA81EC3-90A4-42CE-9568-D75624E9040E}" type="pres">
      <dgm:prSet presAssocID="{A8816D9C-723C-46CD-8D42-9CFF51AE8636}" presName="connectorText" presStyleLbl="sibTrans2D1" presStyleIdx="1" presStyleCnt="2"/>
      <dgm:spPr/>
    </dgm:pt>
    <dgm:pt modelId="{D693F97A-3BAD-47BD-9FAA-6A4D8DFE8C45}" type="pres">
      <dgm:prSet presAssocID="{16016CED-E19A-4693-908D-9B2D7CD5A435}" presName="node" presStyleLbl="node1" presStyleIdx="2" presStyleCnt="3">
        <dgm:presLayoutVars>
          <dgm:bulletEnabled val="1"/>
        </dgm:presLayoutVars>
      </dgm:prSet>
      <dgm:spPr/>
    </dgm:pt>
  </dgm:ptLst>
  <dgm:cxnLst>
    <dgm:cxn modelId="{9D6AFF13-4F07-4BBB-8DCB-0AB7916ED27C}" srcId="{FB8C876B-199C-4570-888F-121F1128D43D}" destId="{AAAC0FF3-3CDD-42BC-BA91-A7B1060773DE}" srcOrd="0" destOrd="0" parTransId="{DCA439C8-99A0-4C9E-BDD1-0F14C4688B0B}" sibTransId="{C0933CAB-2B73-4E35-A913-12CC61036101}"/>
    <dgm:cxn modelId="{1955FF14-842B-48A4-9903-1F440F0FCBB8}" type="presOf" srcId="{16016CED-E19A-4693-908D-9B2D7CD5A435}" destId="{D693F97A-3BAD-47BD-9FAA-6A4D8DFE8C45}" srcOrd="0" destOrd="0" presId="urn:microsoft.com/office/officeart/2005/8/layout/process2"/>
    <dgm:cxn modelId="{A92C853A-A924-4203-A33C-1914359A564D}" type="presOf" srcId="{AAAC0FF3-3CDD-42BC-BA91-A7B1060773DE}" destId="{9A795384-D785-47AF-B186-A5B5D81E1710}" srcOrd="0" destOrd="0" presId="urn:microsoft.com/office/officeart/2005/8/layout/process2"/>
    <dgm:cxn modelId="{EDB1413F-6B94-4AFC-A28E-42113D2D02B4}" type="presOf" srcId="{A8816D9C-723C-46CD-8D42-9CFF51AE8636}" destId="{1BC49E85-8522-4C13-BD9B-046FE159927A}" srcOrd="0" destOrd="0" presId="urn:microsoft.com/office/officeart/2005/8/layout/process2"/>
    <dgm:cxn modelId="{150B8D48-489E-4A67-A981-F7F24BD01E95}" type="presOf" srcId="{A8816D9C-723C-46CD-8D42-9CFF51AE8636}" destId="{1DA81EC3-90A4-42CE-9568-D75624E9040E}" srcOrd="1" destOrd="0" presId="urn:microsoft.com/office/officeart/2005/8/layout/process2"/>
    <dgm:cxn modelId="{66439049-9E75-495B-B672-B016EB4C23DF}" srcId="{FB8C876B-199C-4570-888F-121F1128D43D}" destId="{16016CED-E19A-4693-908D-9B2D7CD5A435}" srcOrd="2" destOrd="0" parTransId="{81365EDE-2D22-4E0F-948A-75178F2B6F0E}" sibTransId="{8F1C2BA1-727B-4822-A95C-4CC43CE27A76}"/>
    <dgm:cxn modelId="{1DD45E79-2240-4BC1-A3ED-1D492BDC8E4D}" type="presOf" srcId="{C0933CAB-2B73-4E35-A913-12CC61036101}" destId="{C68ACA69-19C5-4D97-8BE7-4AF5A955FBCF}" srcOrd="1" destOrd="0" presId="urn:microsoft.com/office/officeart/2005/8/layout/process2"/>
    <dgm:cxn modelId="{F64EBA7C-5038-49A3-9262-210928EB8615}" srcId="{FB8C876B-199C-4570-888F-121F1128D43D}" destId="{8244E3F4-30EC-4860-BCC7-13757EF674FE}" srcOrd="1" destOrd="0" parTransId="{E631AEF7-97D5-4C3B-B136-C77A28B55B81}" sibTransId="{A8816D9C-723C-46CD-8D42-9CFF51AE8636}"/>
    <dgm:cxn modelId="{AD0B7491-BB69-4897-B604-F3B5C8CB674D}" type="presOf" srcId="{8244E3F4-30EC-4860-BCC7-13757EF674FE}" destId="{433CC2F4-630A-4817-8648-29D2CCBFC3C3}" srcOrd="0" destOrd="0" presId="urn:microsoft.com/office/officeart/2005/8/layout/process2"/>
    <dgm:cxn modelId="{3061CAA7-EA03-4D34-9767-DE4FB25A9634}" type="presOf" srcId="{C0933CAB-2B73-4E35-A913-12CC61036101}" destId="{B4CD53AA-AE22-4906-B562-30123EBC2E22}" srcOrd="0" destOrd="0" presId="urn:microsoft.com/office/officeart/2005/8/layout/process2"/>
    <dgm:cxn modelId="{44657ADE-39A4-491F-A339-D3D3AD3F902C}" type="presOf" srcId="{FB8C876B-199C-4570-888F-121F1128D43D}" destId="{917C92EC-BEF1-4A7C-B781-46BF01D18065}" srcOrd="0" destOrd="0" presId="urn:microsoft.com/office/officeart/2005/8/layout/process2"/>
    <dgm:cxn modelId="{E691820F-C39A-4207-8D07-3015FEF8D903}" type="presParOf" srcId="{917C92EC-BEF1-4A7C-B781-46BF01D18065}" destId="{9A795384-D785-47AF-B186-A5B5D81E1710}" srcOrd="0" destOrd="0" presId="urn:microsoft.com/office/officeart/2005/8/layout/process2"/>
    <dgm:cxn modelId="{2BFE84EB-F2EE-4D53-866E-2CCD2EC7EA16}" type="presParOf" srcId="{917C92EC-BEF1-4A7C-B781-46BF01D18065}" destId="{B4CD53AA-AE22-4906-B562-30123EBC2E22}" srcOrd="1" destOrd="0" presId="urn:microsoft.com/office/officeart/2005/8/layout/process2"/>
    <dgm:cxn modelId="{3AC0C051-D321-4381-BBE9-21B553F2F447}" type="presParOf" srcId="{B4CD53AA-AE22-4906-B562-30123EBC2E22}" destId="{C68ACA69-19C5-4D97-8BE7-4AF5A955FBCF}" srcOrd="0" destOrd="0" presId="urn:microsoft.com/office/officeart/2005/8/layout/process2"/>
    <dgm:cxn modelId="{B6F55651-A58F-4142-A554-9F76C89E5C26}" type="presParOf" srcId="{917C92EC-BEF1-4A7C-B781-46BF01D18065}" destId="{433CC2F4-630A-4817-8648-29D2CCBFC3C3}" srcOrd="2" destOrd="0" presId="urn:microsoft.com/office/officeart/2005/8/layout/process2"/>
    <dgm:cxn modelId="{021EC22F-FA1B-403E-B8B6-63CB26CB2E20}" type="presParOf" srcId="{917C92EC-BEF1-4A7C-B781-46BF01D18065}" destId="{1BC49E85-8522-4C13-BD9B-046FE159927A}" srcOrd="3" destOrd="0" presId="urn:microsoft.com/office/officeart/2005/8/layout/process2"/>
    <dgm:cxn modelId="{BF6174FA-B1DF-4222-B692-27969C6CB94F}" type="presParOf" srcId="{1BC49E85-8522-4C13-BD9B-046FE159927A}" destId="{1DA81EC3-90A4-42CE-9568-D75624E9040E}" srcOrd="0" destOrd="0" presId="urn:microsoft.com/office/officeart/2005/8/layout/process2"/>
    <dgm:cxn modelId="{DD5CC8FB-F9E8-4228-A4D9-94C1B41AD710}" type="presParOf" srcId="{917C92EC-BEF1-4A7C-B781-46BF01D18065}" destId="{D693F97A-3BAD-47BD-9FAA-6A4D8DFE8C4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95384-D785-47AF-B186-A5B5D81E1710}">
      <dsp:nvSpPr>
        <dsp:cNvPr id="0" name=""/>
        <dsp:cNvSpPr/>
      </dsp:nvSpPr>
      <dsp:spPr>
        <a:xfrm>
          <a:off x="869467" y="0"/>
          <a:ext cx="4357064" cy="126291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</a:t>
          </a:r>
          <a:r>
            <a:rPr lang="en-US" sz="1600" b="1" kern="1200" dirty="0" err="1"/>
            <a:t>ermilab</a:t>
          </a:r>
          <a:r>
            <a:rPr lang="en-US" sz="1600" b="1" kern="1200" dirty="0"/>
            <a:t> Performance Oversight Group (POG)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Audience is Directorate and DOE Fermi Site Office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Single monthly meeting with updates from all </a:t>
          </a:r>
          <a:r>
            <a:rPr lang="en-US" sz="1600" kern="1200" dirty="0" err="1"/>
            <a:t>Fermilab</a:t>
          </a:r>
          <a:r>
            <a:rPr lang="en-US" sz="1600" kern="1200" dirty="0"/>
            <a:t> projects</a:t>
          </a:r>
        </a:p>
      </dsp:txBody>
      <dsp:txXfrm>
        <a:off x="906457" y="36990"/>
        <a:ext cx="4283084" cy="1188937"/>
      </dsp:txXfrm>
    </dsp:sp>
    <dsp:sp modelId="{B4CD53AA-AE22-4906-B562-30123EBC2E22}">
      <dsp:nvSpPr>
        <dsp:cNvPr id="0" name=""/>
        <dsp:cNvSpPr/>
      </dsp:nvSpPr>
      <dsp:spPr>
        <a:xfrm rot="16200000">
          <a:off x="2811203" y="1294490"/>
          <a:ext cx="473593" cy="5683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877506" y="1483927"/>
        <a:ext cx="340988" cy="331515"/>
      </dsp:txXfrm>
    </dsp:sp>
    <dsp:sp modelId="{433CC2F4-630A-4817-8648-29D2CCBFC3C3}">
      <dsp:nvSpPr>
        <dsp:cNvPr id="0" name=""/>
        <dsp:cNvSpPr/>
      </dsp:nvSpPr>
      <dsp:spPr>
        <a:xfrm>
          <a:off x="869467" y="1894375"/>
          <a:ext cx="4357064" cy="126291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Fermilab</a:t>
          </a:r>
          <a:r>
            <a:rPr lang="en-US" sz="1600" b="1" kern="1200" dirty="0"/>
            <a:t> Project Management Group (PMG)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Audience is host Division Heads, Chief Project Officer, DOE IPT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Precedes the POGs each month</a:t>
          </a:r>
        </a:p>
      </dsp:txBody>
      <dsp:txXfrm>
        <a:off x="906457" y="1931365"/>
        <a:ext cx="4283084" cy="1188937"/>
      </dsp:txXfrm>
    </dsp:sp>
    <dsp:sp modelId="{1BC49E85-8522-4C13-BD9B-046FE159927A}">
      <dsp:nvSpPr>
        <dsp:cNvPr id="0" name=""/>
        <dsp:cNvSpPr/>
      </dsp:nvSpPr>
      <dsp:spPr>
        <a:xfrm rot="16200000">
          <a:off x="2811203" y="3188866"/>
          <a:ext cx="473593" cy="5683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877506" y="3378303"/>
        <a:ext cx="340988" cy="331515"/>
      </dsp:txXfrm>
    </dsp:sp>
    <dsp:sp modelId="{D693F97A-3BAD-47BD-9FAA-6A4D8DFE8C45}">
      <dsp:nvSpPr>
        <dsp:cNvPr id="0" name=""/>
        <dsp:cNvSpPr/>
      </dsp:nvSpPr>
      <dsp:spPr>
        <a:xfrm>
          <a:off x="869467" y="3788751"/>
          <a:ext cx="4357064" cy="126291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Weekly written briefing to senior FNAL management</a:t>
          </a:r>
        </a:p>
      </dsp:txBody>
      <dsp:txXfrm>
        <a:off x="906457" y="3825741"/>
        <a:ext cx="4283084" cy="1188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F7168-5516-4E57-913D-D682E26C01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7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3966-87AF-4564-A5CF-4B5EE263CB8F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7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856842" cy="237278"/>
          </a:xfrm>
        </p:spPr>
        <p:txBody>
          <a:bodyPr/>
          <a:lstStyle/>
          <a:p>
            <a:fld id="{50F8508F-2CFC-4435-AE93-1E550CFDDEB9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0423" y="6504213"/>
            <a:ext cx="6040578" cy="2428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219-22F8-4446-B763-DCCC4BB1753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608F62-12EE-4F7F-9F0B-C7A5467BB56F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2AF85F-2F69-4FA7-92C1-CD93B7340A92}"/>
                </a:ext>
              </a:extLst>
            </p:cNvPr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75D094-3DF4-4EDA-BF02-6C5B04989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D1AA47D-F158-49F5-B0FA-F1DACDA38035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541C4EA-8EC8-41B9-BED9-D3F07C3DDE3D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0CA99A9-3822-4EEB-B87C-6573D1FCDFF4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7238DFA-1FFB-413E-A1AA-A44166767A22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1C2FAB34-B18B-4598-B41C-53300E716D82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30998-F746-49C9-B187-1509373B7A0C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7937D3D4-6DF5-4E71-BFA8-067A4DC32CC9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56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87AB6-5FB8-4458-9AC5-EA880F3E555B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  <p:sldLayoutId id="2147484125" r:id="rId10"/>
    <p:sldLayoutId id="2147484127" r:id="rId11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p2-docdb.fnal.gov/cgi-bin/private/ShowDocument?docid=2513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o.usa.gov/xPEm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ip2-docdb.fnal.gov/cgi-bin/private/ShowDocument?docid=2554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43505"/>
            <a:ext cx="6940736" cy="1003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Management (WBS 121.01) and CD-2/3a Preparation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5144431"/>
            <a:ext cx="4941110" cy="1529241"/>
          </a:xfrm>
        </p:spPr>
        <p:txBody>
          <a:bodyPr/>
          <a:lstStyle/>
          <a:p>
            <a:r>
              <a:rPr lang="en-US" dirty="0"/>
              <a:t>Marc Kaducak</a:t>
            </a:r>
          </a:p>
          <a:p>
            <a:r>
              <a:rPr lang="en-US" dirty="0"/>
              <a:t>PIP-II Independent Project Review</a:t>
            </a:r>
          </a:p>
          <a:p>
            <a:r>
              <a:rPr lang="en-US" dirty="0"/>
              <a:t>4-6 December 2018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BD15B-8660-45E6-9A6F-B412599F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0" b="17543"/>
          <a:stretch/>
        </p:blipFill>
        <p:spPr>
          <a:xfrm>
            <a:off x="1" y="840137"/>
            <a:ext cx="9171958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6D91-E84B-4B2D-9599-4DC12599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21" y="-142949"/>
            <a:ext cx="8672512" cy="641739"/>
          </a:xfrm>
        </p:spPr>
        <p:txBody>
          <a:bodyPr/>
          <a:lstStyle/>
          <a:p>
            <a:r>
              <a:rPr lang="en-US" dirty="0"/>
              <a:t>PIP-II RLS Development Status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A7453-DBEA-456A-BF75-3ABCACE3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DED89-02F6-B040-9D4B-96B7721F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1" y="745403"/>
            <a:ext cx="4363290" cy="55448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D9A3FB0C-5A28-324C-A949-5C840A6B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282" y="745404"/>
            <a:ext cx="4172831" cy="35825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 b="0" dirty="0">
                <a:solidFill>
                  <a:srgbClr val="008000"/>
                </a:solidFill>
              </a:rPr>
              <a:t>Dark Green</a:t>
            </a:r>
            <a:r>
              <a:rPr lang="en-US" altLang="en-US" sz="1800" b="0" dirty="0"/>
              <a:t>: All resource estimates provided by CAMs, included in RLS and checked</a:t>
            </a:r>
          </a:p>
          <a:p>
            <a:pPr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Light Green</a:t>
            </a:r>
            <a:r>
              <a:rPr lang="en-US" altLang="en-US" sz="1800" b="0" dirty="0"/>
              <a:t>: All resource estimates provided by CAMs and included in RLS- </a:t>
            </a:r>
            <a:r>
              <a:rPr lang="en-US" altLang="en-US" sz="1800" b="0" u="sng" dirty="0"/>
              <a:t>not checked.</a:t>
            </a:r>
          </a:p>
          <a:p>
            <a:pPr>
              <a:buFontTx/>
              <a:buNone/>
            </a:pPr>
            <a:r>
              <a:rPr lang="en-US" altLang="en-US" sz="1800" b="0" dirty="0">
                <a:solidFill>
                  <a:srgbClr val="FFC000"/>
                </a:solidFill>
              </a:rPr>
              <a:t>Yellow</a:t>
            </a:r>
            <a:r>
              <a:rPr lang="en-US" altLang="en-US" sz="1800" b="0" dirty="0"/>
              <a:t>: Resource estimates partially included in RLS. Plan and schedule to be refined.</a:t>
            </a:r>
          </a:p>
          <a:p>
            <a:pPr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Red</a:t>
            </a:r>
            <a:r>
              <a:rPr lang="en-US" altLang="en-US" sz="1800" b="0" dirty="0"/>
              <a:t>: Resource estimates not included in RLS. Plan and schedule in development.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95F27-AA06-4730-8E00-F73F2FEC0B5B}"/>
              </a:ext>
            </a:extLst>
          </p:cNvPr>
          <p:cNvSpPr txBox="1"/>
          <p:nvPr/>
        </p:nvSpPr>
        <p:spPr>
          <a:xfrm>
            <a:off x="7402538" y="33165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14ABF-07B1-4016-904A-B436407372C5}"/>
              </a:ext>
            </a:extLst>
          </p:cNvPr>
          <p:cNvSpPr txBox="1"/>
          <p:nvPr/>
        </p:nvSpPr>
        <p:spPr>
          <a:xfrm>
            <a:off x="4728282" y="4656406"/>
            <a:ext cx="424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RLS pdf files posted at:</a:t>
            </a:r>
          </a:p>
          <a:p>
            <a:r>
              <a:rPr lang="en-US" dirty="0">
                <a:hlinkClick r:id="rId3"/>
              </a:rPr>
              <a:t>https://pip2-docdb.fnal.gov/cgi-bin/private/ShowDocument?docid=2513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4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5723-05DD-40F7-BF8C-50362E4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6" y="-12775"/>
            <a:ext cx="8686800" cy="427877"/>
          </a:xfrm>
        </p:spPr>
        <p:txBody>
          <a:bodyPr/>
          <a:lstStyle/>
          <a:p>
            <a:r>
              <a:rPr lang="en-US" dirty="0"/>
              <a:t>RLS Detailed Status as of 11-May-2018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A3EB4A2-B7D0-4255-8121-78247B8A1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68" y="510059"/>
            <a:ext cx="6972681" cy="486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2665A-B457-4E63-AEB1-33A87A46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5337C-D80F-435A-A04F-F3A06A3F09CB}"/>
              </a:ext>
            </a:extLst>
          </p:cNvPr>
          <p:cNvSpPr txBox="1"/>
          <p:nvPr/>
        </p:nvSpPr>
        <p:spPr>
          <a:xfrm>
            <a:off x="7402538" y="33165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EEA3-D9E1-486F-9966-BAC74D50D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5398300"/>
            <a:ext cx="34575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2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5723-05DD-40F7-BF8C-50362E4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8" y="-3448"/>
            <a:ext cx="8686800" cy="427877"/>
          </a:xfrm>
        </p:spPr>
        <p:txBody>
          <a:bodyPr/>
          <a:lstStyle/>
          <a:p>
            <a:r>
              <a:rPr lang="en-US" dirty="0"/>
              <a:t>RLS Detailed Status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DDB1D-E04B-4500-B944-9890E1B8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8" y="5385597"/>
            <a:ext cx="3457575" cy="8667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64096-A143-4FEE-9612-BF2851C1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2823B-A42F-43FB-9CC3-C9EB4E118A54}"/>
              </a:ext>
            </a:extLst>
          </p:cNvPr>
          <p:cNvSpPr txBox="1"/>
          <p:nvPr/>
        </p:nvSpPr>
        <p:spPr>
          <a:xfrm>
            <a:off x="7402538" y="33165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6D3EA-1559-412A-89CF-2D7A18C37E32}"/>
              </a:ext>
            </a:extLst>
          </p:cNvPr>
          <p:cNvSpPr txBox="1"/>
          <p:nvPr/>
        </p:nvSpPr>
        <p:spPr>
          <a:xfrm>
            <a:off x="3812344" y="5306534"/>
            <a:ext cx="4842119" cy="101384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285750" indent="-285750">
              <a:spcBef>
                <a:spcPts val="20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Extensive efforts with L2/L3/CAMs to develop CD-2 level schedule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Incorporating international partner deliverables and schedules into RLS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B586D-B48C-4353-861D-C7EF3795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7AF7-991D-49A9-AD4E-510E32979E50}" type="datetime1">
              <a:rPr lang="en-US" altLang="en-US" smtClean="0"/>
              <a:t>12/3/2018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C42BE-B378-4A51-ABE3-A35EBBF6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503838"/>
            <a:ext cx="68865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2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6D91-E84B-4B2D-9599-4DC12599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318999"/>
          </a:xfrm>
        </p:spPr>
        <p:txBody>
          <a:bodyPr/>
          <a:lstStyle/>
          <a:p>
            <a:r>
              <a:rPr lang="en-US" altLang="en-US" dirty="0"/>
              <a:t>Technically Driven Schedule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A7453-DBEA-456A-BF75-3ABCACE3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475017"/>
            <a:ext cx="414338" cy="237285"/>
          </a:xfrm>
        </p:spPr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707EF57-2BEC-3E43-B0A8-005112721504}"/>
              </a:ext>
            </a:extLst>
          </p:cNvPr>
          <p:cNvCxnSpPr>
            <a:cxnSpLocks/>
          </p:cNvCxnSpPr>
          <p:nvPr/>
        </p:nvCxnSpPr>
        <p:spPr>
          <a:xfrm>
            <a:off x="2355534" y="775495"/>
            <a:ext cx="15993" cy="3447288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5645E99-CE1A-C045-B50F-6690B181258D}"/>
              </a:ext>
            </a:extLst>
          </p:cNvPr>
          <p:cNvCxnSpPr>
            <a:cxnSpLocks/>
          </p:cNvCxnSpPr>
          <p:nvPr/>
        </p:nvCxnSpPr>
        <p:spPr>
          <a:xfrm>
            <a:off x="2947680" y="789940"/>
            <a:ext cx="15993" cy="3447288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ight Arrow 106">
            <a:extLst>
              <a:ext uri="{FF2B5EF4-FFF2-40B4-BE49-F238E27FC236}">
                <a16:creationId xmlns:a16="http://schemas.microsoft.com/office/drawing/2014/main" id="{CABC0200-4F2D-BF41-BDBA-496EAC6693B7}"/>
              </a:ext>
            </a:extLst>
          </p:cNvPr>
          <p:cNvSpPr/>
          <p:nvPr/>
        </p:nvSpPr>
        <p:spPr>
          <a:xfrm>
            <a:off x="82550" y="3926650"/>
            <a:ext cx="8970963" cy="12160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D73BE46B-0AF5-574B-AF1E-E9A07DC58B67}"/>
              </a:ext>
            </a:extLst>
          </p:cNvPr>
          <p:cNvSpPr/>
          <p:nvPr/>
        </p:nvSpPr>
        <p:spPr>
          <a:xfrm>
            <a:off x="7807325" y="4258437"/>
            <a:ext cx="469900" cy="566738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CEC73DA9-B9B0-594F-9CDD-0B88DD58F4B7}"/>
              </a:ext>
            </a:extLst>
          </p:cNvPr>
          <p:cNvSpPr/>
          <p:nvPr/>
        </p:nvSpPr>
        <p:spPr>
          <a:xfrm>
            <a:off x="7569200" y="4240975"/>
            <a:ext cx="469900" cy="5842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95862A12-D9F8-9B4F-B161-F717AD28522D}"/>
              </a:ext>
            </a:extLst>
          </p:cNvPr>
          <p:cNvSpPr/>
          <p:nvPr/>
        </p:nvSpPr>
        <p:spPr>
          <a:xfrm>
            <a:off x="5803900" y="4213987"/>
            <a:ext cx="469900" cy="5842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FY27</a:t>
            </a: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FD1F6301-DCEA-5E47-958C-241B3783E3DA}"/>
              </a:ext>
            </a:extLst>
          </p:cNvPr>
          <p:cNvSpPr/>
          <p:nvPr/>
        </p:nvSpPr>
        <p:spPr>
          <a:xfrm>
            <a:off x="5240338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FY26</a:t>
            </a:r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08C9D357-BF0F-974A-AAE3-06E3AD6F2CEC}"/>
              </a:ext>
            </a:extLst>
          </p:cNvPr>
          <p:cNvSpPr/>
          <p:nvPr/>
        </p:nvSpPr>
        <p:spPr>
          <a:xfrm>
            <a:off x="4676775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FY25</a:t>
            </a:r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ED935723-788F-8E4C-8924-CF7FFE3E38F7}"/>
              </a:ext>
            </a:extLst>
          </p:cNvPr>
          <p:cNvSpPr/>
          <p:nvPr/>
        </p:nvSpPr>
        <p:spPr>
          <a:xfrm>
            <a:off x="4111625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FY24</a:t>
            </a: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F74D2B86-F3ED-6A46-BA92-BDA1BE2A8AEC}"/>
              </a:ext>
            </a:extLst>
          </p:cNvPr>
          <p:cNvSpPr/>
          <p:nvPr/>
        </p:nvSpPr>
        <p:spPr>
          <a:xfrm>
            <a:off x="3548063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FY23</a:t>
            </a: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A9B72D23-4E2B-B94E-834F-E807206C76B3}"/>
              </a:ext>
            </a:extLst>
          </p:cNvPr>
          <p:cNvSpPr/>
          <p:nvPr/>
        </p:nvSpPr>
        <p:spPr>
          <a:xfrm>
            <a:off x="2984500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FY22</a:t>
            </a: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6E866D62-373A-AB4B-982E-D292BEA96730}"/>
              </a:ext>
            </a:extLst>
          </p:cNvPr>
          <p:cNvSpPr/>
          <p:nvPr/>
        </p:nvSpPr>
        <p:spPr>
          <a:xfrm>
            <a:off x="2420938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FY21</a:t>
            </a:r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EFD91F3F-94E0-F24F-AF9C-C1043244C733}"/>
              </a:ext>
            </a:extLst>
          </p:cNvPr>
          <p:cNvSpPr/>
          <p:nvPr/>
        </p:nvSpPr>
        <p:spPr>
          <a:xfrm>
            <a:off x="1855788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FY20</a:t>
            </a:r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E8D7AFFB-2CE1-D347-BA40-8CF978DD5F1C}"/>
              </a:ext>
            </a:extLst>
          </p:cNvPr>
          <p:cNvSpPr/>
          <p:nvPr/>
        </p:nvSpPr>
        <p:spPr>
          <a:xfrm>
            <a:off x="1292225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FY19</a:t>
            </a:r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545987BD-C08D-E245-9515-EA05941AE089}"/>
              </a:ext>
            </a:extLst>
          </p:cNvPr>
          <p:cNvSpPr/>
          <p:nvPr/>
        </p:nvSpPr>
        <p:spPr>
          <a:xfrm>
            <a:off x="728663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FY18</a:t>
            </a:r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9273EA68-E73E-1246-A6F0-4C1F2121B31E}"/>
              </a:ext>
            </a:extLst>
          </p:cNvPr>
          <p:cNvSpPr/>
          <p:nvPr/>
        </p:nvSpPr>
        <p:spPr>
          <a:xfrm>
            <a:off x="165100" y="4199700"/>
            <a:ext cx="469900" cy="6096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FY17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84EDB2E-020E-774A-A70E-FE7D06CD5781}"/>
              </a:ext>
            </a:extLst>
          </p:cNvPr>
          <p:cNvCxnSpPr/>
          <p:nvPr/>
        </p:nvCxnSpPr>
        <p:spPr>
          <a:xfrm>
            <a:off x="1276350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D2AB9C0-AF20-5744-8960-69A4158B792A}"/>
              </a:ext>
            </a:extLst>
          </p:cNvPr>
          <p:cNvCxnSpPr/>
          <p:nvPr/>
        </p:nvCxnSpPr>
        <p:spPr>
          <a:xfrm>
            <a:off x="1833563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74EFA58-76B6-1641-98BA-6A37F188ED84}"/>
              </a:ext>
            </a:extLst>
          </p:cNvPr>
          <p:cNvCxnSpPr/>
          <p:nvPr/>
        </p:nvCxnSpPr>
        <p:spPr>
          <a:xfrm>
            <a:off x="682625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0016E70-8DE1-9141-A864-12E6BABEDB9D}"/>
              </a:ext>
            </a:extLst>
          </p:cNvPr>
          <p:cNvCxnSpPr/>
          <p:nvPr/>
        </p:nvCxnSpPr>
        <p:spPr>
          <a:xfrm>
            <a:off x="2398713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9B3DFD8-884C-234C-86E9-179597B7F89D}"/>
              </a:ext>
            </a:extLst>
          </p:cNvPr>
          <p:cNvCxnSpPr/>
          <p:nvPr/>
        </p:nvCxnSpPr>
        <p:spPr>
          <a:xfrm>
            <a:off x="2970213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B33D01D-0EE3-934D-AAB8-A6B69D99CD41}"/>
              </a:ext>
            </a:extLst>
          </p:cNvPr>
          <p:cNvCxnSpPr/>
          <p:nvPr/>
        </p:nvCxnSpPr>
        <p:spPr>
          <a:xfrm>
            <a:off x="3538538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03C2C9F-8847-0F4C-93E1-7102F4D76345}"/>
              </a:ext>
            </a:extLst>
          </p:cNvPr>
          <p:cNvCxnSpPr/>
          <p:nvPr/>
        </p:nvCxnSpPr>
        <p:spPr>
          <a:xfrm>
            <a:off x="4106863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1676592-FC2D-A440-8131-76F3CD56FEF2}"/>
              </a:ext>
            </a:extLst>
          </p:cNvPr>
          <p:cNvCxnSpPr/>
          <p:nvPr/>
        </p:nvCxnSpPr>
        <p:spPr>
          <a:xfrm>
            <a:off x="4675188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222D63F-83A2-8948-9002-446E5F83CF21}"/>
              </a:ext>
            </a:extLst>
          </p:cNvPr>
          <p:cNvCxnSpPr/>
          <p:nvPr/>
        </p:nvCxnSpPr>
        <p:spPr>
          <a:xfrm>
            <a:off x="5243513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E1DC769-305D-2D4F-8C71-4043AB8207ED}"/>
              </a:ext>
            </a:extLst>
          </p:cNvPr>
          <p:cNvCxnSpPr/>
          <p:nvPr/>
        </p:nvCxnSpPr>
        <p:spPr>
          <a:xfrm>
            <a:off x="5811838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4543C52-A807-D44D-BB70-ACEDC1AF1AA9}"/>
              </a:ext>
            </a:extLst>
          </p:cNvPr>
          <p:cNvCxnSpPr/>
          <p:nvPr/>
        </p:nvCxnSpPr>
        <p:spPr>
          <a:xfrm>
            <a:off x="6378575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9691FBF-9423-1748-B40C-0A585F08845B}"/>
              </a:ext>
            </a:extLst>
          </p:cNvPr>
          <p:cNvCxnSpPr/>
          <p:nvPr/>
        </p:nvCxnSpPr>
        <p:spPr>
          <a:xfrm>
            <a:off x="6946900" y="4240975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E7A4D93-52B0-9642-A2F5-B01B808B4EAD}"/>
              </a:ext>
            </a:extLst>
          </p:cNvPr>
          <p:cNvCxnSpPr/>
          <p:nvPr/>
        </p:nvCxnSpPr>
        <p:spPr>
          <a:xfrm>
            <a:off x="7543800" y="4239387"/>
            <a:ext cx="0" cy="584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CE73367-E166-A54D-AF32-E4A367A54C11}"/>
              </a:ext>
            </a:extLst>
          </p:cNvPr>
          <p:cNvCxnSpPr/>
          <p:nvPr/>
        </p:nvCxnSpPr>
        <p:spPr>
          <a:xfrm>
            <a:off x="1052513" y="789750"/>
            <a:ext cx="11112" cy="3449637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4-Point Star 134">
            <a:extLst>
              <a:ext uri="{FF2B5EF4-FFF2-40B4-BE49-F238E27FC236}">
                <a16:creationId xmlns:a16="http://schemas.microsoft.com/office/drawing/2014/main" id="{C1A55FA5-5D78-7040-B4A0-7988C046DAB8}"/>
              </a:ext>
            </a:extLst>
          </p:cNvPr>
          <p:cNvSpPr/>
          <p:nvPr/>
        </p:nvSpPr>
        <p:spPr>
          <a:xfrm>
            <a:off x="984250" y="4293362"/>
            <a:ext cx="1524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A748C40-4542-A94B-B4F0-B8E749405A55}"/>
              </a:ext>
            </a:extLst>
          </p:cNvPr>
          <p:cNvCxnSpPr>
            <a:cxnSpLocks/>
          </p:cNvCxnSpPr>
          <p:nvPr/>
        </p:nvCxnSpPr>
        <p:spPr>
          <a:xfrm>
            <a:off x="1649296" y="789940"/>
            <a:ext cx="15993" cy="3447288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4-Point Star 136">
            <a:extLst>
              <a:ext uri="{FF2B5EF4-FFF2-40B4-BE49-F238E27FC236}">
                <a16:creationId xmlns:a16="http://schemas.microsoft.com/office/drawing/2014/main" id="{94C60A19-86C1-6042-A4C5-76E37E6D3212}"/>
              </a:ext>
            </a:extLst>
          </p:cNvPr>
          <p:cNvSpPr/>
          <p:nvPr/>
        </p:nvSpPr>
        <p:spPr>
          <a:xfrm>
            <a:off x="1585914" y="4292092"/>
            <a:ext cx="1524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EE55CC65-5786-8F48-BE66-D1D48881A83F}"/>
              </a:ext>
            </a:extLst>
          </p:cNvPr>
          <p:cNvSpPr/>
          <p:nvPr/>
        </p:nvSpPr>
        <p:spPr>
          <a:xfrm>
            <a:off x="6342063" y="4204462"/>
            <a:ext cx="469900" cy="585788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FY28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BD436B3-800B-2A46-B7A6-CAAF180DCD18}"/>
              </a:ext>
            </a:extLst>
          </p:cNvPr>
          <p:cNvCxnSpPr/>
          <p:nvPr/>
        </p:nvCxnSpPr>
        <p:spPr>
          <a:xfrm>
            <a:off x="8088313" y="4240975"/>
            <a:ext cx="0" cy="58578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TextBox 44">
            <a:extLst>
              <a:ext uri="{FF2B5EF4-FFF2-40B4-BE49-F238E27FC236}">
                <a16:creationId xmlns:a16="http://schemas.microsoft.com/office/drawing/2014/main" id="{80E99919-E6E2-3040-ABAF-00FEA647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818" y="1170008"/>
            <a:ext cx="167710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Proto SSR1 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109E8-CE5B-5644-86B6-737D38683CB4}"/>
              </a:ext>
            </a:extLst>
          </p:cNvPr>
          <p:cNvSpPr/>
          <p:nvPr/>
        </p:nvSpPr>
        <p:spPr>
          <a:xfrm>
            <a:off x="3903328" y="5828284"/>
            <a:ext cx="685800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0B0F0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D15CF1A-6F32-9943-9C75-AC6315A7FD79}"/>
              </a:ext>
            </a:extLst>
          </p:cNvPr>
          <p:cNvSpPr/>
          <p:nvPr/>
        </p:nvSpPr>
        <p:spPr>
          <a:xfrm>
            <a:off x="2150663" y="5828284"/>
            <a:ext cx="685800" cy="155448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TextBox 49">
            <a:extLst>
              <a:ext uri="{FF2B5EF4-FFF2-40B4-BE49-F238E27FC236}">
                <a16:creationId xmlns:a16="http://schemas.microsoft.com/office/drawing/2014/main" id="{02432F38-E0CD-0242-BA3D-69172A42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619" y="5763486"/>
            <a:ext cx="99315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DOE Activity</a:t>
            </a:r>
          </a:p>
        </p:txBody>
      </p:sp>
      <p:sp>
        <p:nvSpPr>
          <p:cNvPr id="144" name="TextBox 50">
            <a:extLst>
              <a:ext uri="{FF2B5EF4-FFF2-40B4-BE49-F238E27FC236}">
                <a16:creationId xmlns:a16="http://schemas.microsoft.com/office/drawing/2014/main" id="{8CB2FBB1-7269-A34D-A9DA-E33D477D3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42" y="5776186"/>
            <a:ext cx="2256722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DOE and International Partners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0D2D9CD-001E-2140-B01B-5ACF6CFC4AFE}"/>
              </a:ext>
            </a:extLst>
          </p:cNvPr>
          <p:cNvSpPr/>
          <p:nvPr/>
        </p:nvSpPr>
        <p:spPr>
          <a:xfrm>
            <a:off x="92357" y="1229758"/>
            <a:ext cx="1778847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extBox 59">
            <a:extLst>
              <a:ext uri="{FF2B5EF4-FFF2-40B4-BE49-F238E27FC236}">
                <a16:creationId xmlns:a16="http://schemas.microsoft.com/office/drawing/2014/main" id="{2A2411C3-9437-BE48-8D82-78D1842E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576" y="4840335"/>
            <a:ext cx="119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Receipt of largest 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single in-kind contribution 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TextBox 61">
            <a:extLst>
              <a:ext uri="{FF2B5EF4-FFF2-40B4-BE49-F238E27FC236}">
                <a16:creationId xmlns:a16="http://schemas.microsoft.com/office/drawing/2014/main" id="{07051E3B-56CA-D145-912D-FE2AECA7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6" y="5086368"/>
            <a:ext cx="155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Retirement of several high technical risks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TextBox 62">
            <a:extLst>
              <a:ext uri="{FF2B5EF4-FFF2-40B4-BE49-F238E27FC236}">
                <a16:creationId xmlns:a16="http://schemas.microsoft.com/office/drawing/2014/main" id="{CEEABF73-9F25-EA41-AF1B-6D2B41E08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03" y="377282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CD-1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ESAAB</a:t>
            </a:r>
          </a:p>
        </p:txBody>
      </p:sp>
      <p:sp>
        <p:nvSpPr>
          <p:cNvPr id="149" name="4-Point Star 148">
            <a:extLst>
              <a:ext uri="{FF2B5EF4-FFF2-40B4-BE49-F238E27FC236}">
                <a16:creationId xmlns:a16="http://schemas.microsoft.com/office/drawing/2014/main" id="{DDC979D4-6F8A-1448-83F6-EB6F4C241E17}"/>
              </a:ext>
            </a:extLst>
          </p:cNvPr>
          <p:cNvSpPr/>
          <p:nvPr/>
        </p:nvSpPr>
        <p:spPr>
          <a:xfrm>
            <a:off x="2882885" y="4292092"/>
            <a:ext cx="1524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TextBox 66">
            <a:extLst>
              <a:ext uri="{FF2B5EF4-FFF2-40B4-BE49-F238E27FC236}">
                <a16:creationId xmlns:a16="http://schemas.microsoft.com/office/drawing/2014/main" id="{0CD33CEA-DC0E-6146-BAA8-6B44C7D4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798" y="348666"/>
            <a:ext cx="93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CD-3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78AC760-AAC1-2843-A8DE-951186EFB7A9}"/>
              </a:ext>
            </a:extLst>
          </p:cNvPr>
          <p:cNvSpPr/>
          <p:nvPr/>
        </p:nvSpPr>
        <p:spPr>
          <a:xfrm>
            <a:off x="82546" y="1471251"/>
            <a:ext cx="2315835" cy="162157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TextBox 74">
            <a:extLst>
              <a:ext uri="{FF2B5EF4-FFF2-40B4-BE49-F238E27FC236}">
                <a16:creationId xmlns:a16="http://schemas.microsoft.com/office/drawing/2014/main" id="{B65ACD72-89EA-0F4C-A336-841FC872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469" y="1644119"/>
            <a:ext cx="2527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Cryoplant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Final Design &amp; Fabrication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2CA403C-5CFB-0547-983D-82E7BB14FA05}"/>
              </a:ext>
            </a:extLst>
          </p:cNvPr>
          <p:cNvSpPr/>
          <p:nvPr/>
        </p:nvSpPr>
        <p:spPr>
          <a:xfrm>
            <a:off x="1212135" y="1705302"/>
            <a:ext cx="1442538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0B0F0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TextBox 109">
            <a:extLst>
              <a:ext uri="{FF2B5EF4-FFF2-40B4-BE49-F238E27FC236}">
                <a16:creationId xmlns:a16="http://schemas.microsoft.com/office/drawing/2014/main" id="{E9BE15BE-3D80-7C41-B947-9258D8F5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510560"/>
            <a:ext cx="1047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Tier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0 - CD-4</a:t>
            </a:r>
          </a:p>
        </p:txBody>
      </p:sp>
      <p:sp>
        <p:nvSpPr>
          <p:cNvPr id="155" name="4-Point Star 154">
            <a:extLst>
              <a:ext uri="{FF2B5EF4-FFF2-40B4-BE49-F238E27FC236}">
                <a16:creationId xmlns:a16="http://schemas.microsoft.com/office/drawing/2014/main" id="{56BA5495-DF2A-A847-9DA1-72753C8997AC}"/>
              </a:ext>
            </a:extLst>
          </p:cNvPr>
          <p:cNvSpPr/>
          <p:nvPr/>
        </p:nvSpPr>
        <p:spPr>
          <a:xfrm>
            <a:off x="7537450" y="4293362"/>
            <a:ext cx="1524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1D24FA8A-8DE7-EE45-BF12-1A51705B75D8}"/>
              </a:ext>
            </a:extLst>
          </p:cNvPr>
          <p:cNvSpPr/>
          <p:nvPr/>
        </p:nvSpPr>
        <p:spPr>
          <a:xfrm>
            <a:off x="6940550" y="4199700"/>
            <a:ext cx="469900" cy="5842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FY29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21B5638-E57E-3E46-B6BB-B87ED0E59C1A}"/>
              </a:ext>
            </a:extLst>
          </p:cNvPr>
          <p:cNvSpPr/>
          <p:nvPr/>
        </p:nvSpPr>
        <p:spPr>
          <a:xfrm>
            <a:off x="82546" y="946164"/>
            <a:ext cx="1525808" cy="155448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TextBox 71">
            <a:extLst>
              <a:ext uri="{FF2B5EF4-FFF2-40B4-BE49-F238E27FC236}">
                <a16:creationId xmlns:a16="http://schemas.microsoft.com/office/drawing/2014/main" id="{04DED925-A6D1-8B49-B2A6-8462D2F3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00" y="872212"/>
            <a:ext cx="131513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HWR assembly   </a:t>
            </a: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0CF537D1-BDBC-0242-93B3-AC17E75399BC}"/>
              </a:ext>
            </a:extLst>
          </p:cNvPr>
          <p:cNvSpPr/>
          <p:nvPr/>
        </p:nvSpPr>
        <p:spPr>
          <a:xfrm>
            <a:off x="7589838" y="4191762"/>
            <a:ext cx="469900" cy="584200"/>
          </a:xfrm>
          <a:custGeom>
            <a:avLst/>
            <a:gdLst>
              <a:gd name="connsiteX0" fmla="*/ 0 w 469906"/>
              <a:gd name="connsiteY0" fmla="*/ 0 h 610350"/>
              <a:gd name="connsiteX1" fmla="*/ 469906 w 469906"/>
              <a:gd name="connsiteY1" fmla="*/ 0 h 610350"/>
              <a:gd name="connsiteX2" fmla="*/ 469906 w 469906"/>
              <a:gd name="connsiteY2" fmla="*/ 610350 h 610350"/>
              <a:gd name="connsiteX3" fmla="*/ 0 w 469906"/>
              <a:gd name="connsiteY3" fmla="*/ 610350 h 610350"/>
              <a:gd name="connsiteX4" fmla="*/ 0 w 469906"/>
              <a:gd name="connsiteY4" fmla="*/ 0 h 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6" h="610350">
                <a:moveTo>
                  <a:pt x="0" y="0"/>
                </a:moveTo>
                <a:lnTo>
                  <a:pt x="469906" y="0"/>
                </a:lnTo>
                <a:lnTo>
                  <a:pt x="469906" y="610350"/>
                </a:lnTo>
                <a:lnTo>
                  <a:pt x="0" y="6103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11760" rIns="0" bIns="111760" spcCol="1270" anchor="ctr"/>
          <a:lstStyle/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 30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702DE8F-363C-AF48-BAA6-31D2D826A420}"/>
              </a:ext>
            </a:extLst>
          </p:cNvPr>
          <p:cNvSpPr/>
          <p:nvPr/>
        </p:nvSpPr>
        <p:spPr>
          <a:xfrm>
            <a:off x="1706231" y="1961129"/>
            <a:ext cx="891014" cy="155448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TextBox 99">
            <a:extLst>
              <a:ext uri="{FF2B5EF4-FFF2-40B4-BE49-F238E27FC236}">
                <a16:creationId xmlns:a16="http://schemas.microsoft.com/office/drawing/2014/main" id="{EBCD3FA7-7484-F04B-99EB-C1CBFB52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870" y="1899668"/>
            <a:ext cx="297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Cryoplant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Building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Construction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44">
            <a:extLst>
              <a:ext uri="{FF2B5EF4-FFF2-40B4-BE49-F238E27FC236}">
                <a16:creationId xmlns:a16="http://schemas.microsoft.com/office/drawing/2014/main" id="{CA0847CB-7E3D-2A46-9764-9789359E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02668"/>
            <a:ext cx="331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PIP2IT Program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TextBox 74">
            <a:extLst>
              <a:ext uri="{FF2B5EF4-FFF2-40B4-BE49-F238E27FC236}">
                <a16:creationId xmlns:a16="http://schemas.microsoft.com/office/drawing/2014/main" id="{89EF4D34-1F92-ED44-A45F-AECE895C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798" y="2134912"/>
            <a:ext cx="2527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SSR1 Production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BA35DBB-EB6D-C44D-8D10-2AA7BFA19117}"/>
              </a:ext>
            </a:extLst>
          </p:cNvPr>
          <p:cNvSpPr/>
          <p:nvPr/>
        </p:nvSpPr>
        <p:spPr>
          <a:xfrm>
            <a:off x="1871204" y="2185384"/>
            <a:ext cx="2800328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0B0F0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TextBox 74">
            <a:extLst>
              <a:ext uri="{FF2B5EF4-FFF2-40B4-BE49-F238E27FC236}">
                <a16:creationId xmlns:a16="http://schemas.microsoft.com/office/drawing/2014/main" id="{9EC48211-4D4D-1040-9FE2-91A5F445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022" y="2540297"/>
            <a:ext cx="2472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SSR2 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Production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101D6AC-F0DE-DC43-AE3E-1A5A278604FF}"/>
              </a:ext>
            </a:extLst>
          </p:cNvPr>
          <p:cNvSpPr/>
          <p:nvPr/>
        </p:nvSpPr>
        <p:spPr>
          <a:xfrm>
            <a:off x="82548" y="2518754"/>
            <a:ext cx="3843767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A4584D8-1B4F-D24D-9632-877B742B9BD3}"/>
              </a:ext>
            </a:extLst>
          </p:cNvPr>
          <p:cNvSpPr/>
          <p:nvPr/>
        </p:nvSpPr>
        <p:spPr>
          <a:xfrm>
            <a:off x="2461900" y="2595668"/>
            <a:ext cx="2762562" cy="156919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0B0F0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TextBox 74">
            <a:extLst>
              <a:ext uri="{FF2B5EF4-FFF2-40B4-BE49-F238E27FC236}">
                <a16:creationId xmlns:a16="http://schemas.microsoft.com/office/drawing/2014/main" id="{18D504A0-328D-8248-89A0-DE4627BB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599" y="2970827"/>
            <a:ext cx="2527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LB650</a:t>
            </a: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Production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CCD5A7D-355E-CD40-9CF3-ECA0DA55D77A}"/>
              </a:ext>
            </a:extLst>
          </p:cNvPr>
          <p:cNvSpPr/>
          <p:nvPr/>
        </p:nvSpPr>
        <p:spPr>
          <a:xfrm>
            <a:off x="82549" y="2955315"/>
            <a:ext cx="3897985" cy="176614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08C1048-99E2-9B43-A9BB-DD185EEA08F7}"/>
              </a:ext>
            </a:extLst>
          </p:cNvPr>
          <p:cNvSpPr/>
          <p:nvPr/>
        </p:nvSpPr>
        <p:spPr>
          <a:xfrm>
            <a:off x="1343079" y="3029743"/>
            <a:ext cx="3881383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0B0F0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TextBox 74">
            <a:extLst>
              <a:ext uri="{FF2B5EF4-FFF2-40B4-BE49-F238E27FC236}">
                <a16:creationId xmlns:a16="http://schemas.microsoft.com/office/drawing/2014/main" id="{C0DA2CAC-1FE6-364E-960C-06B60AB68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3372608"/>
            <a:ext cx="2527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HB650 Production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52A4EEA-3FEC-2643-9294-A2F33EA926DE}"/>
              </a:ext>
            </a:extLst>
          </p:cNvPr>
          <p:cNvSpPr/>
          <p:nvPr/>
        </p:nvSpPr>
        <p:spPr>
          <a:xfrm>
            <a:off x="82550" y="3355699"/>
            <a:ext cx="2744321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763B5AE-2377-044E-970A-0998406F43DA}"/>
              </a:ext>
            </a:extLst>
          </p:cNvPr>
          <p:cNvSpPr/>
          <p:nvPr/>
        </p:nvSpPr>
        <p:spPr>
          <a:xfrm>
            <a:off x="1892568" y="3425933"/>
            <a:ext cx="3273112" cy="154132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0B0F0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C5060E6-74F6-5540-9327-D4503359501B}"/>
              </a:ext>
            </a:extLst>
          </p:cNvPr>
          <p:cNvSpPr/>
          <p:nvPr/>
        </p:nvSpPr>
        <p:spPr>
          <a:xfrm>
            <a:off x="3704386" y="3673369"/>
            <a:ext cx="2375867" cy="155448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TextBox 99">
            <a:extLst>
              <a:ext uri="{FF2B5EF4-FFF2-40B4-BE49-F238E27FC236}">
                <a16:creationId xmlns:a16="http://schemas.microsoft.com/office/drawing/2014/main" id="{79FB8E4F-4608-BD46-9B3A-2DDE3C60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253" y="3611531"/>
            <a:ext cx="226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Installation &amp; Commissioning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01651B9-9C5B-924E-AEAF-C879510E3DF5}"/>
              </a:ext>
            </a:extLst>
          </p:cNvPr>
          <p:cNvSpPr/>
          <p:nvPr/>
        </p:nvSpPr>
        <p:spPr>
          <a:xfrm>
            <a:off x="2654576" y="3930603"/>
            <a:ext cx="2588938" cy="155448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TextBox 99">
            <a:extLst>
              <a:ext uri="{FF2B5EF4-FFF2-40B4-BE49-F238E27FC236}">
                <a16:creationId xmlns:a16="http://schemas.microsoft.com/office/drawing/2014/main" id="{E6E9D5E6-8021-0D43-B85D-76109539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643" y="3891874"/>
            <a:ext cx="3254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err="1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Linac</a:t>
            </a:r>
            <a:r>
              <a:rPr lang="en-US" altLang="en-US" sz="1200" b="1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Complex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Construction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TextBox 82">
            <a:extLst>
              <a:ext uri="{FF2B5EF4-FFF2-40B4-BE49-F238E27FC236}">
                <a16:creationId xmlns:a16="http://schemas.microsoft.com/office/drawing/2014/main" id="{ADF37ED7-6EE3-B645-A54F-C9C52BDF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88" y="4822912"/>
            <a:ext cx="11959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DR Complete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TextBox 74">
            <a:extLst>
              <a:ext uri="{FF2B5EF4-FFF2-40B4-BE49-F238E27FC236}">
                <a16:creationId xmlns:a16="http://schemas.microsoft.com/office/drawing/2014/main" id="{925849B1-731A-2F48-A684-D0212AEC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" y="2723154"/>
            <a:ext cx="3086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Proto LB650 </a:t>
            </a:r>
          </a:p>
        </p:txBody>
      </p:sp>
      <p:sp>
        <p:nvSpPr>
          <p:cNvPr id="180" name="TextBox 74">
            <a:extLst>
              <a:ext uri="{FF2B5EF4-FFF2-40B4-BE49-F238E27FC236}">
                <a16:creationId xmlns:a16="http://schemas.microsoft.com/office/drawing/2014/main" id="{CF6F9A80-344C-D94E-B8AC-7DE2F1C0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0" y="2282550"/>
            <a:ext cx="31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Proto SSR2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TextBox 74">
            <a:extLst>
              <a:ext uri="{FF2B5EF4-FFF2-40B4-BE49-F238E27FC236}">
                <a16:creationId xmlns:a16="http://schemas.microsoft.com/office/drawing/2014/main" id="{37D87733-4072-764D-9CFB-B4724F30E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5414"/>
            <a:ext cx="3063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Proto 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B650   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3848072-8DD3-A94E-B1EC-7FC931EBAE23}"/>
              </a:ext>
            </a:extLst>
          </p:cNvPr>
          <p:cNvSpPr/>
          <p:nvPr/>
        </p:nvSpPr>
        <p:spPr>
          <a:xfrm>
            <a:off x="112388" y="5827014"/>
            <a:ext cx="685800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TextBox 74">
            <a:extLst>
              <a:ext uri="{FF2B5EF4-FFF2-40B4-BE49-F238E27FC236}">
                <a16:creationId xmlns:a16="http://schemas.microsoft.com/office/drawing/2014/main" id="{CA2BD31F-D34B-5244-8FA4-7380C6B7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98" y="5498950"/>
            <a:ext cx="128049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CM Prototypes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Design</a:t>
            </a:r>
          </a:p>
          <a:p>
            <a:pPr>
              <a:spcBef>
                <a:spcPct val="0"/>
              </a:spcBef>
              <a:buNone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Assembly &amp;                   Testing</a:t>
            </a:r>
          </a:p>
        </p:txBody>
      </p:sp>
      <p:sp>
        <p:nvSpPr>
          <p:cNvPr id="184" name="4-Point Star 65">
            <a:extLst>
              <a:ext uri="{FF2B5EF4-FFF2-40B4-BE49-F238E27FC236}">
                <a16:creationId xmlns:a16="http://schemas.microsoft.com/office/drawing/2014/main" id="{8BA71145-D7BA-5F49-8765-0D8484FBEC9F}"/>
              </a:ext>
            </a:extLst>
          </p:cNvPr>
          <p:cNvSpPr/>
          <p:nvPr/>
        </p:nvSpPr>
        <p:spPr>
          <a:xfrm>
            <a:off x="6008035" y="4292092"/>
            <a:ext cx="152400" cy="152400"/>
          </a:xfrm>
          <a:prstGeom prst="star4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TextBox 61">
            <a:extLst>
              <a:ext uri="{FF2B5EF4-FFF2-40B4-BE49-F238E27FC236}">
                <a16:creationId xmlns:a16="http://schemas.microsoft.com/office/drawing/2014/main" id="{71E79AB0-AC4E-8C43-8284-ED9D639AC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770" y="4909253"/>
            <a:ext cx="1554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Beneficial Occupancy of the </a:t>
            </a:r>
            <a:r>
              <a:rPr kumimoji="0" lang="en-US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Linac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Tunnel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5021582-5850-F648-86D8-DD083D57F248}"/>
              </a:ext>
            </a:extLst>
          </p:cNvPr>
          <p:cNvCxnSpPr>
            <a:cxnSpLocks/>
          </p:cNvCxnSpPr>
          <p:nvPr/>
        </p:nvCxnSpPr>
        <p:spPr>
          <a:xfrm>
            <a:off x="3705331" y="4823587"/>
            <a:ext cx="0" cy="428733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7" name="4-Point Star 186">
            <a:extLst>
              <a:ext uri="{FF2B5EF4-FFF2-40B4-BE49-F238E27FC236}">
                <a16:creationId xmlns:a16="http://schemas.microsoft.com/office/drawing/2014/main" id="{D82BAD87-DB67-8242-87A2-3870059AB68D}"/>
              </a:ext>
            </a:extLst>
          </p:cNvPr>
          <p:cNvSpPr/>
          <p:nvPr/>
        </p:nvSpPr>
        <p:spPr>
          <a:xfrm>
            <a:off x="2293324" y="4292092"/>
            <a:ext cx="152400" cy="15240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TextBox 66">
            <a:extLst>
              <a:ext uri="{FF2B5EF4-FFF2-40B4-BE49-F238E27FC236}">
                <a16:creationId xmlns:a16="http://schemas.microsoft.com/office/drawing/2014/main" id="{10DF4800-B050-5640-9D63-C4A567FA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566" y="347543"/>
            <a:ext cx="93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CD-3b</a:t>
            </a:r>
          </a:p>
        </p:txBody>
      </p:sp>
      <p:sp>
        <p:nvSpPr>
          <p:cNvPr id="189" name="TextBox 66">
            <a:extLst>
              <a:ext uri="{FF2B5EF4-FFF2-40B4-BE49-F238E27FC236}">
                <a16:creationId xmlns:a16="http://schemas.microsoft.com/office/drawing/2014/main" id="{D04AFC0C-BF4F-DB4F-BF89-1819D3EE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655" y="516312"/>
            <a:ext cx="1047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Tier 4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- CD-4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16CD840F-8E9F-1A45-9C28-28DF3C57A76F}"/>
              </a:ext>
            </a:extLst>
          </p:cNvPr>
          <p:cNvCxnSpPr>
            <a:cxnSpLocks/>
          </p:cNvCxnSpPr>
          <p:nvPr/>
        </p:nvCxnSpPr>
        <p:spPr>
          <a:xfrm>
            <a:off x="7598374" y="789940"/>
            <a:ext cx="15993" cy="3447288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BA5EAB7-D0D2-0444-B960-573A4873C899}"/>
              </a:ext>
            </a:extLst>
          </p:cNvPr>
          <p:cNvCxnSpPr>
            <a:cxnSpLocks/>
          </p:cNvCxnSpPr>
          <p:nvPr/>
        </p:nvCxnSpPr>
        <p:spPr>
          <a:xfrm>
            <a:off x="6072457" y="789940"/>
            <a:ext cx="15993" cy="3447288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776E714-54FA-494E-97B3-C049B4624837}"/>
              </a:ext>
            </a:extLst>
          </p:cNvPr>
          <p:cNvCxnSpPr>
            <a:cxnSpLocks/>
            <a:stCxn id="166" idx="3"/>
          </p:cNvCxnSpPr>
          <p:nvPr/>
        </p:nvCxnSpPr>
        <p:spPr>
          <a:xfrm flipH="1" flipV="1">
            <a:off x="92359" y="2595670"/>
            <a:ext cx="3833956" cy="808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BB4A2A8-6FD8-AD4A-985B-2463EF6796E0}"/>
              </a:ext>
            </a:extLst>
          </p:cNvPr>
          <p:cNvCxnSpPr>
            <a:cxnSpLocks/>
            <a:stCxn id="167" idx="3"/>
          </p:cNvCxnSpPr>
          <p:nvPr/>
        </p:nvCxnSpPr>
        <p:spPr>
          <a:xfrm flipH="1" flipV="1">
            <a:off x="3941647" y="2671649"/>
            <a:ext cx="1282815" cy="2479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C5B1ECA-1B78-F446-AAF0-7098CE42386E}"/>
              </a:ext>
            </a:extLst>
          </p:cNvPr>
          <p:cNvCxnSpPr>
            <a:cxnSpLocks/>
            <a:stCxn id="175" idx="1"/>
          </p:cNvCxnSpPr>
          <p:nvPr/>
        </p:nvCxnSpPr>
        <p:spPr>
          <a:xfrm flipH="1" flipV="1">
            <a:off x="5184649" y="3749188"/>
            <a:ext cx="895604" cy="45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C962250-959A-E04A-98D9-EDA699F1BB6A}"/>
              </a:ext>
            </a:extLst>
          </p:cNvPr>
          <p:cNvCxnSpPr>
            <a:cxnSpLocks/>
          </p:cNvCxnSpPr>
          <p:nvPr/>
        </p:nvCxnSpPr>
        <p:spPr>
          <a:xfrm>
            <a:off x="5201690" y="2657454"/>
            <a:ext cx="15332" cy="109173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2F7045A-5DF3-274D-BCCE-22F28434D402}"/>
              </a:ext>
            </a:extLst>
          </p:cNvPr>
          <p:cNvCxnSpPr>
            <a:cxnSpLocks/>
          </p:cNvCxnSpPr>
          <p:nvPr/>
        </p:nvCxnSpPr>
        <p:spPr>
          <a:xfrm>
            <a:off x="3921710" y="2580262"/>
            <a:ext cx="0" cy="10072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141EF68-11BE-8F42-B0FC-42A580F53870}"/>
              </a:ext>
            </a:extLst>
          </p:cNvPr>
          <p:cNvCxnSpPr/>
          <p:nvPr/>
        </p:nvCxnSpPr>
        <p:spPr>
          <a:xfrm>
            <a:off x="2398382" y="4822782"/>
            <a:ext cx="3175" cy="53340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524EBEF-19D7-414A-BDAF-BD0BB34635AF}"/>
              </a:ext>
            </a:extLst>
          </p:cNvPr>
          <p:cNvCxnSpPr/>
          <p:nvPr/>
        </p:nvCxnSpPr>
        <p:spPr>
          <a:xfrm>
            <a:off x="2678957" y="4842468"/>
            <a:ext cx="0" cy="1714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77DCAF7B-3940-ED45-83E0-C403856B3855}"/>
              </a:ext>
            </a:extLst>
          </p:cNvPr>
          <p:cNvCxnSpPr/>
          <p:nvPr/>
        </p:nvCxnSpPr>
        <p:spPr>
          <a:xfrm>
            <a:off x="1473353" y="4827449"/>
            <a:ext cx="0" cy="17145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F3459F5-4F4D-A743-A26F-7B497A942646}"/>
              </a:ext>
            </a:extLst>
          </p:cNvPr>
          <p:cNvSpPr/>
          <p:nvPr/>
        </p:nvSpPr>
        <p:spPr>
          <a:xfrm>
            <a:off x="3783013" y="5917834"/>
            <a:ext cx="685800" cy="155448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TextBox 66">
            <a:extLst>
              <a:ext uri="{FF2B5EF4-FFF2-40B4-BE49-F238E27FC236}">
                <a16:creationId xmlns:a16="http://schemas.microsoft.com/office/drawing/2014/main" id="{C1C28479-2BEF-4DBF-B825-2E02C5C5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673" y="343535"/>
            <a:ext cx="93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CD-3a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A563005-147A-4A24-B417-392177A9AB76}"/>
              </a:ext>
            </a:extLst>
          </p:cNvPr>
          <p:cNvSpPr txBox="1"/>
          <p:nvPr/>
        </p:nvSpPr>
        <p:spPr>
          <a:xfrm>
            <a:off x="7402538" y="33165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3</a:t>
            </a:r>
          </a:p>
        </p:txBody>
      </p:sp>
    </p:spTree>
    <p:extLst>
      <p:ext uri="{BB962C8B-B14F-4D97-AF65-F5344CB8AC3E}">
        <p14:creationId xmlns:p14="http://schemas.microsoft.com/office/powerpoint/2010/main" val="168760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E32A-7B54-421F-A690-0AC6FCC2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FY18 Procurements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AC60C-F895-4453-BC04-535F2B11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77220D-1E5C-40FD-B764-17926BCFA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86152"/>
              </p:ext>
            </p:extLst>
          </p:nvPr>
        </p:nvGraphicFramePr>
        <p:xfrm>
          <a:off x="636588" y="1042988"/>
          <a:ext cx="7181067" cy="293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4503">
                  <a:extLst>
                    <a:ext uri="{9D8B030D-6E8A-4147-A177-3AD203B41FA5}">
                      <a16:colId xmlns:a16="http://schemas.microsoft.com/office/drawing/2014/main" val="1235712304"/>
                    </a:ext>
                  </a:extLst>
                </a:gridCol>
                <a:gridCol w="948773">
                  <a:extLst>
                    <a:ext uri="{9D8B030D-6E8A-4147-A177-3AD203B41FA5}">
                      <a16:colId xmlns:a16="http://schemas.microsoft.com/office/drawing/2014/main" val="880668374"/>
                    </a:ext>
                  </a:extLst>
                </a:gridCol>
                <a:gridCol w="1509204">
                  <a:extLst>
                    <a:ext uri="{9D8B030D-6E8A-4147-A177-3AD203B41FA5}">
                      <a16:colId xmlns:a16="http://schemas.microsoft.com/office/drawing/2014/main" val="1195329626"/>
                    </a:ext>
                  </a:extLst>
                </a:gridCol>
                <a:gridCol w="2988587">
                  <a:extLst>
                    <a:ext uri="{9D8B030D-6E8A-4147-A177-3AD203B41FA5}">
                      <a16:colId xmlns:a16="http://schemas.microsoft.com/office/drawing/2014/main" val="1870063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Procurement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9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 Preparation A/E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$1.55M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23-Apr-2018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 Order on Existing Basic Ordering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14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Cryo</a:t>
                      </a:r>
                      <a:r>
                        <a:rPr lang="en-US" dirty="0"/>
                        <a:t> Building Requirements A/E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30-May-2018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Task Order on Existing Basic Ordering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2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HWR Amplifiers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25-Sep-2018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0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24-Sep-2018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IEWO with Argonne.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7431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7F7367-F31B-4AD6-BB83-D3F0F9552920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CD58C-2E48-424A-8E16-2091FA3B7C30}"/>
              </a:ext>
            </a:extLst>
          </p:cNvPr>
          <p:cNvSpPr txBox="1"/>
          <p:nvPr/>
        </p:nvSpPr>
        <p:spPr>
          <a:xfrm>
            <a:off x="330809" y="4276813"/>
            <a:ext cx="8672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Streamlining procurement process through weekly meetings with procurement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Dedicated procurement manager in place and co-located with project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09357-BE7B-4B4E-AB2C-4E22DCBA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F11-0EB1-4AA4-9B79-E8D78515FECC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48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5693-526D-48A9-B5D0-E0D99F4B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-106385"/>
            <a:ext cx="8672512" cy="641739"/>
          </a:xfrm>
        </p:spPr>
        <p:txBody>
          <a:bodyPr/>
          <a:lstStyle/>
          <a:p>
            <a:r>
              <a:rPr lang="en-US" dirty="0"/>
              <a:t>Notable FY19 Procurements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28382-9299-4922-AF05-B3BDCD7E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00AD51-2BED-4342-9604-441BAAF5D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18258"/>
              </p:ext>
            </p:extLst>
          </p:nvPr>
        </p:nvGraphicFramePr>
        <p:xfrm>
          <a:off x="443487" y="536136"/>
          <a:ext cx="658401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4503">
                  <a:extLst>
                    <a:ext uri="{9D8B030D-6E8A-4147-A177-3AD203B41FA5}">
                      <a16:colId xmlns:a16="http://schemas.microsoft.com/office/drawing/2014/main" val="1235712304"/>
                    </a:ext>
                  </a:extLst>
                </a:gridCol>
                <a:gridCol w="948773">
                  <a:extLst>
                    <a:ext uri="{9D8B030D-6E8A-4147-A177-3AD203B41FA5}">
                      <a16:colId xmlns:a16="http://schemas.microsoft.com/office/drawing/2014/main" val="880668374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195329626"/>
                    </a:ext>
                  </a:extLst>
                </a:gridCol>
                <a:gridCol w="1987528">
                  <a:extLst>
                    <a:ext uri="{9D8B030D-6E8A-4147-A177-3AD203B41FA5}">
                      <a16:colId xmlns:a16="http://schemas.microsoft.com/office/drawing/2014/main" val="1870063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Procurement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9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A/E IDIQ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15-Dec-2018 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First task order is </a:t>
                      </a:r>
                      <a:r>
                        <a:rPr lang="en-US" sz="1600" dirty="0" err="1"/>
                        <a:t>cryoplant</a:t>
                      </a:r>
                      <a:r>
                        <a:rPr lang="en-US" sz="1600" dirty="0"/>
                        <a:t> building design (~$700k)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14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Site Clearing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January 2019 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29624"/>
                  </a:ext>
                </a:extLst>
              </a:tr>
              <a:tr h="4879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Cryoplant</a:t>
                      </a:r>
                      <a:r>
                        <a:rPr lang="en-US" sz="1600" dirty="0"/>
                        <a:t> Building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August 2019 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Will require FSO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0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Nb</a:t>
                      </a:r>
                      <a:r>
                        <a:rPr lang="en-US" sz="1600" dirty="0"/>
                        <a:t> for three(3) HB650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 2018</a:t>
                      </a:r>
                    </a:p>
                    <a:p>
                      <a:r>
                        <a:rPr lang="en-US" sz="1600" dirty="0"/>
                        <a:t>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8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Three(3) HB650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 2019 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0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Nb</a:t>
                      </a:r>
                      <a:r>
                        <a:rPr lang="en-US" sz="1600" dirty="0"/>
                        <a:t> for seven(7) SSR2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April 2019 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74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Six(6) SSR2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$900k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August 2019 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1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Two(2) LB650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March 2019 (forecast)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369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1AD7CA-DCB4-4C6A-9886-774BA1028112}"/>
              </a:ext>
            </a:extLst>
          </p:cNvPr>
          <p:cNvSpPr txBox="1"/>
          <p:nvPr/>
        </p:nvSpPr>
        <p:spPr>
          <a:xfrm>
            <a:off x="7435781" y="15078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4734F-1910-4611-B772-1CF1F253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D6B1-BC12-4BED-BB6B-A04199F795E4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247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PIP-II follows the standard </a:t>
            </a:r>
            <a:r>
              <a:rPr lang="en-US" sz="1600" b="1" dirty="0"/>
              <a:t>Fermilab Risk Management Procedure</a:t>
            </a:r>
            <a:r>
              <a:rPr lang="en-US" sz="1600" dirty="0"/>
              <a:t>: </a:t>
            </a:r>
            <a:r>
              <a:rPr lang="en-US" sz="1600" dirty="0">
                <a:hlinkClick r:id="rId2"/>
              </a:rPr>
              <a:t>https://go.usa.gov/xPEm2</a:t>
            </a:r>
            <a:r>
              <a:rPr lang="en-US" sz="1600" dirty="0"/>
              <a:t>  </a:t>
            </a:r>
          </a:p>
          <a:p>
            <a:r>
              <a:rPr lang="en-US" sz="1600" b="1" dirty="0"/>
              <a:t>Project Director (PD) </a:t>
            </a:r>
            <a:r>
              <a:rPr lang="en-US" sz="1600" dirty="0"/>
              <a:t>– together with Project Manager (PM) and Risk Manager (RM):</a:t>
            </a:r>
            <a:endParaRPr lang="en-US" sz="1600" b="1" dirty="0"/>
          </a:p>
          <a:p>
            <a:pPr lvl="1"/>
            <a:r>
              <a:rPr lang="en-US" sz="1600" dirty="0"/>
              <a:t>Establishes a risk management plan, helps identify and analyze risks, monitors risks, and executes risk response plans throughout the lifecycle of the Project</a:t>
            </a:r>
          </a:p>
          <a:p>
            <a:pPr lvl="1"/>
            <a:r>
              <a:rPr lang="en-US" sz="1600" b="1" dirty="0"/>
              <a:t>PD chairs the RMB will meet ~monthly to address matters of risk </a:t>
            </a:r>
          </a:p>
          <a:p>
            <a:pPr lvl="1"/>
            <a:r>
              <a:rPr lang="en-US" sz="1600" b="1" dirty="0"/>
              <a:t>RMB membership</a:t>
            </a:r>
            <a:r>
              <a:rPr lang="en-US" sz="1600" dirty="0"/>
              <a:t> includes the PM, RM, L2s, Deputies, and others as needed (e.g. CAMs, ES&amp;H personnel, technical experts) </a:t>
            </a:r>
          </a:p>
          <a:p>
            <a:r>
              <a:rPr lang="en-US" sz="1600" b="1" dirty="0"/>
              <a:t>Project Director (PD) and Project Manager (PM)  </a:t>
            </a:r>
          </a:p>
          <a:p>
            <a:pPr lvl="1"/>
            <a:r>
              <a:rPr lang="en-US" sz="1600" dirty="0"/>
              <a:t>Assign each risk a Risk Owner – often the SME – to manage the risk</a:t>
            </a:r>
          </a:p>
          <a:p>
            <a:pPr lvl="1"/>
            <a:r>
              <a:rPr lang="en-US" sz="1600" dirty="0"/>
              <a:t>Manage risk contingency funds subject to the established change control process</a:t>
            </a:r>
          </a:p>
          <a:p>
            <a:pPr lvl="1"/>
            <a:r>
              <a:rPr lang="en-US" sz="1600" dirty="0"/>
              <a:t>Report on matters of risk to the Project oversight bodies </a:t>
            </a:r>
          </a:p>
          <a:p>
            <a:r>
              <a:rPr lang="en-US" sz="1600" b="1" dirty="0"/>
              <a:t>L2 Managers and Control Account Managers </a:t>
            </a:r>
            <a:r>
              <a:rPr lang="en-US" sz="1600" dirty="0"/>
              <a:t>(CAMs): identify risks to their subproject; assess their probabilities and impacts; and develop and execute risk mitigation and response plans. They report on risk-related issues to the RMB. </a:t>
            </a:r>
          </a:p>
          <a:p>
            <a:r>
              <a:rPr lang="en-US" sz="1600" b="1" dirty="0"/>
              <a:t>Risk Manager (RM) </a:t>
            </a:r>
            <a:r>
              <a:rPr lang="en-US" sz="1600" dirty="0"/>
              <a:t>is responsible for the Project’s risk processes, tools, training and guidance. The RM maintains the risk register and performs project-wide risk analysis using MC techniques to aggregate cost and schedule impacts for the entire Project.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Risk Management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E092-2381-4590-B477-0572BDA15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2FA58-1A01-4A6E-893C-A67CA946A70D}"/>
              </a:ext>
            </a:extLst>
          </p:cNvPr>
          <p:cNvSpPr txBox="1"/>
          <p:nvPr/>
        </p:nvSpPr>
        <p:spPr>
          <a:xfrm>
            <a:off x="7435781" y="251752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08A9F-946A-46EC-8FF4-278E05F29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7437" y="6504213"/>
            <a:ext cx="878344" cy="237285"/>
          </a:xfrm>
        </p:spPr>
        <p:txBody>
          <a:bodyPr/>
          <a:lstStyle/>
          <a:p>
            <a:pPr>
              <a:defRPr/>
            </a:pPr>
            <a:fld id="{74814083-E2D0-4719-AD29-C6C417D95674}" type="datetime1">
              <a:rPr lang="en-US" smtClean="0"/>
              <a:t>12/3/2018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6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D1ADDA-29A3-4C67-9B04-D88517E2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Workshop – July 12-13,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EE9E-18BC-429A-93B1-8FD8EAC6E7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98589-4B14-43E8-BBC7-B3949AD73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449237-7943-443F-87C2-273339713CA4}"/>
              </a:ext>
            </a:extLst>
          </p:cNvPr>
          <p:cNvSpPr txBox="1">
            <a:spLocks/>
          </p:cNvSpPr>
          <p:nvPr/>
        </p:nvSpPr>
        <p:spPr>
          <a:xfrm>
            <a:off x="228600" y="734751"/>
            <a:ext cx="8672513" cy="5198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Moderated by Keith Molenaar.  Guidance by Lucas Taylor.  Database management by Mohammed Elrafih.</a:t>
            </a:r>
          </a:p>
          <a:p>
            <a:r>
              <a:rPr lang="en-US" dirty="0"/>
              <a:t>Opening session:</a:t>
            </a:r>
          </a:p>
          <a:p>
            <a:pPr lvl="1"/>
            <a:r>
              <a:rPr lang="en-US" dirty="0"/>
              <a:t>Organization of Workshop, Roles and Responsibilities</a:t>
            </a:r>
          </a:p>
          <a:p>
            <a:pPr lvl="1"/>
            <a:r>
              <a:rPr lang="en-US" dirty="0"/>
              <a:t>PIP-II Risk Management System</a:t>
            </a:r>
          </a:p>
          <a:p>
            <a:pPr lvl="1"/>
            <a:r>
              <a:rPr lang="en-US" dirty="0"/>
              <a:t>PIP-II Risk Registry Overview</a:t>
            </a:r>
          </a:p>
          <a:p>
            <a:r>
              <a:rPr lang="en-US" dirty="0"/>
              <a:t>Four sessions by WBS L2 including:</a:t>
            </a:r>
          </a:p>
          <a:p>
            <a:pPr lvl="1"/>
            <a:r>
              <a:rPr lang="en-US" dirty="0"/>
              <a:t>Brief summary of the technical scope and </a:t>
            </a:r>
            <a:r>
              <a:rPr lang="en-US" b="1" dirty="0"/>
              <a:t>critical technology elements</a:t>
            </a:r>
            <a:r>
              <a:rPr lang="en-US" dirty="0"/>
              <a:t>. Key assumptions for scope, design, estimate and/or schedule.  Key system interfaces.  </a:t>
            </a:r>
          </a:p>
          <a:p>
            <a:pPr lvl="1"/>
            <a:r>
              <a:rPr lang="en-US" dirty="0"/>
              <a:t>Review major existing risks.</a:t>
            </a:r>
          </a:p>
          <a:p>
            <a:pPr lvl="1"/>
            <a:r>
              <a:rPr lang="en-US" dirty="0"/>
              <a:t>Invitation to identify new risks, particularly from external participants.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C31D1-192D-4751-9D52-2AEA9AD360A6}"/>
              </a:ext>
            </a:extLst>
          </p:cNvPr>
          <p:cNvSpPr txBox="1"/>
          <p:nvPr/>
        </p:nvSpPr>
        <p:spPr>
          <a:xfrm>
            <a:off x="529388" y="5825164"/>
            <a:ext cx="8392361" cy="36593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800" b="1" i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 Included presentations from BARC/RRCAT, CEA-</a:t>
            </a:r>
            <a:r>
              <a:rPr lang="en-US" dirty="0" err="1"/>
              <a:t>Saclay</a:t>
            </a:r>
            <a:r>
              <a:rPr lang="en-US" dirty="0"/>
              <a:t>, UK-Daresbury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411BC-F849-4C7C-8737-548F34201048}"/>
              </a:ext>
            </a:extLst>
          </p:cNvPr>
          <p:cNvSpPr txBox="1"/>
          <p:nvPr/>
        </p:nvSpPr>
        <p:spPr>
          <a:xfrm>
            <a:off x="7188591" y="234857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#2,7</a:t>
            </a:r>
          </a:p>
        </p:txBody>
      </p:sp>
    </p:spTree>
    <p:extLst>
      <p:ext uri="{BB962C8B-B14F-4D97-AF65-F5344CB8AC3E}">
        <p14:creationId xmlns:p14="http://schemas.microsoft.com/office/powerpoint/2010/main" val="45541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F5D-5B0B-43BD-BA1A-F2D186F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121.01 Risk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653F-B629-4E90-BE40-8C5B938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D3D4-6DF5-4E71-BFA8-067A4DC32CC9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AB183-908B-4939-9170-04286D4B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2A36669-33C6-48AD-B443-D851E71D102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1" y="3375298"/>
          <a:ext cx="8672512" cy="2046228"/>
        </p:xfrm>
        <a:graphic>
          <a:graphicData uri="http://schemas.openxmlformats.org/drawingml/2006/table">
            <a:tbl>
              <a:tblPr/>
              <a:tblGrid>
                <a:gridCol w="1402458">
                  <a:extLst>
                    <a:ext uri="{9D8B030D-6E8A-4147-A177-3AD203B41FA5}">
                      <a16:colId xmlns:a16="http://schemas.microsoft.com/office/drawing/2014/main" val="1284590670"/>
                    </a:ext>
                  </a:extLst>
                </a:gridCol>
                <a:gridCol w="7270054">
                  <a:extLst>
                    <a:ext uri="{9D8B030D-6E8A-4147-A177-3AD203B41FA5}">
                      <a16:colId xmlns:a16="http://schemas.microsoft.com/office/drawing/2014/main" val="3749936064"/>
                    </a:ext>
                  </a:extLst>
                </a:gridCol>
              </a:tblGrid>
              <a:tr h="34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RI-ID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17676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RT-121-01-022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complete IIFC R&amp;D-related deliverables on schedule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73766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RT-121-01-001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partner deliverables have technical issues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660162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RT-121-01-014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 in formalizing international in-kind contributions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35592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RT-121-01-003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budget has continuing resolution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276394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RU-121-01-001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currency exchange rates are uncertain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1776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7CDD3E-4A80-4646-BE2E-E65AFD6DEC96}"/>
              </a:ext>
            </a:extLst>
          </p:cNvPr>
          <p:cNvSpPr txBox="1"/>
          <p:nvPr/>
        </p:nvSpPr>
        <p:spPr>
          <a:xfrm>
            <a:off x="116059" y="2967335"/>
            <a:ext cx="51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34" charset="0"/>
              </a:rPr>
              <a:t>High Risks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D6E6D3E-D6F3-44D9-AFFC-757A4F1852B3}"/>
              </a:ext>
            </a:extLst>
          </p:cNvPr>
          <p:cNvSpPr txBox="1">
            <a:spLocks/>
          </p:cNvSpPr>
          <p:nvPr/>
        </p:nvSpPr>
        <p:spPr>
          <a:xfrm>
            <a:off x="116059" y="1309201"/>
            <a:ext cx="8177238" cy="16438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Project Management Risks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High Risks: </a:t>
            </a:r>
            <a:r>
              <a:rPr lang="en-US" b="1" dirty="0">
                <a:solidFill>
                  <a:schemeClr val="accent6"/>
                </a:solidFill>
              </a:rPr>
              <a:t>5			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Medium Risks: </a:t>
            </a:r>
            <a:r>
              <a:rPr lang="en-US" b="1" dirty="0">
                <a:solidFill>
                  <a:schemeClr val="accent6"/>
                </a:solidFill>
              </a:rPr>
              <a:t>7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Low Risks: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C29B4-7C13-43FD-9328-4506DD7066D6}"/>
              </a:ext>
            </a:extLst>
          </p:cNvPr>
          <p:cNvSpPr txBox="1"/>
          <p:nvPr/>
        </p:nvSpPr>
        <p:spPr>
          <a:xfrm>
            <a:off x="977222" y="5734157"/>
            <a:ext cx="765933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800" b="1" i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Risk Threats (RT) being actively managed and mitigated.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FDA02-2229-4D75-B0D5-7891B51CE600}"/>
              </a:ext>
            </a:extLst>
          </p:cNvPr>
          <p:cNvSpPr txBox="1"/>
          <p:nvPr/>
        </p:nvSpPr>
        <p:spPr>
          <a:xfrm>
            <a:off x="7188591" y="425321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#2,7</a:t>
            </a:r>
          </a:p>
        </p:txBody>
      </p:sp>
    </p:spTree>
    <p:extLst>
      <p:ext uri="{BB962C8B-B14F-4D97-AF65-F5344CB8AC3E}">
        <p14:creationId xmlns:p14="http://schemas.microsoft.com/office/powerpoint/2010/main" val="48051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59EA-E874-434E-A44A-6966675D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-150533"/>
            <a:ext cx="8672512" cy="641739"/>
          </a:xfrm>
        </p:spPr>
        <p:txBody>
          <a:bodyPr/>
          <a:lstStyle/>
          <a:p>
            <a:r>
              <a:rPr lang="en-US" dirty="0"/>
              <a:t>PM Steps to CD-2/3a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F74-BC50-4DBB-A024-EAFCD2B5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91206"/>
            <a:ext cx="8672513" cy="5754849"/>
          </a:xfrm>
        </p:spPr>
        <p:txBody>
          <a:bodyPr tIns="91440">
            <a:normAutofit fontScale="85000" lnSpcReduction="20000"/>
          </a:bodyPr>
          <a:lstStyle/>
          <a:p>
            <a:r>
              <a:rPr lang="en-US" dirty="0"/>
              <a:t>RLS/EVMS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Complete resource loading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Align RLS to funding profile and overall cost target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Integrate with Cobra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 preliminary baseline and measure performance against it (EVMS)</a:t>
            </a:r>
          </a:p>
          <a:p>
            <a:pPr marL="1314450" lvl="2" indent="-457200"/>
            <a:r>
              <a:rPr lang="en-US" dirty="0"/>
              <a:t>Implement change control process and tool</a:t>
            </a:r>
          </a:p>
          <a:p>
            <a:pPr marL="1314450" lvl="2" indent="-457200"/>
            <a:r>
              <a:rPr lang="en-US" dirty="0"/>
              <a:t>Establish monthly </a:t>
            </a:r>
            <a:r>
              <a:rPr lang="en-US" dirty="0" err="1"/>
              <a:t>statusing</a:t>
            </a:r>
            <a:r>
              <a:rPr lang="en-US" dirty="0"/>
              <a:t> process</a:t>
            </a:r>
          </a:p>
          <a:p>
            <a:pPr marL="1314450" lvl="2" indent="-457200"/>
            <a:r>
              <a:rPr lang="en-US" dirty="0"/>
              <a:t>Issue work authorization documents (WADs)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and review BOE supporting documentation</a:t>
            </a:r>
          </a:p>
          <a:p>
            <a:pPr marL="514350" indent="-457200"/>
            <a:r>
              <a:rPr lang="en-US" dirty="0"/>
              <a:t>Complete update of risk register and perform monte </a:t>
            </a:r>
            <a:r>
              <a:rPr lang="en-US" dirty="0" err="1"/>
              <a:t>carlo</a:t>
            </a:r>
            <a:endParaRPr lang="en-US" dirty="0"/>
          </a:p>
          <a:p>
            <a:pPr marL="514350" indent="-457200"/>
            <a:r>
              <a:rPr lang="en-US" dirty="0"/>
              <a:t>Finalize assumptions and interface documents with </a:t>
            </a:r>
            <a:r>
              <a:rPr lang="en-US" dirty="0" err="1"/>
              <a:t>Fermilab</a:t>
            </a:r>
            <a:r>
              <a:rPr lang="en-US" dirty="0"/>
              <a:t> organizations</a:t>
            </a:r>
          </a:p>
          <a:p>
            <a:pPr marL="914400" lvl="1" indent="-457200"/>
            <a:r>
              <a:rPr lang="en-US" dirty="0"/>
              <a:t>Transition to Operations</a:t>
            </a:r>
          </a:p>
          <a:p>
            <a:pPr marL="914400" lvl="1" indent="-457200"/>
            <a:r>
              <a:rPr lang="en-US" dirty="0"/>
              <a:t>Special Process Spares</a:t>
            </a:r>
          </a:p>
          <a:p>
            <a:pPr marL="914400" lvl="1" indent="-457200"/>
            <a:r>
              <a:rPr lang="en-US" dirty="0"/>
              <a:t>Utilities tie-ins</a:t>
            </a:r>
          </a:p>
          <a:p>
            <a:pPr marL="914400" lvl="1" indent="-457200"/>
            <a:r>
              <a:rPr lang="en-US" dirty="0"/>
              <a:t>GPPs, AIPs</a:t>
            </a:r>
          </a:p>
          <a:p>
            <a:pPr marL="914400" lvl="1" indent="-457200"/>
            <a:r>
              <a:rPr lang="en-US" dirty="0"/>
              <a:t>Facility availability, especially SRF</a:t>
            </a:r>
          </a:p>
          <a:p>
            <a:pPr marL="514350" indent="-457200"/>
            <a:r>
              <a:rPr lang="en-US" dirty="0"/>
              <a:t>Update PMP, PEP, Procurement Management Plan, HAR, QAP</a:t>
            </a:r>
          </a:p>
          <a:p>
            <a:pPr marL="514350" indent="-457200"/>
            <a:r>
              <a:rPr lang="en-US" dirty="0"/>
              <a:t>Receive FONSI</a:t>
            </a:r>
          </a:p>
          <a:p>
            <a:pPr marL="514350" indent="-457200"/>
            <a:r>
              <a:rPr lang="en-US" dirty="0"/>
              <a:t>Create Configuration Management Plan</a:t>
            </a:r>
          </a:p>
          <a:p>
            <a:pPr marL="514350" indent="-4572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4DAF1-DF4A-4BB4-9144-CDC1A931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5780A-7015-4743-887B-B0AA66860140}"/>
              </a:ext>
            </a:extLst>
          </p:cNvPr>
          <p:cNvSpPr txBox="1"/>
          <p:nvPr/>
        </p:nvSpPr>
        <p:spPr>
          <a:xfrm>
            <a:off x="7435781" y="15078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26810-0EDA-4996-A7C0-0E034E55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25A-96E4-461D-994A-385EDA6AB47E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84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6F1D6-5CFE-4ACC-ADFE-82AD0B3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AC5548-9045-49E8-8063-55BAE1E5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9110BC-B0A2-424D-BAC8-42CDD0BC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Marc Kaducak</a:t>
            </a:r>
          </a:p>
          <a:p>
            <a:pPr lvl="1"/>
            <a:r>
              <a:rPr lang="en-US" dirty="0"/>
              <a:t>Role: Project Manager</a:t>
            </a:r>
          </a:p>
          <a:p>
            <a:pPr lvl="1"/>
            <a:r>
              <a:rPr lang="en-US" dirty="0"/>
              <a:t>Relevant Experience:</a:t>
            </a:r>
          </a:p>
          <a:p>
            <a:pPr lvl="2"/>
            <a:r>
              <a:rPr lang="en-US" dirty="0" err="1"/>
              <a:t>Fermilab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Head of </a:t>
            </a:r>
            <a:r>
              <a:rPr lang="en-US" dirty="0" err="1"/>
              <a:t>Fermilab</a:t>
            </a:r>
            <a:r>
              <a:rPr lang="en-US" dirty="0"/>
              <a:t> Office of Project Support Services (2014-2018)</a:t>
            </a:r>
          </a:p>
          <a:p>
            <a:pPr lvl="3"/>
            <a:r>
              <a:rPr lang="en-US" dirty="0"/>
              <a:t>LCLS-II: </a:t>
            </a:r>
            <a:r>
              <a:rPr lang="en-US" dirty="0" err="1"/>
              <a:t>Fermilab</a:t>
            </a:r>
            <a:r>
              <a:rPr lang="en-US" dirty="0"/>
              <a:t> Cost and Schedule Manager (2013-2014)</a:t>
            </a:r>
          </a:p>
          <a:p>
            <a:pPr lvl="3"/>
            <a:r>
              <a:rPr lang="en-US" dirty="0"/>
              <a:t>PIP-II Project Engineer (2012-2014)</a:t>
            </a:r>
          </a:p>
          <a:p>
            <a:pPr lvl="3"/>
            <a:r>
              <a:rPr lang="en-US" dirty="0"/>
              <a:t>LBNF: Deputy Manager of Photon Detection System (2010-2012)</a:t>
            </a:r>
          </a:p>
          <a:p>
            <a:pPr lvl="3"/>
            <a:r>
              <a:rPr lang="en-US" dirty="0"/>
              <a:t>Pierre Auger Observatory – Project Engineer (2001-2009)</a:t>
            </a:r>
          </a:p>
          <a:p>
            <a:pPr lvl="2"/>
            <a:r>
              <a:rPr lang="en-US" dirty="0"/>
              <a:t>Previous:</a:t>
            </a:r>
          </a:p>
          <a:p>
            <a:pPr lvl="3"/>
            <a:r>
              <a:rPr lang="en-US" dirty="0"/>
              <a:t>Project Manager for Washington Group International, Exxon-Mobil</a:t>
            </a:r>
          </a:p>
          <a:p>
            <a:pPr lvl="1"/>
            <a:r>
              <a:rPr lang="en-US" dirty="0"/>
              <a:t>Education:</a:t>
            </a:r>
          </a:p>
          <a:p>
            <a:pPr lvl="2"/>
            <a:r>
              <a:rPr lang="en-US" dirty="0"/>
              <a:t>Electrical Engineering, Business, University of Chicago Strategic Laboratory Leadership Program, DOE Project Leadership Institute</a:t>
            </a:r>
          </a:p>
          <a:p>
            <a:pPr lvl="2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4F525-8364-4CEC-A83E-7B50279D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E9F3-E49F-40DF-9DF9-43BAD43DBF85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944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3454-0E54-40ED-A71B-24DC7810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Breakout Sessions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576C1-95E2-4F7A-956C-58C43627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C78E7-891D-4210-943D-434E879D39DA}"/>
              </a:ext>
            </a:extLst>
          </p:cNvPr>
          <p:cNvSpPr txBox="1"/>
          <p:nvPr/>
        </p:nvSpPr>
        <p:spPr>
          <a:xfrm>
            <a:off x="228601" y="845904"/>
            <a:ext cx="4540819" cy="46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Tuesday afternoon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A0915-59FF-4EB8-B1A6-75ADB9F274F2}"/>
              </a:ext>
            </a:extLst>
          </p:cNvPr>
          <p:cNvSpPr txBox="1"/>
          <p:nvPr/>
        </p:nvSpPr>
        <p:spPr>
          <a:xfrm>
            <a:off x="222249" y="3251382"/>
            <a:ext cx="4540819" cy="46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Wednesday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DB78C-12E5-4F27-929A-B1F864AE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7EB0-CFEC-40E2-83A9-35DF3D2BBF5E}" type="datetime1">
              <a:rPr lang="en-US" altLang="en-US" smtClean="0"/>
              <a:t>12/3/2018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623DDF-4022-4A71-BCF3-6D847B1D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2" y="1310442"/>
            <a:ext cx="7881014" cy="190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B5615-5B7D-43DA-ACB0-D195C9F8F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31" y="3715920"/>
            <a:ext cx="8452035" cy="24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6D91-E84B-4B2D-9599-4DC12599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2282-8051-48B0-A319-5D52F895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9196"/>
            <a:ext cx="8672513" cy="4987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Progress since CD-1 IPR (Dec.2017)</a:t>
            </a:r>
          </a:p>
          <a:p>
            <a:pPr lvl="1"/>
            <a:r>
              <a:rPr lang="en-US" dirty="0"/>
              <a:t>Expanded project management office functions and staffing</a:t>
            </a:r>
          </a:p>
          <a:p>
            <a:pPr lvl="1"/>
            <a:r>
              <a:rPr lang="en-US" dirty="0"/>
              <a:t>Resource Loaded Schedule (RLS) Development</a:t>
            </a:r>
          </a:p>
          <a:p>
            <a:pPr lvl="1"/>
            <a:r>
              <a:rPr lang="en-US" dirty="0"/>
              <a:t>Increased engagement with procurement department to streamline processes</a:t>
            </a:r>
          </a:p>
          <a:p>
            <a:pPr lvl="1"/>
            <a:r>
              <a:rPr lang="en-US" dirty="0"/>
              <a:t>Conducted risk workshop including international partners</a:t>
            </a:r>
          </a:p>
          <a:p>
            <a:pPr lvl="1"/>
            <a:r>
              <a:rPr lang="en-US" dirty="0"/>
              <a:t>Increased communication with IPT</a:t>
            </a:r>
          </a:p>
          <a:p>
            <a:pPr lvl="2"/>
            <a:r>
              <a:rPr lang="en-US" dirty="0"/>
              <a:t>3-4 meetings/month to discuss business functions, risk, QA, ESH, and other topics.</a:t>
            </a:r>
          </a:p>
          <a:p>
            <a:pPr lvl="1"/>
            <a:r>
              <a:rPr lang="en-US" dirty="0"/>
              <a:t>Supported CD-1 ESAAB</a:t>
            </a:r>
          </a:p>
          <a:p>
            <a:r>
              <a:rPr lang="en-US" dirty="0"/>
              <a:t>Outlook</a:t>
            </a:r>
          </a:p>
          <a:p>
            <a:pPr lvl="1"/>
            <a:r>
              <a:rPr lang="en-US" dirty="0"/>
              <a:t>Highest priority for project management is completion of RLS and final phase of EVMS implementation</a:t>
            </a:r>
          </a:p>
          <a:p>
            <a:pPr lvl="1"/>
            <a:r>
              <a:rPr lang="en-US" dirty="0"/>
              <a:t>Steps to CD-2/3a are known and being worked intensively.  Target is June 2019 IPR.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A7453-DBEA-456A-BF75-3ABCACE3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61305-5FB6-4EA8-BF01-7122FC92AC90}"/>
              </a:ext>
            </a:extLst>
          </p:cNvPr>
          <p:cNvSpPr txBox="1"/>
          <p:nvPr/>
        </p:nvSpPr>
        <p:spPr>
          <a:xfrm>
            <a:off x="2695112" y="5866891"/>
            <a:ext cx="373948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Thank you for your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B60C-439D-4A42-812E-7B1C746A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0B16-286F-43B5-838E-6316BBA33137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88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A8DF-3F5B-43E8-8AFF-D69191CA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2A80C1-4A22-4B21-AC37-2CE7881B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97072-098D-4C98-87E8-D504E8C5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39E-79B0-49F9-BCE0-87511D020E36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67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8505-7AC1-495F-B393-C43116E2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8FC4-FBB4-4DB0-B712-21B90A0C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3838C-64D3-4C5E-9F15-9CC3EB01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1ED28A-F74A-448D-B652-AE42E06FCBD4}"/>
              </a:ext>
            </a:extLst>
          </p:cNvPr>
          <p:cNvSpPr txBox="1">
            <a:spLocks/>
          </p:cNvSpPr>
          <p:nvPr/>
        </p:nvSpPr>
        <p:spPr>
          <a:xfrm>
            <a:off x="222250" y="1100570"/>
            <a:ext cx="8672513" cy="505936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Is the project making adequate technical progress to ensure that the completed project will perform as planned and meet the key performance parameters?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Will execution of PIP-II design plans and planned R&amp;D program activities ensure most major technical risks will be appropriately mitigated or retired prior to CD-3?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Has the project made adequate progress on its resource-loaded schedule to complete it by the time of CD-2?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Are preparations for defining, documenting, and managing the international in-kind contributions suitable to ensure their timely delivery and technical fidelity?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Is the proposed CD-2 timeline reasonable and consistent with the current project status?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Is ESH&amp;Q being handled appropriately?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Are the proposed risk mitigation strategies reasonable and are the proposed contingencies acceptable? 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Has the project satisfactorily responded to the recommendations from previous reviews? </a:t>
            </a:r>
            <a:r>
              <a:rPr lang="en-US" sz="1800" b="1" dirty="0"/>
              <a:t>See responses to recommendations report from </a:t>
            </a:r>
            <a:r>
              <a:rPr lang="en-US" sz="1800" b="1" dirty="0" err="1"/>
              <a:t>iTrack</a:t>
            </a:r>
            <a:r>
              <a:rPr lang="en-US" sz="1800" b="1" dirty="0"/>
              <a:t> at: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b="1" dirty="0">
                <a:hlinkClick r:id="rId2"/>
              </a:rPr>
              <a:t>https://pip2-docdb.fnal.gov/cgi-bin/private/ShowDocument?docid=2554</a:t>
            </a:r>
            <a:endParaRPr lang="en-US" sz="1600" b="1" dirty="0"/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</a:pPr>
            <a:r>
              <a:rPr lang="en-US" sz="1800" dirty="0"/>
              <a:t>Are there any other significant issues that require HEP or project’s attention? </a:t>
            </a:r>
          </a:p>
          <a:p>
            <a:pPr marL="457200" indent="-457200">
              <a:buFont typeface="Arial" charset="0"/>
              <a:buAutoNum type="arabicPeriod"/>
            </a:pP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2864DD-2DF6-4CEB-9B78-ED1FFE1FA25C}"/>
              </a:ext>
            </a:extLst>
          </p:cNvPr>
          <p:cNvSpPr/>
          <p:nvPr/>
        </p:nvSpPr>
        <p:spPr>
          <a:xfrm>
            <a:off x="84217" y="4224800"/>
            <a:ext cx="8939463" cy="5552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540380-AB25-4163-845B-8ECB3DA8AC78}"/>
              </a:ext>
            </a:extLst>
          </p:cNvPr>
          <p:cNvSpPr/>
          <p:nvPr/>
        </p:nvSpPr>
        <p:spPr>
          <a:xfrm>
            <a:off x="84219" y="2207463"/>
            <a:ext cx="8939463" cy="55527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85DD18-F3FA-43D5-84C4-2BA03589F726}"/>
              </a:ext>
            </a:extLst>
          </p:cNvPr>
          <p:cNvSpPr/>
          <p:nvPr/>
        </p:nvSpPr>
        <p:spPr>
          <a:xfrm>
            <a:off x="84216" y="3289516"/>
            <a:ext cx="8939463" cy="64173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8A0CF5-E0DC-4D5B-BB54-BBF092FF1579}"/>
              </a:ext>
            </a:extLst>
          </p:cNvPr>
          <p:cNvSpPr/>
          <p:nvPr/>
        </p:nvSpPr>
        <p:spPr>
          <a:xfrm>
            <a:off x="84215" y="1585544"/>
            <a:ext cx="8939463" cy="55527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Project Office Organization and Reporting</a:t>
            </a:r>
          </a:p>
          <a:p>
            <a:r>
              <a:rPr lang="en-US" dirty="0"/>
              <a:t>Funding Profile and Critical Decision Milestones</a:t>
            </a:r>
          </a:p>
          <a:p>
            <a:r>
              <a:rPr lang="en-US" dirty="0"/>
              <a:t>Cost and Schedule Development</a:t>
            </a:r>
          </a:p>
          <a:p>
            <a:r>
              <a:rPr lang="en-US" dirty="0"/>
              <a:t>Summary Schedule and Critical Path</a:t>
            </a:r>
          </a:p>
          <a:p>
            <a:r>
              <a:rPr lang="en-US" dirty="0"/>
              <a:t>Notable Procurements</a:t>
            </a:r>
          </a:p>
          <a:p>
            <a:r>
              <a:rPr lang="en-US" dirty="0"/>
              <a:t>Top Risks and Risk Management</a:t>
            </a:r>
          </a:p>
          <a:p>
            <a:r>
              <a:rPr lang="en-US" dirty="0"/>
              <a:t>CD-2/3a Preparations</a:t>
            </a:r>
          </a:p>
          <a:p>
            <a:r>
              <a:rPr lang="en-US" dirty="0"/>
              <a:t>Management Breakout Sessions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86EFE-7F9D-4F87-A383-813B727B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56C-DA91-4627-9E69-C462400B6F6E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00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66"/>
          <p:cNvSpPr>
            <a:spLocks noChangeArrowheads="1"/>
          </p:cNvSpPr>
          <p:nvPr/>
        </p:nvSpPr>
        <p:spPr bwMode="auto">
          <a:xfrm>
            <a:off x="-291351" y="-22634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4" name="Rectangle 277"/>
          <p:cNvSpPr>
            <a:spLocks noChangeArrowheads="1"/>
          </p:cNvSpPr>
          <p:nvPr/>
        </p:nvSpPr>
        <p:spPr bwMode="auto">
          <a:xfrm>
            <a:off x="-291351" y="367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C042C6E-96D1-43EE-B62C-C2B93C1276AB}"/>
              </a:ext>
            </a:extLst>
          </p:cNvPr>
          <p:cNvSpPr txBox="1">
            <a:spLocks/>
          </p:cNvSpPr>
          <p:nvPr/>
        </p:nvSpPr>
        <p:spPr>
          <a:xfrm>
            <a:off x="203651" y="83991"/>
            <a:ext cx="8686800" cy="427877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PIP-II Project Management and Level 2 Systems/Managers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077E7-D4AF-4F5A-9FDD-897F7D02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68DE8-AA69-400A-8F08-CAAC54AE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5849" y="6491069"/>
            <a:ext cx="878501" cy="176470"/>
          </a:xfrm>
        </p:spPr>
        <p:txBody>
          <a:bodyPr/>
          <a:lstStyle/>
          <a:p>
            <a:fld id="{05DE687E-B8C0-4AF1-9AC4-6D3F7A8E9403}" type="datetime1">
              <a:rPr lang="en-US" smtClean="0"/>
              <a:t>12/3/2018</a:t>
            </a:fld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28D67D-3516-4137-925F-FAECEC8D4DFD}"/>
              </a:ext>
            </a:extLst>
          </p:cNvPr>
          <p:cNvGrpSpPr/>
          <p:nvPr/>
        </p:nvGrpSpPr>
        <p:grpSpPr>
          <a:xfrm>
            <a:off x="-291351" y="646484"/>
            <a:ext cx="9398387" cy="5424302"/>
            <a:chOff x="-291351" y="838040"/>
            <a:chExt cx="9398387" cy="5424302"/>
          </a:xfrm>
        </p:grpSpPr>
        <p:cxnSp>
          <p:nvCxnSpPr>
            <p:cNvPr id="55" name="Line 684">
              <a:extLst>
                <a:ext uri="{FF2B5EF4-FFF2-40B4-BE49-F238E27FC236}">
                  <a16:creationId xmlns:a16="http://schemas.microsoft.com/office/drawing/2014/main" id="{F582287B-9BD4-4C1D-B265-1264EC0C08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91351" y="2445424"/>
              <a:ext cx="156273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Text Box 1859">
              <a:extLst>
                <a:ext uri="{FF2B5EF4-FFF2-40B4-BE49-F238E27FC236}">
                  <a16:creationId xmlns:a16="http://schemas.microsoft.com/office/drawing/2014/main" id="{678B5548-5588-4A0D-BA6D-91C2BC010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90" y="838040"/>
              <a:ext cx="2656814" cy="8227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rot="0" vert="horz" wrap="square" lIns="0" tIns="0" rIns="0" bIns="0" anchor="b" anchorCtr="0" upright="1"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000" u="sng" dirty="0">
                  <a:effectLst/>
                  <a:latin typeface="Helvetica" charset="0"/>
                  <a:ea typeface="Helvetica" charset="0"/>
                  <a:cs typeface="Helvetica" charset="0"/>
                </a:rPr>
                <a:t>ADVISORY COMMITTEES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1428750" marR="0" indent="-1333500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PIP-II Machine Advisory Committee</a:t>
              </a: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    </a:t>
              </a:r>
              <a:r>
                <a:rPr lang="en-US" sz="8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R. </a:t>
              </a:r>
              <a:r>
                <a:rPr lang="en-US" sz="800" b="1" dirty="0" err="1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Garoby</a:t>
              </a:r>
              <a:endParaRPr lang="en-US" sz="800" b="1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marR="0" indent="-1333500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PIP-II Project Management Group </a:t>
              </a: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     </a:t>
              </a:r>
              <a:r>
                <a:rPr lang="en-US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R. Tschirhart</a:t>
              </a:r>
            </a:p>
            <a:p>
              <a:pPr marL="1428750" marR="0" indent="-1333500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latin typeface="Helvetica" panose="020B0604020202020204" pitchFamily="34" charset="0"/>
                  <a:cs typeface="Helvetica" panose="020B0604020202020204" pitchFamily="34" charset="0"/>
                </a:rPr>
                <a:t>PIP-II Strategic Project Advisory Committee </a:t>
              </a:r>
              <a:r>
                <a:rPr lang="en-US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J. Yeck </a:t>
              </a: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	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57" name="Line 964">
              <a:extLst>
                <a:ext uri="{FF2B5EF4-FFF2-40B4-BE49-F238E27FC236}">
                  <a16:creationId xmlns:a16="http://schemas.microsoft.com/office/drawing/2014/main" id="{2834D82F-32C2-4AEB-9E9F-83233C9C1C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30071" y="2940845"/>
              <a:ext cx="156273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8" name="Line 992">
              <a:extLst>
                <a:ext uri="{FF2B5EF4-FFF2-40B4-BE49-F238E27FC236}">
                  <a16:creationId xmlns:a16="http://schemas.microsoft.com/office/drawing/2014/main" id="{A5158612-6472-4CCB-A8E3-8C186EEC91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04726" y="2938305"/>
              <a:ext cx="121031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9" name="Line 1020">
              <a:extLst>
                <a:ext uri="{FF2B5EF4-FFF2-40B4-BE49-F238E27FC236}">
                  <a16:creationId xmlns:a16="http://schemas.microsoft.com/office/drawing/2014/main" id="{B5F441B8-2D73-490D-ABC5-9A7B5615E9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66466" y="3105945"/>
              <a:ext cx="156273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0" name="Text Box 1730">
              <a:extLst>
                <a:ext uri="{FF2B5EF4-FFF2-40B4-BE49-F238E27FC236}">
                  <a16:creationId xmlns:a16="http://schemas.microsoft.com/office/drawing/2014/main" id="{35A7EE53-D155-45EB-8044-5EC3FB123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09" y="1794468"/>
              <a:ext cx="2636260" cy="1848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endParaRPr lang="en-US" sz="800" u="sng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000" u="sng" dirty="0">
                  <a:effectLst/>
                  <a:latin typeface="Helvetica" charset="0"/>
                  <a:ea typeface="Helvetica" charset="0"/>
                  <a:cs typeface="Helvetica" charset="0"/>
                </a:rPr>
                <a:t>TECHNICAL INTEGRATION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900" b="1" dirty="0">
                  <a:latin typeface="Helvetica" charset="0"/>
                  <a:ea typeface="Helvetica" charset="0"/>
                  <a:cs typeface="Helvetica" charset="0"/>
                </a:rPr>
                <a:t>Technical Director - </a:t>
              </a:r>
              <a:r>
                <a:rPr lang="en-US" sz="9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A. Klebaner</a:t>
              </a:r>
              <a:endParaRPr lang="en-US" sz="9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1428750" marR="0" indent="-1333500">
                <a:spcBef>
                  <a:spcPts val="300"/>
                </a:spcBef>
                <a:spcAft>
                  <a:spcPts val="0"/>
                </a:spcAft>
              </a:pPr>
              <a:endParaRPr lang="en-US" sz="8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1428750" marR="0" indent="-1333500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PROJECT ENGINEER	          </a:t>
              </a:r>
              <a:r>
                <a:rPr lang="en-US" sz="8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A. Rowe</a:t>
              </a:r>
            </a:p>
            <a:p>
              <a:pPr marL="1428750" marR="0" indent="-1333500">
                <a:spcBef>
                  <a:spcPts val="300"/>
                </a:spcBef>
                <a:spcAft>
                  <a:spcPts val="0"/>
                </a:spcAft>
              </a:pP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    </a:t>
              </a: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DEPUTY PROJ ENGINEER        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J. Steimel</a:t>
              </a:r>
            </a:p>
            <a:p>
              <a:pPr marL="1428750" indent="-1333500">
                <a:spcBef>
                  <a:spcPts val="300"/>
                </a:spcBef>
              </a:pPr>
              <a:r>
                <a:rPr lang="en-US" sz="800" dirty="0">
                  <a:latin typeface="Helvetica" pitchFamily="2" charset="0"/>
                  <a:ea typeface="Helvetica" charset="0"/>
                  <a:cs typeface="Helvetica" charset="0"/>
                </a:rPr>
                <a:t>INTEGRATION COORDINATOR    </a:t>
              </a:r>
              <a:r>
                <a:rPr lang="en-US" sz="800" b="1" dirty="0">
                  <a:latin typeface="Helvetica" pitchFamily="2" charset="0"/>
                  <a:ea typeface="Helvetica" charset="0"/>
                  <a:cs typeface="Helvetica" charset="0"/>
                </a:rPr>
                <a:t>A. Martinez</a:t>
              </a:r>
            </a:p>
            <a:p>
              <a:pPr marL="1428750" indent="-1333500">
                <a:spcBef>
                  <a:spcPts val="300"/>
                </a:spcBef>
              </a:pPr>
              <a:r>
                <a:rPr lang="en-US" sz="800" dirty="0">
                  <a:latin typeface="Helvetica" pitchFamily="2" charset="0"/>
                  <a:ea typeface="Helvetica" charset="0"/>
                  <a:cs typeface="Helvetica" charset="0"/>
                </a:rPr>
                <a:t>SRF COORDINATOR </a:t>
              </a:r>
              <a:r>
                <a:rPr lang="en-US" sz="800" b="1" dirty="0">
                  <a:latin typeface="Helvetica" pitchFamily="2" charset="0"/>
                  <a:ea typeface="Helvetica" charset="0"/>
                  <a:cs typeface="Helvetica" charset="0"/>
                </a:rPr>
                <a:t>	         </a:t>
              </a:r>
              <a:r>
                <a:rPr lang="de-DE" sz="800" b="1" dirty="0">
                  <a:latin typeface="Helvetica" pitchFamily="2" charset="0"/>
                  <a:ea typeface="Helvetica" charset="0"/>
                  <a:cs typeface="Helvetica" charset="0"/>
                </a:rPr>
                <a:t>J. Holzbauer </a:t>
              </a:r>
              <a:r>
                <a:rPr lang="en-US" sz="800" b="1" dirty="0">
                  <a:latin typeface="Helvetica" pitchFamily="2" charset="0"/>
                  <a:ea typeface="Helvetica" charset="0"/>
                  <a:cs typeface="Helvetica" charset="0"/>
                </a:rPr>
                <a:t> </a:t>
              </a:r>
            </a:p>
            <a:p>
              <a:pPr marL="1428750" indent="-1333500">
                <a:spcBef>
                  <a:spcPts val="300"/>
                </a:spcBef>
              </a:pP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QUALITY ASSURANCE MGR       </a:t>
              </a:r>
              <a:r>
                <a:rPr lang="en-US" sz="800" b="1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J. Adetunji (acting)</a:t>
              </a:r>
            </a:p>
            <a:p>
              <a:pPr marL="1428750" indent="-1333500">
                <a:spcBef>
                  <a:spcPts val="300"/>
                </a:spcBef>
              </a:pP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      Senior Quality Engineer 		TBD</a:t>
              </a:r>
            </a:p>
            <a:p>
              <a:pPr marL="1428750" indent="-1333500">
                <a:spcBef>
                  <a:spcPts val="300"/>
                </a:spcBef>
              </a:pP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      Quality Engineer (SRF) 		TBD</a:t>
              </a:r>
            </a:p>
            <a:p>
              <a:pPr marL="1428750" indent="-1333500">
                <a:spcBef>
                  <a:spcPts val="300"/>
                </a:spcBef>
              </a:pPr>
              <a:endParaRPr lang="en-US" sz="80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>
                <a:spcBef>
                  <a:spcPts val="300"/>
                </a:spcBef>
                <a:spcAft>
                  <a:spcPts val="0"/>
                </a:spcAft>
              </a:pPr>
              <a:endParaRPr lang="en-US" sz="800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61" name="Text Box 1457">
              <a:extLst>
                <a:ext uri="{FF2B5EF4-FFF2-40B4-BE49-F238E27FC236}">
                  <a16:creationId xmlns:a16="http://schemas.microsoft.com/office/drawing/2014/main" id="{6E72CA84-31B9-447C-8AB9-15C196C15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6285" y="905592"/>
              <a:ext cx="2538548" cy="10467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endParaRPr lang="en-US" sz="1000" u="sng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endParaRPr lang="en-US" sz="1000" u="sng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endParaRPr lang="en-US" sz="1000" u="sng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endParaRPr lang="en-US" sz="1000" u="sng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000" u="sng" dirty="0">
                  <a:latin typeface="Helvetica" charset="0"/>
                  <a:ea typeface="Helvetica" charset="0"/>
                  <a:cs typeface="Helvetica" charset="0"/>
                </a:rPr>
                <a:t>FNAL</a:t>
              </a:r>
              <a:r>
                <a:rPr lang="en-US" sz="1000" u="sng" dirty="0">
                  <a:effectLst/>
                  <a:latin typeface="Helvetica" charset="0"/>
                  <a:ea typeface="Helvetica" charset="0"/>
                  <a:cs typeface="Helvetica" charset="0"/>
                </a:rPr>
                <a:t> SUPPORT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1428750" marR="0" indent="-1292225">
                <a:lnSpc>
                  <a:spcPts val="800"/>
                </a:lnSpc>
                <a:spcAft>
                  <a:spcPts val="0"/>
                </a:spcAft>
              </a:pPr>
              <a:endParaRPr lang="en-US" sz="800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marR="0" indent="-1292225">
                <a:lnSpc>
                  <a:spcPts val="800"/>
                </a:lnSpc>
                <a:spcAft>
                  <a:spcPts val="0"/>
                </a:spcAft>
              </a:pP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ACCELERATOR DIV	 </a:t>
              </a:r>
              <a:r>
                <a:rPr lang="en-US" sz="800" b="1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M. Lindgren</a:t>
              </a:r>
            </a:p>
            <a:p>
              <a:pPr marL="1428750" marR="0" indent="-1292225">
                <a:lnSpc>
                  <a:spcPts val="800"/>
                </a:lnSpc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TECHNICAL DIV	 </a:t>
              </a:r>
              <a:r>
                <a:rPr lang="en-US" sz="8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S. </a:t>
              </a:r>
              <a:r>
                <a:rPr lang="en-US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Belomestnykh</a:t>
              </a:r>
              <a:r>
                <a:rPr lang="en-US" b="1" dirty="0"/>
                <a:t> </a:t>
              </a:r>
              <a:endParaRPr lang="en-US" sz="800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marR="0" indent="-1292225">
                <a:lnSpc>
                  <a:spcPts val="800"/>
                </a:lnSpc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CFO OFFICE 	 </a:t>
              </a:r>
              <a:r>
                <a:rPr lang="en-US" sz="8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V. Peoples</a:t>
              </a:r>
            </a:p>
            <a:p>
              <a:pPr marL="1428750" marR="0" indent="-1292225">
                <a:lnSpc>
                  <a:spcPts val="800"/>
                </a:lnSpc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WDRS 	 </a:t>
              </a:r>
              <a:r>
                <a:rPr lang="en-US" sz="800" b="1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K. Van </a:t>
              </a:r>
              <a:r>
                <a:rPr lang="en-US" sz="800" b="1" dirty="0" err="1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Vreede</a:t>
              </a:r>
              <a:endParaRPr lang="en-US" sz="80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marR="0" indent="-1292225">
                <a:lnSpc>
                  <a:spcPts val="800"/>
                </a:lnSpc>
                <a:spcAft>
                  <a:spcPts val="0"/>
                </a:spcAft>
              </a:pPr>
              <a:r>
                <a:rPr lang="en-US" sz="800" dirty="0">
                  <a:latin typeface="Helvetica" panose="020B0604020202020204" pitchFamily="34" charset="0"/>
                  <a:cs typeface="Helvetica" panose="020B0604020202020204" pitchFamily="34" charset="0"/>
                </a:rPr>
                <a:t>CSO OFFICE	 </a:t>
              </a:r>
              <a:r>
                <a:rPr lang="en-US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M. </a:t>
              </a:r>
              <a:r>
                <a:rPr lang="en-US" sz="800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Michels</a:t>
              </a:r>
              <a:endParaRPr lang="en-US" sz="800" b="1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marR="0" indent="-1292225">
                <a:lnSpc>
                  <a:spcPts val="800"/>
                </a:lnSpc>
                <a:spcAft>
                  <a:spcPts val="0"/>
                </a:spcAft>
              </a:pP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COO OFFICE	 </a:t>
              </a:r>
              <a:r>
                <a:rPr lang="en-US" sz="800" b="1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K. Gregory</a:t>
              </a:r>
            </a:p>
            <a:p>
              <a:pPr marL="1428750" indent="-1292225">
                <a:lnSpc>
                  <a:spcPts val="800"/>
                </a:lnSpc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CPO OFFICE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	 </a:t>
              </a:r>
              <a:r>
                <a:rPr lang="en-US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R. Tschirhart </a:t>
              </a:r>
              <a:endParaRPr lang="en-US" sz="80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marR="0" indent="-1292225">
                <a:spcBef>
                  <a:spcPts val="300"/>
                </a:spcBef>
                <a:spcAft>
                  <a:spcPts val="0"/>
                </a:spcAft>
              </a:pPr>
              <a:endParaRPr lang="en-US" sz="800" b="1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0" marR="0">
                <a:spcBef>
                  <a:spcPts val="300"/>
                </a:spcBef>
                <a:spcAft>
                  <a:spcPts val="0"/>
                </a:spcAft>
              </a:pPr>
              <a:r>
                <a:rPr lang="en-US" sz="8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 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141EA6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 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141EA6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 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141EA6"/>
                  </a:solidFill>
                  <a:effectLst/>
                  <a:latin typeface="Helvetica" charset="0"/>
                  <a:ea typeface="Helvetica" charset="0"/>
                  <a:cs typeface="Helvetica" charset="0"/>
                </a:rPr>
                <a:t> 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62" name="Text Box 1590">
              <a:extLst>
                <a:ext uri="{FF2B5EF4-FFF2-40B4-BE49-F238E27FC236}">
                  <a16:creationId xmlns:a16="http://schemas.microsoft.com/office/drawing/2014/main" id="{E1438FF0-7494-4AE8-A7EF-C2A9DCC40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9975" y="2549486"/>
              <a:ext cx="2787061" cy="2189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endParaRPr lang="en-US" sz="1000" u="sng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000" u="sng" dirty="0">
                  <a:effectLst/>
                  <a:latin typeface="Helvetica" charset="0"/>
                  <a:ea typeface="Helvetica" charset="0"/>
                  <a:cs typeface="Helvetica" charset="0"/>
                </a:rPr>
                <a:t>PROJECT OFFICE</a:t>
              </a: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900" b="1" dirty="0">
                  <a:latin typeface="Helvetica" charset="0"/>
                  <a:ea typeface="Helvetica" charset="0"/>
                  <a:cs typeface="Helvetica" charset="0"/>
                </a:rPr>
                <a:t>Project Manager -  </a:t>
              </a:r>
              <a:r>
                <a:rPr lang="en-US" sz="9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M. Kaducak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latin typeface="Helvetica" charset="0"/>
                  <a:ea typeface="Helvetica" charset="0"/>
                  <a:cs typeface="Helvetica" charset="0"/>
                </a:rPr>
                <a:t>Deputy Project Manager – L. Lari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1428750" marR="0" indent="-1292225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PROJECT CONTROLS MANAGER  </a:t>
              </a:r>
              <a:r>
                <a:rPr lang="en-US" sz="8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TBD</a:t>
              </a:r>
            </a:p>
            <a:p>
              <a:pPr marL="1428750" marR="0" indent="-1292225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latin typeface="Helvetica" panose="020B0604020202020204" pitchFamily="34" charset="0"/>
                  <a:cs typeface="Helvetica" panose="020B0604020202020204" pitchFamily="34" charset="0"/>
                </a:rPr>
                <a:t>    Project Controls Specialists   </a:t>
              </a:r>
              <a:r>
                <a:rPr lang="en-US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J. Randall, M. Bossert,          A. </a:t>
              </a:r>
              <a:r>
                <a:rPr lang="en-US" sz="800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Tomori</a:t>
              </a:r>
              <a:endParaRPr lang="en-US" sz="800" b="1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indent="-1292225">
                <a:spcBef>
                  <a:spcPts val="300"/>
                </a:spcBef>
              </a:pPr>
              <a:r>
                <a:rPr lang="en-US" sz="800" dirty="0">
                  <a:latin typeface="Helvetica" panose="020B0604020202020204" pitchFamily="34" charset="0"/>
                  <a:cs typeface="Helvetica" panose="020B0604020202020204" pitchFamily="34" charset="0"/>
                </a:rPr>
                <a:t>OPSS </a:t>
              </a:r>
              <a:r>
                <a:rPr lang="en-US" sz="800" cap="all" dirty="0">
                  <a:latin typeface="Helvetica" panose="020B0604020202020204" pitchFamily="34" charset="0"/>
                  <a:cs typeface="Helvetica" panose="020B0604020202020204" pitchFamily="34" charset="0"/>
                </a:rPr>
                <a:t>Consultant</a:t>
              </a:r>
              <a:r>
                <a:rPr lang="en-US" sz="800" dirty="0">
                  <a:latin typeface="Helvetica" panose="020B0604020202020204" pitchFamily="34" charset="0"/>
                  <a:cs typeface="Helvetica" panose="020B0604020202020204" pitchFamily="34" charset="0"/>
                </a:rPr>
                <a:t> 	            </a:t>
              </a:r>
              <a:r>
                <a:rPr lang="en-US" sz="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D. Hoffer</a:t>
              </a:r>
              <a:endParaRPr lang="en-US" sz="800" b="1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1428750" marR="0" indent="-1292225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FINANCIAL MANAGER            </a:t>
              </a: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        </a:t>
              </a:r>
              <a:r>
                <a:rPr lang="en-US" sz="8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C. Jacobsen</a:t>
              </a:r>
            </a:p>
            <a:p>
              <a:pPr marL="1428750" indent="-1292225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PROCUREMENT MANAGER           </a:t>
              </a:r>
              <a:r>
                <a:rPr lang="en-US" sz="800" b="1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F. Minton</a:t>
              </a:r>
            </a:p>
            <a:p>
              <a:pPr marL="1428750" marR="0" indent="-1292225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RISK MANAGER	     </a:t>
              </a: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        </a:t>
              </a:r>
              <a:r>
                <a:rPr lang="en-US" sz="8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L. Taylor (acting)</a:t>
              </a:r>
            </a:p>
            <a:p>
              <a:pPr marL="1428750" indent="-1292225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LOGISTICS MANAGER	             </a:t>
              </a:r>
              <a:r>
                <a:rPr lang="en-US" sz="800" b="1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TBD</a:t>
              </a:r>
            </a:p>
            <a:p>
              <a:pPr marL="1428750" marR="0" indent="-1292225">
                <a:spcBef>
                  <a:spcPts val="300"/>
                </a:spcBef>
                <a:spcAft>
                  <a:spcPts val="0"/>
                </a:spcAft>
              </a:pPr>
              <a:endParaRPr lang="en-US" sz="800" b="1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</p:txBody>
        </p:sp>
        <p:sp>
          <p:nvSpPr>
            <p:cNvPr id="63" name="Text Box 1670">
              <a:extLst>
                <a:ext uri="{FF2B5EF4-FFF2-40B4-BE49-F238E27FC236}">
                  <a16:creationId xmlns:a16="http://schemas.microsoft.com/office/drawing/2014/main" id="{98639DA9-7296-4315-B95F-B830AEB4A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902" y="1083495"/>
              <a:ext cx="3274140" cy="3546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marL="0" marR="9525" algn="ctr">
                <a:spcBef>
                  <a:spcPts val="600"/>
                </a:spcBef>
                <a:spcAft>
                  <a:spcPts val="0"/>
                </a:spcAft>
              </a:pPr>
              <a:endParaRPr lang="en-US" sz="1400" b="1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9525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PIP-II Project</a:t>
              </a:r>
            </a:p>
            <a:p>
              <a:pPr marL="0" marR="9525" algn="ctr">
                <a:spcBef>
                  <a:spcPts val="600"/>
                </a:spcBef>
                <a:spcAft>
                  <a:spcPts val="0"/>
                </a:spcAft>
              </a:pP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9525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 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9525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L. Merminga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9525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PROJECT DIRECTOR</a:t>
              </a:r>
            </a:p>
            <a:p>
              <a:pPr marL="0" marR="9525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US TECHNICAL COORDINATOR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952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 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TECHNICAL DIRECTOR	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A. Klebaner</a:t>
              </a:r>
              <a:endParaRPr lang="en-US" sz="8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PROJECT SCIENTIST	</a:t>
              </a:r>
              <a:r>
                <a:rPr lang="en-US" sz="8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E. Pozdeyev </a:t>
              </a: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PROJECT MANAGER	</a:t>
              </a:r>
              <a:r>
                <a:rPr lang="en-US" sz="8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M. Kaducak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SPECIAL ADVISOR</a:t>
              </a: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	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S. Holmes </a:t>
              </a:r>
            </a:p>
            <a:p>
              <a:pPr marL="2287588" marR="9525" indent="-2149475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ENVIRONMENTAL, SAFETY &amp; HEALTH	</a:t>
              </a: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J. Anderson Jr.</a:t>
              </a:r>
              <a:endParaRPr lang="en-US" sz="800" b="1" dirty="0">
                <a:effectLst/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DOCUMENT SYSTEM MANAGER	</a:t>
              </a:r>
              <a:r>
                <a:rPr lang="fr-FR" sz="8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T. Langford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EXECUTIVE ADMINISTRATION</a:t>
              </a:r>
              <a:r>
                <a:rPr lang="en-US" sz="8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	T. Langford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latin typeface="Helvetica" charset="0"/>
                  <a:ea typeface="Helvetica" charset="0"/>
                  <a:cs typeface="Helvetica" charset="0"/>
                </a:rPr>
                <a:t>     </a:t>
              </a:r>
              <a:r>
                <a:rPr lang="fr-FR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ADMINISTRATION SUPPORT	</a:t>
              </a:r>
              <a:r>
                <a:rPr lang="fr-FR" sz="800" b="1" dirty="0">
                  <a:effectLst/>
                  <a:latin typeface="Helvetica" charset="0"/>
                  <a:ea typeface="Helvetica" charset="0"/>
                  <a:cs typeface="Helvetica" charset="0"/>
                </a:rPr>
                <a:t>T. Hamilton 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136525" marR="9525">
                <a:spcBef>
                  <a:spcPts val="0"/>
                </a:spcBef>
                <a:spcAft>
                  <a:spcPts val="0"/>
                </a:spcAft>
              </a:pPr>
              <a:r>
                <a:rPr lang="fr-FR" sz="800" dirty="0">
                  <a:effectLst/>
                  <a:latin typeface="Helvetica" charset="0"/>
                  <a:ea typeface="Helvetica" charset="0"/>
                  <a:cs typeface="Helvetica" charset="0"/>
                </a:rPr>
                <a:t> </a:t>
              </a: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7BE6B33-F38A-493D-A1D0-A67DD07DC7A5}"/>
                </a:ext>
              </a:extLst>
            </p:cNvPr>
            <p:cNvGrpSpPr/>
            <p:nvPr/>
          </p:nvGrpSpPr>
          <p:grpSpPr>
            <a:xfrm>
              <a:off x="92461" y="5030700"/>
              <a:ext cx="8938085" cy="1231642"/>
              <a:chOff x="122666" y="1041785"/>
              <a:chExt cx="8938085" cy="1231642"/>
            </a:xfrm>
          </p:grpSpPr>
          <p:sp>
            <p:nvSpPr>
              <p:cNvPr id="73" name="Text Box 1836">
                <a:extLst>
                  <a:ext uri="{FF2B5EF4-FFF2-40B4-BE49-F238E27FC236}">
                    <a16:creationId xmlns:a16="http://schemas.microsoft.com/office/drawing/2014/main" id="{D2A8A3B6-EF05-4873-81D0-74D7C9BC0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7412" y="1334630"/>
                <a:ext cx="1198898" cy="93808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121.03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ACCELERATOR</a:t>
                </a:r>
                <a:r>
                  <a:rPr lang="en-US" sz="900" u="sng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SYSTEMS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P. Derwent</a:t>
                </a:r>
                <a:endParaRPr lang="en-US" sz="9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System Manager</a:t>
                </a:r>
              </a:p>
            </p:txBody>
          </p:sp>
          <p:sp>
            <p:nvSpPr>
              <p:cNvPr id="75" name="Text Box 1852">
                <a:extLst>
                  <a:ext uri="{FF2B5EF4-FFF2-40B4-BE49-F238E27FC236}">
                    <a16:creationId xmlns:a16="http://schemas.microsoft.com/office/drawing/2014/main" id="{2B8C51FA-5C3A-4E24-9C26-93D4A3CA7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930" y="1341777"/>
                <a:ext cx="1459363" cy="9284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9pPr>
              </a:lstStyle>
              <a:p>
                <a:pPr algn="ctr"/>
                <a:r>
                  <a:rPr lang="en-US" sz="900" u="sng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121.02</a:t>
                </a:r>
              </a:p>
              <a:p>
                <a:pPr algn="ctr"/>
                <a:r>
                  <a:rPr lang="en-US" sz="900" u="sng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SRF &amp; CRYO SYSTEMS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G. Wu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System Manager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(TBD)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Quality Engineer (SRF)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7" name="Text Box 1855">
                <a:extLst>
                  <a:ext uri="{FF2B5EF4-FFF2-40B4-BE49-F238E27FC236}">
                    <a16:creationId xmlns:a16="http://schemas.microsoft.com/office/drawing/2014/main" id="{C484335E-49B3-4842-9ABC-C9FAD8C23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66" y="1344499"/>
                <a:ext cx="1524577" cy="92476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0" tIns="0" rIns="0" bIns="0" anchor="ctr" anchorCtr="0" upright="1">
                <a:no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121.01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PROJECT MANAGEMENT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M</a:t>
                </a:r>
                <a:r>
                  <a:rPr lang="en-US" sz="900" b="1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. Kaducak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System Manager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8" name="Text Box 1873">
                <a:extLst>
                  <a:ext uri="{FF2B5EF4-FFF2-40B4-BE49-F238E27FC236}">
                    <a16:creationId xmlns:a16="http://schemas.microsoft.com/office/drawing/2014/main" id="{DB85DBAF-D620-4730-9920-C645FBDFC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2986" y="1332582"/>
                <a:ext cx="1420032" cy="94084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121.05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ACCELERATOR COMPLEX</a:t>
                </a:r>
                <a:r>
                  <a:rPr lang="en-US" sz="900" u="sng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UPGRADES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I. </a:t>
                </a:r>
                <a:r>
                  <a:rPr lang="en-US" sz="900" b="1" dirty="0" err="1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Kourbanis</a:t>
                </a:r>
                <a:endParaRPr lang="en-US" sz="9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System Manager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0" name="Text Box 1873">
                <a:extLst>
                  <a:ext uri="{FF2B5EF4-FFF2-40B4-BE49-F238E27FC236}">
                    <a16:creationId xmlns:a16="http://schemas.microsoft.com/office/drawing/2014/main" id="{BDD90D16-B417-4F82-9093-98F1E6507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7244" y="1341778"/>
                <a:ext cx="1643507" cy="92843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121.06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CONVENTIONAL FACILITIES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S. Dixon</a:t>
                </a:r>
                <a:endParaRPr lang="en-US" sz="9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System Manager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A1B1F95-0EF0-4B7D-A564-20874B574830}"/>
                  </a:ext>
                </a:extLst>
              </p:cNvPr>
              <p:cNvCxnSpPr/>
              <p:nvPr/>
            </p:nvCxnSpPr>
            <p:spPr>
              <a:xfrm flipH="1" flipV="1">
                <a:off x="2464976" y="1056639"/>
                <a:ext cx="3026" cy="2878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A75ED6B-E4AD-46A9-9AEB-36E5C9B5C8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739" y="1057894"/>
                <a:ext cx="3122" cy="2866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59EACF1-3B8E-4E51-8DBC-7E2B9F47C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7025" y="1057894"/>
                <a:ext cx="0" cy="250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 Box 1836">
                <a:extLst>
                  <a:ext uri="{FF2B5EF4-FFF2-40B4-BE49-F238E27FC236}">
                    <a16:creationId xmlns:a16="http://schemas.microsoft.com/office/drawing/2014/main" id="{DF7DB913-B5BB-4332-939A-465C79EEC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2133" y="1338791"/>
                <a:ext cx="1345477" cy="9324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9pPr>
              </a:lstStyle>
              <a:p>
                <a:pPr algn="ctr"/>
                <a:r>
                  <a:rPr lang="en-US" sz="900" u="sng" dirty="0">
                    <a:solidFill>
                      <a:srgbClr val="004C97"/>
                    </a:solidFill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121.04</a:t>
                </a:r>
              </a:p>
              <a:p>
                <a:pPr algn="ctr"/>
                <a:r>
                  <a:rPr lang="en-US" sz="900" u="sng" dirty="0">
                    <a:solidFill>
                      <a:srgbClr val="004C97"/>
                    </a:solidFill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LINAC INSTALLATION &amp; COMMISSIONING</a:t>
                </a:r>
                <a:endParaRPr lang="en-US" sz="900" dirty="0">
                  <a:solidFill>
                    <a:srgbClr val="004C97"/>
                  </a:solidFill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solidFill>
                      <a:srgbClr val="004C97"/>
                    </a:solidFill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F.G. Garcia</a:t>
                </a:r>
                <a:endParaRPr lang="en-US" sz="900" b="1" dirty="0">
                  <a:solidFill>
                    <a:srgbClr val="004C97"/>
                  </a:solidFill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004C97"/>
                    </a:solidFill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System Manager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3176C2A-9920-48A7-8E78-828964FD9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0894" y="1041785"/>
                <a:ext cx="346" cy="293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1DF0BCF-C108-4A86-B8F7-DF44ABC6BE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1740" y="1045099"/>
                <a:ext cx="7347257" cy="7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D37B972-E76A-423A-A54C-2220ACDA91C4}"/>
                  </a:ext>
                </a:extLst>
              </p:cNvPr>
              <p:cNvCxnSpPr/>
              <p:nvPr/>
            </p:nvCxnSpPr>
            <p:spPr>
              <a:xfrm flipH="1" flipV="1">
                <a:off x="8235971" y="1041785"/>
                <a:ext cx="3026" cy="2878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1F5822B-818B-435F-9337-290F852FA4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1740" y="1057894"/>
                <a:ext cx="0" cy="2746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 Box 1859">
              <a:extLst>
                <a:ext uri="{FF2B5EF4-FFF2-40B4-BE49-F238E27FC236}">
                  <a16:creationId xmlns:a16="http://schemas.microsoft.com/office/drawing/2014/main" id="{C3563DDF-6AF8-453F-8504-B94EA0A4F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8" y="3742319"/>
              <a:ext cx="2680977" cy="11538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endParaRPr lang="en-US" sz="800" u="sng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u="sng" dirty="0">
                  <a:effectLst/>
                  <a:latin typeface="Helvetica" charset="0"/>
                  <a:ea typeface="Helvetica" charset="0"/>
                  <a:cs typeface="Helvetica" charset="0"/>
                </a:rPr>
                <a:t>INTERNATIONAL COORDINATION</a:t>
              </a:r>
            </a:p>
            <a:p>
              <a:pPr marL="0" marR="0" algn="ctr">
                <a:lnSpc>
                  <a:spcPts val="700"/>
                </a:lnSpc>
                <a:spcBef>
                  <a:spcPts val="300"/>
                </a:spcBef>
                <a:spcAft>
                  <a:spcPts val="0"/>
                </a:spcAft>
              </a:pPr>
              <a:endParaRPr lang="en-US" sz="1000" dirty="0">
                <a:effectLst/>
                <a:latin typeface="Helvetica" charset="0"/>
                <a:ea typeface="Helvetica" charset="0"/>
                <a:cs typeface="Helvetica" charset="0"/>
              </a:endParaRPr>
            </a:p>
            <a:p>
              <a:pPr marL="1828800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  IIFC TECHNICAL COORDINATORS    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S. Krishnagopal</a:t>
              </a:r>
            </a:p>
            <a:p>
              <a:pPr marL="1828800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                                                                S.C. Joshi</a:t>
              </a:r>
              <a:endParaRPr lang="en-US" sz="1000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1828800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  UK/UKRI TECH. COORD’R                  	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P. McIntosh</a:t>
              </a:r>
            </a:p>
            <a:p>
              <a:pPr marL="1828800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  ITALY/INFN TECH. COORD’R              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C. Pagani</a:t>
              </a:r>
            </a:p>
            <a:p>
              <a:pPr marL="1828800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  FRANCE/CEA TECH. COORD’R          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O. Napoly</a:t>
              </a:r>
            </a:p>
            <a:p>
              <a:pPr marL="1828800" marR="9525" indent="-2149475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  FRANCE/IN2P3 TECH. COORD’R       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D. </a:t>
              </a:r>
              <a:r>
                <a:rPr lang="en-US" sz="800" b="1" dirty="0" err="1">
                  <a:latin typeface="Helvetica" charset="0"/>
                  <a:ea typeface="Helvetica" charset="0"/>
                  <a:cs typeface="Helvetica" charset="0"/>
                </a:rPr>
                <a:t>Longuevergne</a:t>
              </a:r>
              <a:r>
                <a:rPr lang="en-US" sz="800" b="1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800" dirty="0">
                  <a:latin typeface="Helvetica" charset="0"/>
                  <a:ea typeface="Helvetica" charset="0"/>
                  <a:cs typeface="Helvetica" charset="0"/>
                </a:rPr>
                <a:t>	</a:t>
              </a: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endParaRPr lang="en-US" sz="800" b="1" dirty="0">
                <a:latin typeface="Helvetica" charset="0"/>
                <a:ea typeface="Helvetica" charset="0"/>
                <a:cs typeface="Helvetica" charset="0"/>
              </a:endParaRPr>
            </a:p>
            <a:p>
              <a:pPr marL="2287588" marR="9525" indent="-2149475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6" name="Line 1714">
              <a:extLst>
                <a:ext uri="{FF2B5EF4-FFF2-40B4-BE49-F238E27FC236}">
                  <a16:creationId xmlns:a16="http://schemas.microsoft.com/office/drawing/2014/main" id="{74A50230-6A49-4DDF-A401-99343F5AF9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21340" y="4405545"/>
              <a:ext cx="18994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68" name="Line 1726">
              <a:extLst>
                <a:ext uri="{FF2B5EF4-FFF2-40B4-BE49-F238E27FC236}">
                  <a16:creationId xmlns:a16="http://schemas.microsoft.com/office/drawing/2014/main" id="{580E0D41-A4A1-4583-883C-41148C4D56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9089" y="3801463"/>
              <a:ext cx="1408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Line 1715">
              <a:extLst>
                <a:ext uri="{FF2B5EF4-FFF2-40B4-BE49-F238E27FC236}">
                  <a16:creationId xmlns:a16="http://schemas.microsoft.com/office/drawing/2014/main" id="{6F436511-BAE2-41D9-ADDD-A7818A5689AB}"/>
                </a:ext>
              </a:extLst>
            </p:cNvPr>
            <p:cNvCxnSpPr>
              <a:cxnSpLocks noChangeShapeType="1"/>
              <a:endCxn id="61" idx="1"/>
            </p:cNvCxnSpPr>
            <p:nvPr/>
          </p:nvCxnSpPr>
          <p:spPr bwMode="auto">
            <a:xfrm>
              <a:off x="6195331" y="1428976"/>
              <a:ext cx="33095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8CA3EB-DA05-44F2-A3E8-E581D18C09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7051" y="4651504"/>
              <a:ext cx="346" cy="377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e 1715">
              <a:extLst>
                <a:ext uri="{FF2B5EF4-FFF2-40B4-BE49-F238E27FC236}">
                  <a16:creationId xmlns:a16="http://schemas.microsoft.com/office/drawing/2014/main" id="{51BFC05D-0B61-4C63-8C90-93941131F3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59969" y="1375820"/>
              <a:ext cx="15506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2" name="Line 1726">
              <a:extLst>
                <a:ext uri="{FF2B5EF4-FFF2-40B4-BE49-F238E27FC236}">
                  <a16:creationId xmlns:a16="http://schemas.microsoft.com/office/drawing/2014/main" id="{1959F18D-483E-41EB-9FB4-0BB7C317B7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7835" y="2453569"/>
              <a:ext cx="1550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3" name="Text Box 1457">
            <a:extLst>
              <a:ext uri="{FF2B5EF4-FFF2-40B4-BE49-F238E27FC236}">
                <a16:creationId xmlns:a16="http://schemas.microsoft.com/office/drawing/2014/main" id="{CCA6E4D3-7E04-4D70-969D-5D7F00274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85" y="1823914"/>
            <a:ext cx="2538548" cy="475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algn="ctr">
              <a:spcBef>
                <a:spcPts val="300"/>
              </a:spcBef>
              <a:spcAft>
                <a:spcPts val="0"/>
              </a:spcAft>
            </a:pPr>
            <a:endParaRPr lang="en-US" sz="1000" u="sng" dirty="0">
              <a:latin typeface="Helvetica" charset="0"/>
              <a:ea typeface="Helvetica" charset="0"/>
              <a:cs typeface="Helvetica" charset="0"/>
            </a:endParaRPr>
          </a:p>
          <a:p>
            <a:pPr marL="0" marR="0" algn="ctr">
              <a:spcBef>
                <a:spcPts val="300"/>
              </a:spcBef>
              <a:spcAft>
                <a:spcPts val="0"/>
              </a:spcAft>
            </a:pPr>
            <a:endParaRPr lang="en-US" sz="1000" u="sng" dirty="0">
              <a:latin typeface="Helvetica" charset="0"/>
              <a:ea typeface="Helvetica" charset="0"/>
              <a:cs typeface="Helvetica" charset="0"/>
            </a:endParaRPr>
          </a:p>
          <a:p>
            <a:pPr marL="0" marR="0" algn="ctr">
              <a:spcBef>
                <a:spcPts val="300"/>
              </a:spcBef>
              <a:spcAft>
                <a:spcPts val="0"/>
              </a:spcAft>
            </a:pPr>
            <a:endParaRPr lang="en-US" sz="1000" u="sng" dirty="0">
              <a:latin typeface="Helvetica" charset="0"/>
              <a:ea typeface="Helvetica" charset="0"/>
              <a:cs typeface="Helvetica" charset="0"/>
            </a:endParaRPr>
          </a:p>
          <a:p>
            <a:pPr marL="0" marR="0" algn="ctr">
              <a:spcBef>
                <a:spcPts val="300"/>
              </a:spcBef>
              <a:spcAft>
                <a:spcPts val="0"/>
              </a:spcAft>
            </a:pPr>
            <a:endParaRPr lang="en-US" sz="1000" u="sng" dirty="0">
              <a:latin typeface="Helvetica" charset="0"/>
              <a:ea typeface="Helvetica" charset="0"/>
              <a:cs typeface="Helvetica" charset="0"/>
            </a:endParaRPr>
          </a:p>
          <a:p>
            <a:pPr marL="0" marR="0" algn="ctr">
              <a:spcBef>
                <a:spcPts val="300"/>
              </a:spcBef>
              <a:spcAft>
                <a:spcPts val="0"/>
              </a:spcAft>
            </a:pPr>
            <a:r>
              <a:rPr lang="en-US" sz="1000" u="sng" dirty="0">
                <a:latin typeface="Helvetica" charset="0"/>
                <a:ea typeface="Helvetica" charset="0"/>
                <a:cs typeface="Helvetica" charset="0"/>
              </a:rPr>
              <a:t>PROJECT SCIENTIST</a:t>
            </a:r>
            <a:endParaRPr lang="en-US" sz="1000" dirty="0">
              <a:effectLst/>
              <a:latin typeface="Helvetica" charset="0"/>
              <a:ea typeface="Helvetica" charset="0"/>
              <a:cs typeface="Helvetica" charset="0"/>
            </a:endParaRPr>
          </a:p>
          <a:p>
            <a:pPr marL="1428750" marR="0" indent="-1292225" algn="ctr">
              <a:lnSpc>
                <a:spcPts val="800"/>
              </a:lnSpc>
              <a:spcAft>
                <a:spcPts val="0"/>
              </a:spcAft>
            </a:pPr>
            <a:endParaRPr lang="en-US" sz="900" b="1" dirty="0">
              <a:effectLst/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1428750" marR="0" indent="-1292225" algn="ctr">
              <a:lnSpc>
                <a:spcPts val="800"/>
              </a:lnSpc>
              <a:spcAft>
                <a:spcPts val="0"/>
              </a:spcAft>
            </a:pPr>
            <a:r>
              <a:rPr lang="en-US" sz="90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E. Pozdeyev</a:t>
            </a:r>
          </a:p>
          <a:p>
            <a:pPr marL="1428750" marR="0" indent="-1292225" algn="ctr">
              <a:lnSpc>
                <a:spcPts val="800"/>
              </a:lnSpc>
              <a:spcAft>
                <a:spcPts val="0"/>
              </a:spcAft>
            </a:pPr>
            <a:endParaRPr lang="en-US" sz="900" b="1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Helvetica" charset="0"/>
                <a:ea typeface="Helvetica" charset="0"/>
                <a:cs typeface="Helvetica" charset="0"/>
              </a:rPr>
              <a:t> </a:t>
            </a:r>
            <a:endParaRPr lang="en-US" sz="1000" dirty="0">
              <a:effectLst/>
              <a:latin typeface="Helvetica" charset="0"/>
              <a:ea typeface="Helvetica" charset="0"/>
              <a:cs typeface="Helvetica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41EA6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</a:t>
            </a:r>
            <a:endParaRPr lang="en-US" sz="1000" dirty="0">
              <a:effectLst/>
              <a:latin typeface="Helvetica" charset="0"/>
              <a:ea typeface="Helvetica" charset="0"/>
              <a:cs typeface="Helvetica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41EA6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</a:t>
            </a:r>
            <a:endParaRPr lang="en-US" sz="1000" dirty="0">
              <a:effectLst/>
              <a:latin typeface="Helvetica" charset="0"/>
              <a:ea typeface="Helvetica" charset="0"/>
              <a:cs typeface="Helvetica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41EA6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</a:t>
            </a:r>
            <a:endParaRPr lang="en-US" sz="10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4" name="Line 1726">
            <a:extLst>
              <a:ext uri="{FF2B5EF4-FFF2-40B4-BE49-F238E27FC236}">
                <a16:creationId xmlns:a16="http://schemas.microsoft.com/office/drawing/2014/main" id="{F14C34B2-5230-4638-BF20-BC2B64896BC6}"/>
              </a:ext>
            </a:extLst>
          </p:cNvPr>
          <p:cNvCxnSpPr>
            <a:cxnSpLocks noChangeShapeType="1"/>
            <a:endCxn id="53" idx="1"/>
          </p:cNvCxnSpPr>
          <p:nvPr/>
        </p:nvCxnSpPr>
        <p:spPr bwMode="auto">
          <a:xfrm flipV="1">
            <a:off x="6179089" y="2061588"/>
            <a:ext cx="347196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EB6BC0-9EFF-429A-90F4-7EA045D611BC}"/>
              </a:ext>
            </a:extLst>
          </p:cNvPr>
          <p:cNvGrpSpPr/>
          <p:nvPr/>
        </p:nvGrpSpPr>
        <p:grpSpPr>
          <a:xfrm>
            <a:off x="60326" y="475020"/>
            <a:ext cx="9083674" cy="5773413"/>
            <a:chOff x="60326" y="475020"/>
            <a:chExt cx="9083674" cy="577341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352C88A-6517-4ECE-93E6-623E40B1D833}"/>
                </a:ext>
              </a:extLst>
            </p:cNvPr>
            <p:cNvCxnSpPr>
              <a:cxnSpLocks/>
            </p:cNvCxnSpPr>
            <p:nvPr/>
          </p:nvCxnSpPr>
          <p:spPr>
            <a:xfrm>
              <a:off x="68298" y="6223247"/>
              <a:ext cx="15679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CB1A0E-E441-40ED-84F6-50FC8D910C38}"/>
                </a:ext>
              </a:extLst>
            </p:cNvPr>
            <p:cNvCxnSpPr/>
            <p:nvPr/>
          </p:nvCxnSpPr>
          <p:spPr>
            <a:xfrm flipV="1">
              <a:off x="1636265" y="4952293"/>
              <a:ext cx="0" cy="12961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ED93AE-5BF3-4EC0-B1CF-53327D8AD1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7038" y="4927107"/>
              <a:ext cx="7526962" cy="251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119048C-F220-4736-83AD-3931236A8D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07036" y="1760803"/>
              <a:ext cx="20902" cy="3166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A1CD8A-3E10-42FF-A7AE-7F7DA209624D}"/>
                </a:ext>
              </a:extLst>
            </p:cNvPr>
            <p:cNvCxnSpPr>
              <a:cxnSpLocks/>
            </p:cNvCxnSpPr>
            <p:nvPr/>
          </p:nvCxnSpPr>
          <p:spPr>
            <a:xfrm>
              <a:off x="6319975" y="1771160"/>
              <a:ext cx="27870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D40725-79E0-4D9F-9268-D7C8FF14D590}"/>
                </a:ext>
              </a:extLst>
            </p:cNvPr>
            <p:cNvCxnSpPr/>
            <p:nvPr/>
          </p:nvCxnSpPr>
          <p:spPr>
            <a:xfrm flipV="1">
              <a:off x="6330546" y="475020"/>
              <a:ext cx="0" cy="12961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3D4F125-2B5B-42CB-B1D1-CD4A90196221}"/>
                </a:ext>
              </a:extLst>
            </p:cNvPr>
            <p:cNvCxnSpPr>
              <a:cxnSpLocks/>
            </p:cNvCxnSpPr>
            <p:nvPr/>
          </p:nvCxnSpPr>
          <p:spPr>
            <a:xfrm>
              <a:off x="2831977" y="475020"/>
              <a:ext cx="349856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9ACC6D2-045C-42AF-BF35-317F651A1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1597" y="478437"/>
              <a:ext cx="0" cy="10407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7720B6B-3DAF-4E17-BCF8-5B9174A10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26" y="4765247"/>
              <a:ext cx="0" cy="145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91EFFCC-E07A-4A5D-A76A-5967D1C912D0}"/>
                </a:ext>
              </a:extLst>
            </p:cNvPr>
            <p:cNvCxnSpPr>
              <a:cxnSpLocks/>
            </p:cNvCxnSpPr>
            <p:nvPr/>
          </p:nvCxnSpPr>
          <p:spPr>
            <a:xfrm>
              <a:off x="60326" y="1519216"/>
              <a:ext cx="27870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120BFDD-3011-48EF-9A8E-0F282495A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" y="1523287"/>
              <a:ext cx="0" cy="19773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BF03A79-D371-4811-BE9E-1080D306D03A}"/>
                </a:ext>
              </a:extLst>
            </p:cNvPr>
            <p:cNvCxnSpPr>
              <a:cxnSpLocks/>
            </p:cNvCxnSpPr>
            <p:nvPr/>
          </p:nvCxnSpPr>
          <p:spPr>
            <a:xfrm>
              <a:off x="60326" y="3500651"/>
              <a:ext cx="27870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42999DF-CD02-450B-9726-F52DBA1A0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6430" y="3484990"/>
              <a:ext cx="0" cy="12802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64E709-9D1D-4BE1-B1D0-FB0F9C79CBF4}"/>
                </a:ext>
              </a:extLst>
            </p:cNvPr>
            <p:cNvCxnSpPr>
              <a:cxnSpLocks/>
            </p:cNvCxnSpPr>
            <p:nvPr/>
          </p:nvCxnSpPr>
          <p:spPr>
            <a:xfrm>
              <a:off x="60326" y="4765247"/>
              <a:ext cx="279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F7BDEA94-EDF1-4465-8C6C-D337DA6FD783}"/>
              </a:ext>
            </a:extLst>
          </p:cNvPr>
          <p:cNvSpPr txBox="1"/>
          <p:nvPr/>
        </p:nvSpPr>
        <p:spPr>
          <a:xfrm>
            <a:off x="3797490" y="468141"/>
            <a:ext cx="156754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WBS 121.01</a:t>
            </a:r>
          </a:p>
        </p:txBody>
      </p:sp>
    </p:spTree>
    <p:extLst>
      <p:ext uri="{BB962C8B-B14F-4D97-AF65-F5344CB8AC3E}">
        <p14:creationId xmlns:p14="http://schemas.microsoft.com/office/powerpoint/2010/main" val="193974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90FE-ED8A-4645-9228-C365113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58367"/>
            <a:ext cx="8672512" cy="391614"/>
          </a:xfrm>
        </p:spPr>
        <p:txBody>
          <a:bodyPr/>
          <a:lstStyle/>
          <a:p>
            <a:r>
              <a:rPr lang="en-US" dirty="0"/>
              <a:t>Reporting and Oversight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7DC7-1C58-4C71-A01C-A00C22F9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D3D4-6DF5-4E71-BFA8-067A4DC32CC9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D3642-DFCE-42F4-AF6E-7A1690B8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7205654-D09B-4E31-8B5F-80981F008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729730"/>
              </p:ext>
            </p:extLst>
          </p:nvPr>
        </p:nvGraphicFramePr>
        <p:xfrm>
          <a:off x="-726831" y="738554"/>
          <a:ext cx="6096000" cy="505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663D72-EC8A-47FB-999F-A4D047B42777}"/>
              </a:ext>
            </a:extLst>
          </p:cNvPr>
          <p:cNvSpPr txBox="1"/>
          <p:nvPr/>
        </p:nvSpPr>
        <p:spPr>
          <a:xfrm>
            <a:off x="429419" y="5850164"/>
            <a:ext cx="393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Fermilab</a:t>
            </a:r>
            <a:r>
              <a:rPr lang="en-US" dirty="0"/>
              <a:t> Internal Reporting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49CD0-0148-48D5-AB57-69EA3CBAAC3B}"/>
              </a:ext>
            </a:extLst>
          </p:cNvPr>
          <p:cNvSpPr/>
          <p:nvPr/>
        </p:nvSpPr>
        <p:spPr>
          <a:xfrm>
            <a:off x="1" y="546172"/>
            <a:ext cx="4572000" cy="5765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6C3CD-F96D-4CBC-8332-4510B315F601}"/>
              </a:ext>
            </a:extLst>
          </p:cNvPr>
          <p:cNvSpPr txBox="1"/>
          <p:nvPr/>
        </p:nvSpPr>
        <p:spPr>
          <a:xfrm>
            <a:off x="4768753" y="3692703"/>
            <a:ext cx="393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DOE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1AA1A0-FCBB-4848-A402-B7D7EBF6E7D0}"/>
              </a:ext>
            </a:extLst>
          </p:cNvPr>
          <p:cNvSpPr/>
          <p:nvPr/>
        </p:nvSpPr>
        <p:spPr>
          <a:xfrm>
            <a:off x="4608927" y="546171"/>
            <a:ext cx="4509466" cy="358948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903AB8-4DD0-4A5E-B45B-A0B4B9E039AD}"/>
              </a:ext>
            </a:extLst>
          </p:cNvPr>
          <p:cNvSpPr/>
          <p:nvPr/>
        </p:nvSpPr>
        <p:spPr>
          <a:xfrm>
            <a:off x="4665421" y="2374022"/>
            <a:ext cx="4357064" cy="1262917"/>
          </a:xfrm>
          <a:prstGeom prst="roundRect">
            <a:avLst>
              <a:gd name="adj" fmla="val 10000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Integrated Project Team (IPT)</a:t>
            </a:r>
          </a:p>
          <a:p>
            <a:pPr lvl="1"/>
            <a:r>
              <a:rPr lang="en-US" dirty="0"/>
              <a:t>Meets ~3x/month</a:t>
            </a:r>
          </a:p>
          <a:p>
            <a:pPr lvl="1"/>
            <a:r>
              <a:rPr lang="en-US" dirty="0"/>
              <a:t>General updates and focused meetings on QA, Risk, Business Functions, ESH</a:t>
            </a:r>
          </a:p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AF243F-BC0F-43F4-B417-CECA001E2BEF}"/>
              </a:ext>
            </a:extLst>
          </p:cNvPr>
          <p:cNvSpPr/>
          <p:nvPr/>
        </p:nvSpPr>
        <p:spPr>
          <a:xfrm>
            <a:off x="4698794" y="788191"/>
            <a:ext cx="4357064" cy="583305"/>
          </a:xfrm>
          <a:prstGeom prst="roundRect">
            <a:avLst>
              <a:gd name="adj" fmla="val 10000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DOE Office of Project Assessment (OPA) Reviews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36570-4BBB-4B18-B078-7D436185E207}"/>
              </a:ext>
            </a:extLst>
          </p:cNvPr>
          <p:cNvSpPr txBox="1"/>
          <p:nvPr/>
        </p:nvSpPr>
        <p:spPr>
          <a:xfrm>
            <a:off x="4822802" y="5644553"/>
            <a:ext cx="393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External Advisory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390E7-E00F-4911-9EE6-2046DF71C892}"/>
              </a:ext>
            </a:extLst>
          </p:cNvPr>
          <p:cNvSpPr/>
          <p:nvPr/>
        </p:nvSpPr>
        <p:spPr>
          <a:xfrm>
            <a:off x="4620148" y="4270667"/>
            <a:ext cx="4469083" cy="186409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72E5FF-C9E9-4114-8873-164F448F0794}"/>
              </a:ext>
            </a:extLst>
          </p:cNvPr>
          <p:cNvSpPr/>
          <p:nvPr/>
        </p:nvSpPr>
        <p:spPr>
          <a:xfrm>
            <a:off x="4646990" y="4691864"/>
            <a:ext cx="4357064" cy="907164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PIP-II Machine Advisory Committee (P2MAC)</a:t>
            </a:r>
          </a:p>
          <a:p>
            <a:r>
              <a:rPr lang="en-US" dirty="0"/>
              <a:t>PIP-II Strategic Project Advisory Committee (P2SPAC)</a:t>
            </a:r>
          </a:p>
          <a:p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3DFEEE-9FC1-46CF-9605-8AE67B193750}"/>
              </a:ext>
            </a:extLst>
          </p:cNvPr>
          <p:cNvSpPr/>
          <p:nvPr/>
        </p:nvSpPr>
        <p:spPr>
          <a:xfrm>
            <a:off x="4698794" y="1576001"/>
            <a:ext cx="4357064" cy="583305"/>
          </a:xfrm>
          <a:prstGeom prst="roundRect">
            <a:avLst>
              <a:gd name="adj" fmla="val 10000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Monthly written report to OHEP, followed by phone briefing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06" y="251752"/>
            <a:ext cx="8686800" cy="427877"/>
          </a:xfrm>
        </p:spPr>
        <p:txBody>
          <a:bodyPr/>
          <a:lstStyle/>
          <a:p>
            <a:r>
              <a:rPr lang="en-US" dirty="0"/>
              <a:t>Organization Updated to Focus on Execution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C27172-1D56-453F-AC28-C864C8C1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00146"/>
            <a:ext cx="8672513" cy="58149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Organization Structure:</a:t>
            </a:r>
          </a:p>
          <a:p>
            <a:pPr lvl="1"/>
            <a:r>
              <a:rPr lang="en-US" dirty="0"/>
              <a:t>Redefined WBS Level 2, 3 Structure</a:t>
            </a:r>
          </a:p>
          <a:p>
            <a:pPr lvl="1"/>
            <a:r>
              <a:rPr lang="en-US" dirty="0"/>
              <a:t>Added Technical Integration Office</a:t>
            </a:r>
          </a:p>
          <a:p>
            <a:r>
              <a:rPr lang="en-US" dirty="0"/>
              <a:t>New personnel to project management team since CD-1 IPR (Dec.2017):</a:t>
            </a:r>
          </a:p>
          <a:p>
            <a:pPr lvl="1"/>
            <a:r>
              <a:rPr lang="en-US" dirty="0"/>
              <a:t>Lia Merminga – Project Director</a:t>
            </a:r>
          </a:p>
          <a:p>
            <a:pPr lvl="1"/>
            <a:r>
              <a:rPr lang="en-US" dirty="0"/>
              <a:t>Arkadiy Klebaner – Technical Director</a:t>
            </a:r>
          </a:p>
          <a:p>
            <a:pPr lvl="1"/>
            <a:r>
              <a:rPr lang="en-US" dirty="0"/>
              <a:t>Eduard </a:t>
            </a:r>
            <a:r>
              <a:rPr lang="en-US" dirty="0" err="1"/>
              <a:t>Pozdeyev</a:t>
            </a:r>
            <a:r>
              <a:rPr lang="en-US" dirty="0"/>
              <a:t> – Project Scientist</a:t>
            </a:r>
          </a:p>
          <a:p>
            <a:pPr lvl="1"/>
            <a:r>
              <a:rPr lang="en-US" dirty="0"/>
              <a:t>Genfa Wu – SRF/</a:t>
            </a:r>
            <a:r>
              <a:rPr lang="en-US" dirty="0" err="1"/>
              <a:t>Cryo</a:t>
            </a:r>
            <a:r>
              <a:rPr lang="en-US" dirty="0"/>
              <a:t> L2 Manager</a:t>
            </a:r>
          </a:p>
          <a:p>
            <a:pPr lvl="1"/>
            <a:r>
              <a:rPr lang="en-US" dirty="0"/>
              <a:t>Alex Martinez – Integration Coordinator</a:t>
            </a:r>
          </a:p>
          <a:p>
            <a:pPr lvl="1"/>
            <a:r>
              <a:rPr lang="en-US" dirty="0"/>
              <a:t>Jeremiah Holzbauer – SRF Coordinator</a:t>
            </a:r>
          </a:p>
          <a:p>
            <a:pPr lvl="1"/>
            <a:r>
              <a:rPr lang="en-US" dirty="0"/>
              <a:t>John Anderson, Jr. – ESH Manager</a:t>
            </a:r>
          </a:p>
          <a:p>
            <a:pPr lvl="1"/>
            <a:r>
              <a:rPr lang="en-US" dirty="0"/>
              <a:t>Jemila Adetunji* – QA Manager</a:t>
            </a:r>
          </a:p>
          <a:p>
            <a:pPr lvl="1"/>
            <a:r>
              <a:rPr lang="en-US" dirty="0"/>
              <a:t>Frank Minton – Procurement Manager</a:t>
            </a:r>
          </a:p>
          <a:p>
            <a:pPr lvl="1"/>
            <a:r>
              <a:rPr lang="en-US" dirty="0"/>
              <a:t>Marianne Bossert – Project Controls Specialist</a:t>
            </a:r>
          </a:p>
          <a:p>
            <a:pPr lvl="1"/>
            <a:r>
              <a:rPr lang="en-US" dirty="0"/>
              <a:t>Akinyemi </a:t>
            </a:r>
            <a:r>
              <a:rPr lang="en-US" dirty="0" err="1"/>
              <a:t>Tomori</a:t>
            </a:r>
            <a:r>
              <a:rPr lang="en-US" dirty="0"/>
              <a:t> – Project Controls Specialist</a:t>
            </a:r>
          </a:p>
          <a:p>
            <a:pPr lvl="1"/>
            <a:r>
              <a:rPr lang="en-US" dirty="0"/>
              <a:t>Lucas Taylor* – Risk Manager</a:t>
            </a:r>
          </a:p>
          <a:p>
            <a:pPr lvl="1"/>
            <a:r>
              <a:rPr lang="en-US" dirty="0"/>
              <a:t>Traci Langford - Admin</a:t>
            </a:r>
          </a:p>
          <a:p>
            <a:pPr lvl="1"/>
            <a:r>
              <a:rPr lang="en-US" dirty="0"/>
              <a:t>Marc Kaducak – Project Manager</a:t>
            </a:r>
          </a:p>
          <a:p>
            <a:pPr marL="914400" lvl="2" indent="0">
              <a:buNone/>
            </a:pPr>
            <a:r>
              <a:rPr lang="en-US" dirty="0"/>
              <a:t>*=acting</a:t>
            </a:r>
          </a:p>
          <a:p>
            <a:r>
              <a:rPr lang="en-US" dirty="0"/>
              <a:t>To be identified/hired:</a:t>
            </a:r>
          </a:p>
          <a:p>
            <a:pPr lvl="1"/>
            <a:r>
              <a:rPr lang="en-US" dirty="0"/>
              <a:t>Project Controls Manager</a:t>
            </a:r>
          </a:p>
          <a:p>
            <a:pPr lvl="1"/>
            <a:r>
              <a:rPr lang="en-US" dirty="0"/>
              <a:t>Procurement Administrator</a:t>
            </a:r>
          </a:p>
          <a:p>
            <a:pPr lvl="1"/>
            <a:r>
              <a:rPr lang="en-US" dirty="0"/>
              <a:t>Logistics Manager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74081-2215-4920-81D6-160F028B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AD6B-24BD-4872-A236-C3219015D219}" type="datetime1">
              <a:rPr lang="en-US" altLang="en-US" smtClean="0"/>
              <a:t>12/3/2018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06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05D2C-B4AD-4131-8409-7515462D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1" y="557608"/>
            <a:ext cx="6731721" cy="4046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2250" y="4417178"/>
            <a:ext cx="8229600" cy="1983619"/>
          </a:xfrm>
        </p:spPr>
        <p:txBody>
          <a:bodyPr>
            <a:normAutofit/>
          </a:bodyPr>
          <a:lstStyle/>
          <a:p>
            <a:endParaRPr lang="en-US" sz="2500" dirty="0">
              <a:solidFill>
                <a:srgbClr val="404040"/>
              </a:solidFill>
            </a:endParaRPr>
          </a:p>
          <a:p>
            <a:endParaRPr lang="en-US" sz="2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3B70437-A697-44BD-BB14-B67E824122A7}"/>
              </a:ext>
            </a:extLst>
          </p:cNvPr>
          <p:cNvSpPr txBox="1">
            <a:spLocks/>
          </p:cNvSpPr>
          <p:nvPr/>
        </p:nvSpPr>
        <p:spPr>
          <a:xfrm>
            <a:off x="203651" y="83991"/>
            <a:ext cx="8686800" cy="427877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 Profile and Milestones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F3954E-AF71-4853-AC6D-F72FEE86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219-22F8-4446-B763-DCCC4BB17535}" type="slidenum">
              <a:rPr lang="en-US" smtClean="0"/>
              <a:t>8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EDE0AC-466D-4921-BE60-3B3636DF20C3}"/>
              </a:ext>
            </a:extLst>
          </p:cNvPr>
          <p:cNvSpPr txBox="1">
            <a:spLocks/>
          </p:cNvSpPr>
          <p:nvPr/>
        </p:nvSpPr>
        <p:spPr>
          <a:xfrm>
            <a:off x="51122" y="4929628"/>
            <a:ext cx="5573638" cy="1370763"/>
          </a:xfr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04040"/>
                </a:solidFill>
              </a:rPr>
              <a:t>CD-1 Cost Range -&gt; $653M - $928M.  </a:t>
            </a:r>
          </a:p>
          <a:p>
            <a:r>
              <a:rPr lang="en-US" sz="1800" dirty="0">
                <a:solidFill>
                  <a:srgbClr val="404040"/>
                </a:solidFill>
              </a:rPr>
              <a:t>CD-1 Cost Estimate -&gt; $721M</a:t>
            </a:r>
          </a:p>
          <a:p>
            <a:r>
              <a:rPr lang="en-US" sz="1800" dirty="0">
                <a:solidFill>
                  <a:srgbClr val="404040"/>
                </a:solidFill>
              </a:rPr>
              <a:t>TPC update is not yet complete.</a:t>
            </a:r>
            <a:endParaRPr lang="en-US" sz="2500" dirty="0">
              <a:solidFill>
                <a:srgbClr val="40404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815C16-E680-43D0-91A7-3388A09FB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4403"/>
              </p:ext>
            </p:extLst>
          </p:nvPr>
        </p:nvGraphicFramePr>
        <p:xfrm>
          <a:off x="5922498" y="3684363"/>
          <a:ext cx="3221502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3549">
                  <a:extLst>
                    <a:ext uri="{9D8B030D-6E8A-4147-A177-3AD203B41FA5}">
                      <a16:colId xmlns:a16="http://schemas.microsoft.com/office/drawing/2014/main" val="670905825"/>
                    </a:ext>
                  </a:extLst>
                </a:gridCol>
                <a:gridCol w="2067953">
                  <a:extLst>
                    <a:ext uri="{9D8B030D-6E8A-4147-A177-3AD203B41FA5}">
                      <a16:colId xmlns:a16="http://schemas.microsoft.com/office/drawing/2014/main" val="167810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Milestone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or Forecast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8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12-Nov-2015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00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23-Jul-2018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8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CD-2/3a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Q4FY2019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170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Q4FY2020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Q4FY2021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3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Q3FY2027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9586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FFA80-A8D8-434F-A287-5E93DAB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7204" y="6550799"/>
            <a:ext cx="856842" cy="237278"/>
          </a:xfrm>
        </p:spPr>
        <p:txBody>
          <a:bodyPr/>
          <a:lstStyle/>
          <a:p>
            <a:fld id="{74905860-D72E-4F09-9966-38EAD21C1822}" type="datetime1">
              <a:rPr lang="en-US" smtClean="0"/>
              <a:t>12/3/2018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0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6D91-E84B-4B2D-9599-4DC12599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63997"/>
            <a:ext cx="8672512" cy="641739"/>
          </a:xfrm>
        </p:spPr>
        <p:txBody>
          <a:bodyPr/>
          <a:lstStyle/>
          <a:p>
            <a:r>
              <a:rPr lang="en-US" dirty="0"/>
              <a:t>RLS Development - Summary of Changes since CD-1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A7453-DBEA-456A-BF75-3ABCACE3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A07ED-CD87-9F40-B83A-AFF51838B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Organization Structure and Expanded PM Office</a:t>
            </a:r>
          </a:p>
          <a:p>
            <a:r>
              <a:rPr lang="en-US" dirty="0"/>
              <a:t>New KPPs </a:t>
            </a:r>
          </a:p>
          <a:p>
            <a:r>
              <a:rPr lang="en-US" dirty="0"/>
              <a:t>PIP2IT converted to a testing facility in 2021</a:t>
            </a:r>
          </a:p>
          <a:p>
            <a:r>
              <a:rPr lang="en-US" dirty="0"/>
              <a:t>Advanced </a:t>
            </a:r>
            <a:r>
              <a:rPr lang="en-US" dirty="0" err="1"/>
              <a:t>CryoBldg</a:t>
            </a:r>
            <a:r>
              <a:rPr lang="en-US" dirty="0"/>
              <a:t> Beneficial Occupancy to allocate the in-kind </a:t>
            </a:r>
            <a:r>
              <a:rPr lang="en-US" dirty="0" err="1"/>
              <a:t>Cryoplant</a:t>
            </a:r>
            <a:endParaRPr lang="en-US" dirty="0"/>
          </a:p>
          <a:p>
            <a:r>
              <a:rPr lang="en-US" dirty="0"/>
              <a:t>One </a:t>
            </a:r>
            <a:r>
              <a:rPr lang="en-US" dirty="0" err="1"/>
              <a:t>CryoModule</a:t>
            </a:r>
            <a:r>
              <a:rPr lang="en-US" dirty="0"/>
              <a:t> (CM) Prototype added to each CM Family (but HWR)</a:t>
            </a:r>
          </a:p>
          <a:p>
            <a:r>
              <a:rPr lang="en-US" dirty="0"/>
              <a:t>Expanded scope for In kind Contribution with strong impact on CM production</a:t>
            </a:r>
          </a:p>
          <a:p>
            <a:r>
              <a:rPr lang="en-US" dirty="0"/>
              <a:t>Added scope to existing machine (e.g. Main Injector upgrade) </a:t>
            </a:r>
          </a:p>
          <a:p>
            <a:r>
              <a:rPr lang="en-US" dirty="0"/>
              <a:t>Missing CD-1 scope (mainly cabling &amp; connectors)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E5CDC-8E7A-4F90-BE3A-9EAE47B02083}"/>
              </a:ext>
            </a:extLst>
          </p:cNvPr>
          <p:cNvSpPr txBox="1"/>
          <p:nvPr/>
        </p:nvSpPr>
        <p:spPr>
          <a:xfrm>
            <a:off x="7402538" y="33165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3</a:t>
            </a:r>
          </a:p>
        </p:txBody>
      </p:sp>
    </p:spTree>
    <p:extLst>
      <p:ext uri="{BB962C8B-B14F-4D97-AF65-F5344CB8AC3E}">
        <p14:creationId xmlns:p14="http://schemas.microsoft.com/office/powerpoint/2010/main" val="193994627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22541</TotalTime>
  <Words>2000</Words>
  <Application>Microsoft Office PowerPoint</Application>
  <PresentationFormat>On-screen Show (4:3)</PresentationFormat>
  <Paragraphs>490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About Me:</vt:lpstr>
      <vt:lpstr>Review Charge</vt:lpstr>
      <vt:lpstr>Outline</vt:lpstr>
      <vt:lpstr>PowerPoint Presentation</vt:lpstr>
      <vt:lpstr>Reporting and Oversight</vt:lpstr>
      <vt:lpstr>Organization Updated to Focus on Execution</vt:lpstr>
      <vt:lpstr>PowerPoint Presentation</vt:lpstr>
      <vt:lpstr>RLS Development - Summary of Changes since CD-1</vt:lpstr>
      <vt:lpstr>PIP-II RLS Development Status Overview</vt:lpstr>
      <vt:lpstr>RLS Detailed Status as of 11-May-2018</vt:lpstr>
      <vt:lpstr>RLS Detailed Status Today</vt:lpstr>
      <vt:lpstr>Technically Driven Schedule Overview</vt:lpstr>
      <vt:lpstr>Notable FY18 Procurements</vt:lpstr>
      <vt:lpstr>Notable FY19 Procurements</vt:lpstr>
      <vt:lpstr>PIP-II Risk Management Plan</vt:lpstr>
      <vt:lpstr>Risk Workshop – July 12-13, 2018</vt:lpstr>
      <vt:lpstr>WBS 121.01 Risk Management</vt:lpstr>
      <vt:lpstr>PM Steps to CD-2/3a</vt:lpstr>
      <vt:lpstr>Management Breakout Sessions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Marc L. Kaducak x5192 13409N</cp:lastModifiedBy>
  <cp:revision>311</cp:revision>
  <cp:lastPrinted>2014-01-20T19:40:21Z</cp:lastPrinted>
  <dcterms:created xsi:type="dcterms:W3CDTF">2014-01-03T20:18:13Z</dcterms:created>
  <dcterms:modified xsi:type="dcterms:W3CDTF">2018-12-04T01:19:32Z</dcterms:modified>
</cp:coreProperties>
</file>