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84337cd9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84337cd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84337cd9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84337cd9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84337cd9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84337cd9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84337cd9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84337cd9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84337cd95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84337cd9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 Review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Commands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00075"/>
            <a:ext cx="8520600" cy="384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docker image ls</a:t>
            </a:r>
            <a:r>
              <a:rPr lang="en"/>
              <a:t> # list images currently present locally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docker container ls</a:t>
            </a:r>
            <a:r>
              <a:rPr lang="en"/>
              <a:t> # list running containers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docker run &lt;image_name&gt;</a:t>
            </a:r>
            <a:r>
              <a:rPr lang="en"/>
              <a:t> # run an image as a container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docker exec &lt;container&gt; &lt;command&gt;</a:t>
            </a:r>
            <a:r>
              <a:rPr lang="en"/>
              <a:t> # run a command in an existing container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000000"/>
                </a:solidFill>
              </a:rPr>
              <a:t>-it</a:t>
            </a:r>
            <a:r>
              <a:rPr lang="en"/>
              <a:t> is useful for running something interactive (e.g. /bin/bash)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docker build &lt;dir&gt;</a:t>
            </a:r>
            <a:r>
              <a:rPr lang="en"/>
              <a:t> # compile an image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Use </a:t>
            </a:r>
            <a:r>
              <a:rPr lang="en">
                <a:solidFill>
                  <a:srgbClr val="000000"/>
                </a:solidFill>
              </a:rPr>
              <a:t>-t &lt;name&gt;</a:t>
            </a:r>
            <a:r>
              <a:rPr lang="en"/>
              <a:t> to assign a name to the image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Core of specifying an image is the Dockerfile which gives: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The base image (</a:t>
            </a:r>
            <a:r>
              <a:rPr lang="en">
                <a:solidFill>
                  <a:srgbClr val="000000"/>
                </a:solidFill>
              </a:rPr>
              <a:t>FROM</a:t>
            </a:r>
            <a:r>
              <a:rPr lang="en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Commands to install software, etc. (</a:t>
            </a:r>
            <a:r>
              <a:rPr lang="en">
                <a:solidFill>
                  <a:srgbClr val="000000"/>
                </a:solidFill>
              </a:rPr>
              <a:t>RUN</a:t>
            </a:r>
            <a:r>
              <a:rPr lang="en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Files to be copied into the image (</a:t>
            </a:r>
            <a:r>
              <a:rPr lang="en">
                <a:solidFill>
                  <a:srgbClr val="000000"/>
                </a:solidFill>
              </a:rPr>
              <a:t>COPY</a:t>
            </a:r>
            <a:r>
              <a:rPr lang="en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Environment variables to set (</a:t>
            </a:r>
            <a:r>
              <a:rPr lang="en">
                <a:solidFill>
                  <a:srgbClr val="000000"/>
                </a:solidFill>
              </a:rPr>
              <a:t>ENV</a:t>
            </a:r>
            <a:r>
              <a:rPr lang="en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The program to be run when the container starts (</a:t>
            </a:r>
            <a:r>
              <a:rPr lang="en">
                <a:solidFill>
                  <a:srgbClr val="000000"/>
                </a:solidFill>
              </a:rPr>
              <a:t>CMD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Docker Images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Dockerfile Example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8B22"/>
                </a:solidFill>
                <a:latin typeface="Courier New"/>
                <a:ea typeface="Courier New"/>
                <a:cs typeface="Courier New"/>
                <a:sym typeface="Courier New"/>
              </a:rPr>
              <a:t># Use an official Python runtime as a parent image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 python:2.7-slim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228B22"/>
                </a:solidFill>
                <a:latin typeface="Courier New"/>
                <a:ea typeface="Courier New"/>
                <a:cs typeface="Courier New"/>
                <a:sym typeface="Courier New"/>
              </a:rPr>
              <a:t># Set the working directory to /app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WORKDIR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 /app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228B22"/>
                </a:solidFill>
                <a:latin typeface="Courier New"/>
                <a:ea typeface="Courier New"/>
                <a:cs typeface="Courier New"/>
                <a:sym typeface="Courier New"/>
              </a:rPr>
              <a:t># Copy the current directory contents into the container at /app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COPY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 . /app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228B22"/>
                </a:solidFill>
                <a:latin typeface="Courier New"/>
                <a:ea typeface="Courier New"/>
                <a:cs typeface="Courier New"/>
                <a:sym typeface="Courier New"/>
              </a:rPr>
              <a:t># Install any needed packages specified in requirements.txt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RUN </a:t>
            </a:r>
            <a: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pip install </a:t>
            </a: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--trusted-host</a:t>
            </a:r>
            <a: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pypi.python.org </a:t>
            </a: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-r</a:t>
            </a:r>
            <a: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requirements.txt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228B22"/>
                </a:solidFill>
                <a:latin typeface="Courier New"/>
                <a:ea typeface="Courier New"/>
                <a:cs typeface="Courier New"/>
                <a:sym typeface="Courier New"/>
              </a:rPr>
              <a:t># Make port 80 available to the world outside this container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EXPOSE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 80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228B22"/>
                </a:solidFill>
                <a:latin typeface="Courier New"/>
                <a:ea typeface="Courier New"/>
                <a:cs typeface="Courier New"/>
                <a:sym typeface="Courier New"/>
              </a:rPr>
              <a:t># Define environment variable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ENV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 NAME World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228B22"/>
                </a:solidFill>
                <a:latin typeface="Courier New"/>
                <a:ea typeface="Courier New"/>
                <a:cs typeface="Courier New"/>
                <a:sym typeface="Courier New"/>
              </a:rPr>
              <a:t># Run app.py when the container launches</a:t>
            </a:r>
            <a:br>
              <a:rPr lang="en" sz="1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CMD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 ["python", "app.py"]</a:t>
            </a:r>
            <a:endParaRPr sz="1000">
              <a:solidFill>
                <a:srgbClr val="CD555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 Registries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000075"/>
            <a:ext cx="8520600" cy="38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practice this means hub.docker.com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Name scheme is username/repository:tag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'repository' basically means name (has nothing to do with SCM)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Username is omitted for official images (e.g. </a:t>
            </a:r>
            <a:r>
              <a:rPr lang="en"/>
              <a:t>python:2.7-slim</a:t>
            </a:r>
            <a:r>
              <a:rPr lang="en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Given an account on a registry, one can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000000"/>
                </a:solidFill>
              </a:rPr>
              <a:t>docker login</a:t>
            </a:r>
            <a:r>
              <a:rPr lang="en"/>
              <a:t> # to associate with the account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000000"/>
                </a:solidFill>
              </a:rPr>
              <a:t>docker tag image</a:t>
            </a:r>
            <a:r>
              <a:rPr lang="en"/>
              <a:t> username/repository:tag # to create an alias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000000"/>
                </a:solidFill>
              </a:rPr>
              <a:t>docker push username/repository:tag</a:t>
            </a:r>
            <a:r>
              <a:rPr lang="en"/>
              <a:t> # to upload the image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 Level Organization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Docker-Compose - Used to construct 'services' with load balancing and replication, can specify resource limits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Swarms/Swarm Clusters - Clusters of machines running docker, used for distributed services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Stacks - Collections of co-operating services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features are all largely redundant when using Kubernetes, which is also designed to do these types of organizational tasks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