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8472f92e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8472f92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8472f92e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8472f92e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8472f92e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8472f92e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8472f92e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8472f92e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8472f92e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8472f92e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Helm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Helm is a package manager for Kubernetes (its packages are called 'charts')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Helm charts contain Kubernetes object definitions, but add the capacity for additional templating, allowing customizable settings when the chart is installed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Helm has a server component (tiller) which runs in the Kubernetes cluster to perform most actions, this must be installed to install charts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Charts can be obtained from the official 'stable' repository, but it is also simple for an organization to operate its own chart repository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Use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923875"/>
            <a:ext cx="8520600" cy="396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</a:t>
            </a:r>
            <a:r>
              <a:rPr lang="en">
                <a:solidFill>
                  <a:srgbClr val="000000"/>
                </a:solidFill>
              </a:rPr>
              <a:t>elm init</a:t>
            </a:r>
            <a:r>
              <a:rPr lang="en"/>
              <a:t> # let helm set up both local data files and install its server component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</a:t>
            </a:r>
            <a:r>
              <a:rPr lang="en">
                <a:solidFill>
                  <a:srgbClr val="000000"/>
                </a:solidFill>
              </a:rPr>
              <a:t>elm search</a:t>
            </a:r>
            <a:r>
              <a:rPr lang="en"/>
              <a:t> # search available charts (use </a:t>
            </a:r>
            <a:r>
              <a:rPr lang="en">
                <a:solidFill>
                  <a:srgbClr val="000000"/>
                </a:solidFill>
              </a:rPr>
              <a:t>helm search &lt;repo-name&gt;/</a:t>
            </a:r>
            <a:r>
              <a:rPr lang="en"/>
              <a:t> to search just a particular repository)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helm install &lt;chart-name&gt;</a:t>
            </a:r>
            <a:r>
              <a:rPr lang="en"/>
              <a:t> # install a chart (use </a:t>
            </a:r>
            <a:r>
              <a:rPr lang="en">
                <a:solidFill>
                  <a:srgbClr val="000000"/>
                </a:solidFill>
              </a:rPr>
              <a:t>--values</a:t>
            </a:r>
            <a:r>
              <a:rPr lang="en"/>
              <a:t> to specify a customized values file)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</a:t>
            </a:r>
            <a:r>
              <a:rPr lang="en">
                <a:solidFill>
                  <a:srgbClr val="000000"/>
                </a:solidFill>
              </a:rPr>
              <a:t>elm inspect values &lt;chart-name&gt;</a:t>
            </a:r>
            <a:r>
              <a:rPr lang="en"/>
              <a:t> # fetch a chart's base values file for customization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</a:t>
            </a:r>
            <a:r>
              <a:rPr lang="en">
                <a:solidFill>
                  <a:srgbClr val="000000"/>
                </a:solidFill>
              </a:rPr>
              <a:t>elm list</a:t>
            </a:r>
            <a:r>
              <a:rPr lang="en"/>
              <a:t> # list installed charts ('releases')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h</a:t>
            </a:r>
            <a:r>
              <a:rPr lang="en">
                <a:solidFill>
                  <a:srgbClr val="000000"/>
                </a:solidFill>
              </a:rPr>
              <a:t>elm delete</a:t>
            </a:r>
            <a:r>
              <a:rPr lang="en"/>
              <a:t> # remove a release (use --purge to remove fully)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Chart Structure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Chart.yaml</a:t>
            </a:r>
            <a:r>
              <a:rPr lang="en"/>
              <a:t> - contains the chart's metadata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Values.yaml</a:t>
            </a:r>
            <a:r>
              <a:rPr lang="en"/>
              <a:t> - contains default chart settings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templates/</a:t>
            </a:r>
            <a:r>
              <a:rPr lang="en"/>
              <a:t> - contains the meat of the chart, all yaml files describing kubernetes objects (whether or not they have templated values)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templates/_helpers.tpl</a:t>
            </a:r>
            <a:r>
              <a:rPr lang="en"/>
              <a:t> - optional file which can contain helper code for filling in the templates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514800" y="1228675"/>
            <a:ext cx="3854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apiVersion: </a:t>
            </a:r>
            <a:r>
              <a:rPr lang="en" sz="1400">
                <a:solidFill>
                  <a:srgbClr val="660000"/>
                </a:solidFill>
              </a:rPr>
              <a:t>"v1"</a:t>
            </a:r>
            <a:endParaRPr sz="1400">
              <a:solidFill>
                <a:srgbClr val="66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name: </a:t>
            </a:r>
            <a:r>
              <a:rPr lang="en" sz="1400">
                <a:solidFill>
                  <a:srgbClr val="660000"/>
                </a:solidFill>
              </a:rPr>
              <a:t>"nginx"</a:t>
            </a:r>
            <a:endParaRPr sz="1400">
              <a:solidFill>
                <a:srgbClr val="66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version: </a:t>
            </a:r>
            <a:r>
              <a:rPr lang="en" sz="1400">
                <a:solidFill>
                  <a:srgbClr val="660000"/>
                </a:solidFill>
              </a:rPr>
              <a:t>1.0.0</a:t>
            </a:r>
            <a:endParaRPr sz="1400">
              <a:solidFill>
                <a:srgbClr val="66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appVersion: </a:t>
            </a:r>
            <a:r>
              <a:rPr lang="en" sz="1400">
                <a:solidFill>
                  <a:srgbClr val="660000"/>
                </a:solidFill>
              </a:rPr>
              <a:t>1.7.9</a:t>
            </a:r>
            <a:endParaRPr sz="1400">
              <a:solidFill>
                <a:srgbClr val="66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description: </a:t>
            </a:r>
            <a:r>
              <a:rPr lang="en" sz="1400">
                <a:solidFill>
                  <a:srgbClr val="660000"/>
                </a:solidFill>
              </a:rPr>
              <a:t>"A simple nginx deployment which serves a static page"</a:t>
            </a:r>
            <a:endParaRPr sz="1400">
              <a:solidFill>
                <a:srgbClr val="660000"/>
              </a:solidFill>
            </a:endParaRPr>
          </a:p>
        </p:txBody>
      </p:sp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 of a Simple Chart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4775100" y="1228675"/>
            <a:ext cx="3854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73763"/>
                </a:solidFill>
              </a:rPr>
              <a:t># The label to apply to this deployment, </a:t>
            </a:r>
            <a:endParaRPr sz="1400">
              <a:solidFill>
                <a:srgbClr val="07376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73763"/>
                </a:solidFill>
              </a:rPr>
              <a:t># used to manage multiple instances of the same application</a:t>
            </a:r>
            <a:endParaRPr sz="1400">
              <a:solidFill>
                <a:srgbClr val="07376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Instance: </a:t>
            </a:r>
            <a:r>
              <a:rPr lang="en" sz="1400">
                <a:solidFill>
                  <a:srgbClr val="660000"/>
                </a:solidFill>
              </a:rPr>
              <a:t>default</a:t>
            </a:r>
            <a:endParaRPr sz="1400">
              <a:solidFill>
                <a:srgbClr val="66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73763"/>
                </a:solidFill>
              </a:rPr>
              <a:t># The HTML data that nginx should serve</a:t>
            </a:r>
            <a:endParaRPr sz="1400">
              <a:solidFill>
                <a:srgbClr val="07376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Data: |-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</a:t>
            </a:r>
            <a:r>
              <a:rPr lang="en" sz="1400">
                <a:solidFill>
                  <a:srgbClr val="660000"/>
                </a:solidFill>
              </a:rPr>
              <a:t>&lt;html&gt;</a:t>
            </a:r>
            <a:endParaRPr sz="1400">
              <a:solidFill>
                <a:srgbClr val="66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660000"/>
                </a:solidFill>
              </a:rPr>
              <a:t>  &lt;body&gt;</a:t>
            </a:r>
            <a:endParaRPr sz="1400">
              <a:solidFill>
                <a:srgbClr val="66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660000"/>
                </a:solidFill>
              </a:rPr>
              <a:t>  &lt;h1&gt;Hello world!&lt;/h1&gt;</a:t>
            </a:r>
            <a:endParaRPr sz="1400">
              <a:solidFill>
                <a:srgbClr val="66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660000"/>
                </a:solidFill>
              </a:rPr>
              <a:t>  &lt;/body&gt;</a:t>
            </a:r>
            <a:endParaRPr sz="1400">
              <a:solidFill>
                <a:srgbClr val="66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660000"/>
                </a:solidFill>
              </a:rPr>
              <a:t>  &lt;/html&gt;</a:t>
            </a:r>
            <a:endParaRPr sz="1400">
              <a:solidFill>
                <a:srgbClr val="66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81" name="Google Shape;81;p17"/>
          <p:cNvSpPr txBox="1"/>
          <p:nvPr/>
        </p:nvSpPr>
        <p:spPr>
          <a:xfrm>
            <a:off x="514800" y="948675"/>
            <a:ext cx="1368600" cy="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Chart.yaml</a:t>
            </a:r>
            <a:endParaRPr/>
          </a:p>
        </p:txBody>
      </p:sp>
      <p:sp>
        <p:nvSpPr>
          <p:cNvPr id="82" name="Google Shape;82;p17"/>
          <p:cNvSpPr txBox="1"/>
          <p:nvPr/>
        </p:nvSpPr>
        <p:spPr>
          <a:xfrm>
            <a:off x="4775100" y="948675"/>
            <a:ext cx="1368600" cy="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values</a:t>
            </a:r>
            <a:r>
              <a:rPr lang="en"/>
              <a:t>.yaml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 Chart Repository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repository is just a directory containing an index file and charts packaged as tarballs which is served via HTTP(S).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helm package &lt;chart-directory&gt;</a:t>
            </a:r>
            <a:r>
              <a:rPr lang="en"/>
              <a:t> # package a chart into the current directory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</a:t>
            </a:r>
            <a:r>
              <a:rPr lang="en">
                <a:solidFill>
                  <a:srgbClr val="000000"/>
                </a:solidFill>
              </a:rPr>
              <a:t>elm repo index .</a:t>
            </a:r>
            <a:r>
              <a:rPr lang="en"/>
              <a:t> # (re)build the current directory's index file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</a:t>
            </a:r>
            <a:r>
              <a:rPr lang="en">
                <a:solidFill>
                  <a:srgbClr val="000000"/>
                </a:solidFill>
              </a:rPr>
              <a:t>elm repo add &lt;repo-name&gt; &lt;repo-addr&gt;</a:t>
            </a:r>
            <a:r>
              <a:rPr lang="en"/>
              <a:t> # add a non-official repository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Note: It is possible to install a local chart without going through a repository, which is very helpful for development, just use </a:t>
            </a:r>
            <a:r>
              <a:rPr lang="en">
                <a:solidFill>
                  <a:srgbClr val="000000"/>
                </a:solidFill>
              </a:rPr>
              <a:t>helm install &lt;chart-directory&gt;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