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12/5/2018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Accelerator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Karns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Proton PMG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06 December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Operation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1336823" y="4661380"/>
            <a:ext cx="6593848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9.108e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19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POT integrated as of 08:00 12/05/2018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12/06/2018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Patrick Karns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A661DB-6F12-4FD0-99BA-D5DE62A24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3879"/>
            <a:ext cx="4499619" cy="29997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138D23-001D-44C7-A963-13D52C221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383" y="1203879"/>
            <a:ext cx="4488983" cy="2992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BNB Operation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1273249" y="4769875"/>
            <a:ext cx="6597502" cy="4987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9.008 e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19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POT integrated as of 08:00 12/05/2018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12/06/2018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Patrick Karns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8DCBE6-F317-4852-8856-3A4439C72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3609"/>
            <a:ext cx="4453174" cy="29687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578B9D-BBF4-40D3-92C2-A07C219F53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826" y="1273609"/>
            <a:ext cx="4453174" cy="296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6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 Operation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12/06/2018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Patrick Karns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598648-0DC5-46A2-8681-4FE74D5F0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8800"/>
            <a:ext cx="4464180" cy="29761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6A2A2E-7738-495C-8315-89F3EEDEA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820" y="1308800"/>
            <a:ext cx="4464180" cy="297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5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Complex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Linac/Booster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RR/MI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RR/MI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Running ~700 kW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SY, Muon Delivery Ring upon request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12/06/2018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Patrick Karns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0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Complex Status (cont’d)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BNB</a:t>
            </a:r>
          </a:p>
          <a:p>
            <a:pPr lvl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Receiving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14 Booster turns @ 5 Hz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Switchyard</a:t>
            </a:r>
          </a:p>
          <a:p>
            <a:pPr lvl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is receiving beam when requested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Delivery Ring for studies/commissioning</a:t>
            </a:r>
          </a:p>
          <a:p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700 kW on target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12/06/2018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Patrick Karns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65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Upcoming Downtimes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Maintenance Day (TBD before holidays)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Clean up outstanding jobs before long holiday break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Munter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dehumidifier (before holidays)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12-13 hours (4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cooldown + 8-9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work)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No 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BNB canopy work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Work along berm will inhibit beam to BNB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Inhibit beam to BNB 6am-4pm, run beam over night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Will last for 1-1.5 weeks, starting </a:t>
            </a:r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mid next week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Booster cavity installation (Not scheduled yet)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 day, affects all users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12/06/2018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Patrick Karns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8498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215</TotalTime>
  <Words>221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Accelerator Status</vt:lpstr>
      <vt:lpstr>NuMI Operation</vt:lpstr>
      <vt:lpstr>BNB Operation</vt:lpstr>
      <vt:lpstr>Muon Operation</vt:lpstr>
      <vt:lpstr>Complex Status</vt:lpstr>
      <vt:lpstr>Complex Status (cont’d)</vt:lpstr>
      <vt:lpstr>Upcoming Downtimes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Status</dc:title>
  <dc:creator>Pat Karns x3721 12749N</dc:creator>
  <cp:lastModifiedBy>Pat Karns x3721 12749N</cp:lastModifiedBy>
  <cp:revision>9</cp:revision>
  <cp:lastPrinted>2014-01-20T19:40:21Z</cp:lastPrinted>
  <dcterms:created xsi:type="dcterms:W3CDTF">2018-12-05T17:16:48Z</dcterms:created>
  <dcterms:modified xsi:type="dcterms:W3CDTF">2018-12-05T22:51:37Z</dcterms:modified>
</cp:coreProperties>
</file>