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95" r:id="rId3"/>
    <p:sldId id="297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 snapToObjects="1" showGuides="1">
      <p:cViewPr>
        <p:scale>
          <a:sx n="120" d="100"/>
          <a:sy n="120" d="100"/>
        </p:scale>
        <p:origin x="-108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1" y="733447"/>
            <a:ext cx="8571892" cy="5059363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No accesses this week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Priorities: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Resolve IOTA BPM issues for turn-by-turn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Resolve IOTA RF-noise issues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Demonstrate successful operation of horizontal kicker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Complete full injection routine: delivery to HE dump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Continued commissioning of IOTA BPM system (turn-by-turn):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xtensive work on the triggering system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Investigating noise in IOTA’s RF system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Some limited beam-based RF calibration and emittance studies on the LE beamline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Notable Achievements</a:t>
            </a:r>
            <a:r>
              <a:rPr lang="en-US" sz="2000" b="1" dirty="0" smtClean="0">
                <a:solidFill>
                  <a:schemeClr val="accent2"/>
                </a:solidFill>
              </a:rPr>
              <a:t>:</a:t>
            </a:r>
            <a:endParaRPr lang="en-US" sz="2000" b="1" dirty="0">
              <a:solidFill>
                <a:schemeClr val="accent2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Achieved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limited turn-by-turn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BPM functionality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Powered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the nonlinear magnet for the first time last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week; very strong effect on beam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Used horizontal kicker to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ping the beam for the first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time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Demonstrated vertical kicks without beam loss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highlight>
                  <a:srgbClr val="004C97"/>
                </a:highlight>
              </a:rPr>
              <a:t>FAST Facility Department: </a:t>
            </a:r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~ Past </a:t>
            </a:r>
            <a:r>
              <a:rPr lang="en-US" dirty="0">
                <a:solidFill>
                  <a:schemeClr val="bg2"/>
                </a:solidFill>
                <a:highlight>
                  <a:srgbClr val="004C97"/>
                </a:highlight>
              </a:rPr>
              <a:t>Week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43339" y="6502640"/>
            <a:ext cx="868856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b="1" dirty="0"/>
              <a:t>FAST </a:t>
            </a:r>
            <a:r>
              <a:rPr lang="en-US" b="1" dirty="0" smtClean="0"/>
              <a:t>Summary;  </a:t>
            </a:r>
            <a:r>
              <a:rPr lang="en-US" b="1" dirty="0"/>
              <a:t>FAST </a:t>
            </a:r>
            <a:r>
              <a:rPr lang="en-US" b="1" dirty="0" err="1"/>
              <a:t>RunCo</a:t>
            </a:r>
            <a:r>
              <a:rPr lang="en-US" b="1" dirty="0"/>
              <a:t>: </a:t>
            </a:r>
            <a:r>
              <a:rPr lang="en-US" b="1" dirty="0" smtClean="0"/>
              <a:t>Jonathan Jarvis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1876" y="1060667"/>
            <a:ext cx="8639974" cy="5059363"/>
          </a:xfrm>
        </p:spPr>
        <p:txBody>
          <a:bodyPr/>
          <a:lstStyle/>
          <a:p>
            <a:r>
              <a:rPr lang="en-US" sz="2800" dirty="0" smtClean="0"/>
              <a:t>Frequent trips of IOTA quads (all on right side of the ring) based on erroneous temp </a:t>
            </a:r>
            <a:r>
              <a:rPr lang="en-US" sz="2800" dirty="0" err="1" smtClean="0"/>
              <a:t>readbacks</a:t>
            </a:r>
            <a:r>
              <a:rPr lang="en-US" sz="2800" dirty="0" smtClean="0"/>
              <a:t>.  </a:t>
            </a:r>
            <a:endParaRPr lang="en-US" sz="2600" dirty="0" smtClean="0"/>
          </a:p>
          <a:p>
            <a:pPr lvl="1"/>
            <a:r>
              <a:rPr lang="en-US" sz="2600" dirty="0" smtClean="0"/>
              <a:t>Suspect module that feeds temps to PLC for the right side of the ring</a:t>
            </a:r>
          </a:p>
          <a:p>
            <a:pPr lvl="1"/>
            <a:r>
              <a:rPr lang="en-US" sz="2600" dirty="0" smtClean="0"/>
              <a:t>Issue progressively worse (# of quads and freq.) as the week progressed</a:t>
            </a:r>
            <a:endParaRPr lang="en-US" sz="2600" dirty="0"/>
          </a:p>
          <a:p>
            <a:pPr lvl="1"/>
            <a:r>
              <a:rPr lang="en-US" sz="2600" dirty="0" smtClean="0"/>
              <a:t>Discovered that </a:t>
            </a:r>
            <a:r>
              <a:rPr lang="en-US" sz="2800" dirty="0"/>
              <a:t>IOTA magnet flows and temperatures weren't in the </a:t>
            </a:r>
            <a:r>
              <a:rPr lang="en-US" sz="2800" dirty="0" smtClean="0"/>
              <a:t>data logger; resolved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r>
              <a:rPr lang="en-US" sz="2800" dirty="0" smtClean="0">
                <a:solidFill>
                  <a:schemeClr val="accent2"/>
                </a:solidFill>
              </a:rPr>
              <a:t>Mark </a:t>
            </a:r>
            <a:r>
              <a:rPr lang="en-US" sz="2800" dirty="0" err="1" smtClean="0">
                <a:solidFill>
                  <a:schemeClr val="accent2"/>
                </a:solidFill>
              </a:rPr>
              <a:t>Averett</a:t>
            </a:r>
            <a:r>
              <a:rPr lang="en-US" sz="2800" dirty="0" smtClean="0">
                <a:solidFill>
                  <a:schemeClr val="accent2"/>
                </a:solidFill>
              </a:rPr>
              <a:t> diagnosed issue and affected repairs; replaced 16-ch </a:t>
            </a:r>
            <a:r>
              <a:rPr lang="en-US" sz="2800" dirty="0">
                <a:solidFill>
                  <a:schemeClr val="accent2"/>
                </a:solidFill>
              </a:rPr>
              <a:t>input </a:t>
            </a:r>
            <a:r>
              <a:rPr lang="en-US" sz="2800" dirty="0" smtClean="0">
                <a:solidFill>
                  <a:schemeClr val="accent2"/>
                </a:solidFill>
              </a:rPr>
              <a:t>module…working fine now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004C97"/>
                </a:highlight>
              </a:rPr>
              <a:t>FAST: </a:t>
            </a:r>
            <a:r>
              <a:rPr lang="en-US" dirty="0" smtClean="0">
                <a:solidFill>
                  <a:schemeClr val="bg1"/>
                </a:solidFill>
                <a:highlight>
                  <a:srgbClr val="004C97"/>
                </a:highlight>
              </a:rPr>
              <a:t>Issues </a:t>
            </a:r>
            <a:r>
              <a:rPr lang="en-US" dirty="0">
                <a:solidFill>
                  <a:schemeClr val="bg1"/>
                </a:solidFill>
                <a:highlight>
                  <a:srgbClr val="004C97"/>
                </a:highlight>
              </a:rPr>
              <a:t>This Week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xmlns="" id="{F319C156-8962-514D-873B-230C2A3AC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299" y="6502640"/>
            <a:ext cx="860036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698993ED-651D-0E4C-9797-10995B4E2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b="1" smtClean="0"/>
              <a:t>FAST Summary;  FAST RunCo: Jonathan Jarvis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54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Normal Monday Morning Controlled Access:</a:t>
            </a:r>
          </a:p>
          <a:p>
            <a:pPr lvl="1" indent="-342900"/>
            <a:r>
              <a:rPr lang="en-US" sz="2400" dirty="0"/>
              <a:t>Contact FAST </a:t>
            </a:r>
            <a:r>
              <a:rPr lang="en-US" sz="2400" dirty="0" err="1" smtClean="0"/>
              <a:t>RunCo</a:t>
            </a:r>
            <a:r>
              <a:rPr lang="en-US" sz="2400" dirty="0" smtClean="0"/>
              <a:t>, Jonathan Jarvis, with </a:t>
            </a:r>
            <a:r>
              <a:rPr lang="en-US" sz="2400" dirty="0"/>
              <a:t>all </a:t>
            </a:r>
            <a:r>
              <a:rPr lang="en-US" sz="2400" dirty="0" smtClean="0"/>
              <a:t>requests</a:t>
            </a:r>
          </a:p>
          <a:p>
            <a:pPr lvl="1" indent="-342900"/>
            <a:endParaRPr lang="en-US" sz="2400" dirty="0"/>
          </a:p>
          <a:p>
            <a:r>
              <a:rPr lang="en-US" dirty="0" smtClean="0"/>
              <a:t>MPS firmware update and validation; requires ~15-min downtime, but ~1hr of online testing.</a:t>
            </a:r>
            <a:endParaRPr lang="en-US" dirty="0"/>
          </a:p>
          <a:p>
            <a:r>
              <a:rPr lang="en-US" dirty="0" smtClean="0"/>
              <a:t>RF-noise investigations continue; access on Mon. to </a:t>
            </a:r>
            <a:r>
              <a:rPr lang="en-US" dirty="0" err="1" smtClean="0"/>
              <a:t>gnd</a:t>
            </a:r>
            <a:r>
              <a:rPr lang="en-US" dirty="0" smtClean="0"/>
              <a:t> cav.</a:t>
            </a:r>
            <a:endParaRPr lang="en-US" dirty="0" smtClean="0"/>
          </a:p>
          <a:p>
            <a:r>
              <a:rPr lang="en-US" dirty="0" smtClean="0"/>
              <a:t>Nonlinear-magnet studies contingent on BPM work</a:t>
            </a:r>
          </a:p>
          <a:p>
            <a:r>
              <a:rPr lang="en-US" dirty="0"/>
              <a:t>Complete full injection routine: delivery to HE </a:t>
            </a:r>
            <a:r>
              <a:rPr lang="en-US" dirty="0" smtClean="0"/>
              <a:t>dump</a:t>
            </a:r>
            <a:endParaRPr lang="en-US" dirty="0" smtClean="0"/>
          </a:p>
          <a:p>
            <a:r>
              <a:rPr lang="en-US" dirty="0" smtClean="0"/>
              <a:t>Low-emittanc</a:t>
            </a:r>
            <a:r>
              <a:rPr lang="en-US" dirty="0" smtClean="0"/>
              <a:t>e lattice implementation and optical diagnostics testing; access on Mon. to install polarizer and bandpass filter in a sync.-light station: which station is best? </a:t>
            </a:r>
            <a:endParaRPr lang="en-US" dirty="0" smtClean="0"/>
          </a:p>
          <a:p>
            <a:endParaRPr lang="en-US" dirty="0"/>
          </a:p>
          <a:p>
            <a:pPr lvl="1" indent="-342900"/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004C97"/>
                </a:highlight>
              </a:rPr>
              <a:t>FAST: Next Week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xmlns="" id="{632E8923-AB86-0643-BB17-8DFED9004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299" y="6502640"/>
            <a:ext cx="853432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1799654C-8F65-A846-949D-32FC01C07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b="1" smtClean="0"/>
              <a:t>FAST Summary;  FAST RunCo: Jonathan Jarvis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285872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21871</TotalTime>
  <Words>318</Words>
  <Application>Microsoft Office PowerPoint</Application>
  <PresentationFormat>On-screen Show (4:3)</PresentationFormat>
  <Paragraphs>48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Fermilab_PPT_090815</vt:lpstr>
      <vt:lpstr>FAST Facility Department: ~ Past Week</vt:lpstr>
      <vt:lpstr>FAST: Issues This Week</vt:lpstr>
      <vt:lpstr>FAST: Next Week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Jonathan</cp:lastModifiedBy>
  <cp:revision>133</cp:revision>
  <cp:lastPrinted>2014-01-20T19:40:21Z</cp:lastPrinted>
  <dcterms:created xsi:type="dcterms:W3CDTF">2018-09-26T13:50:12Z</dcterms:created>
  <dcterms:modified xsi:type="dcterms:W3CDTF">2018-11-30T16:57:54Z</dcterms:modified>
</cp:coreProperties>
</file>