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9B865-F9DD-074A-8C7E-13F6FC473AC1}" v="22" dt="2019-06-11T17:31:01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3"/>
  </p:normalViewPr>
  <p:slideViewPr>
    <p:cSldViewPr snapToGrid="0" snapToObjects="1">
      <p:cViewPr varScale="1">
        <p:scale>
          <a:sx n="115" d="100"/>
          <a:sy n="115" d="100"/>
        </p:scale>
        <p:origin x="24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Klabbers" userId="d5dadf24-5ab8-4b9c-8d3b-0f434da0c6f3" providerId="ADAL" clId="{72B9B865-F9DD-074A-8C7E-13F6FC473AC1}"/>
    <pc:docChg chg="undo custSel modSld">
      <pc:chgData name="Pamela Klabbers" userId="d5dadf24-5ab8-4b9c-8d3b-0f434da0c6f3" providerId="ADAL" clId="{72B9B865-F9DD-074A-8C7E-13F6FC473AC1}" dt="2019-06-11T17:31:16.136" v="262" actId="20577"/>
      <pc:docMkLst>
        <pc:docMk/>
      </pc:docMkLst>
      <pc:sldChg chg="modSp">
        <pc:chgData name="Pamela Klabbers" userId="d5dadf24-5ab8-4b9c-8d3b-0f434da0c6f3" providerId="ADAL" clId="{72B9B865-F9DD-074A-8C7E-13F6FC473AC1}" dt="2019-06-11T17:31:16.136" v="262" actId="20577"/>
        <pc:sldMkLst>
          <pc:docMk/>
          <pc:sldMk cId="3121111130" sldId="257"/>
        </pc:sldMkLst>
        <pc:spChg chg="mod">
          <ac:chgData name="Pamela Klabbers" userId="d5dadf24-5ab8-4b9c-8d3b-0f434da0c6f3" providerId="ADAL" clId="{72B9B865-F9DD-074A-8C7E-13F6FC473AC1}" dt="2019-06-10T14:13:11.321" v="8" actId="20577"/>
          <ac:spMkLst>
            <pc:docMk/>
            <pc:sldMk cId="3121111130" sldId="257"/>
            <ac:spMk id="2" creationId="{63D7E07B-F772-ED49-B09B-18369E643590}"/>
          </ac:spMkLst>
        </pc:spChg>
        <pc:spChg chg="mod">
          <ac:chgData name="Pamela Klabbers" userId="d5dadf24-5ab8-4b9c-8d3b-0f434da0c6f3" providerId="ADAL" clId="{72B9B865-F9DD-074A-8C7E-13F6FC473AC1}" dt="2019-06-11T17:31:16.136" v="262" actId="20577"/>
          <ac:spMkLst>
            <pc:docMk/>
            <pc:sldMk cId="3121111130" sldId="257"/>
            <ac:spMk id="3" creationId="{6BEFDA31-4B7D-6045-9D4D-F6F1126FA5C8}"/>
          </ac:spMkLst>
        </pc:spChg>
        <pc:spChg chg="mod">
          <ac:chgData name="Pamela Klabbers" userId="d5dadf24-5ab8-4b9c-8d3b-0f434da0c6f3" providerId="ADAL" clId="{72B9B865-F9DD-074A-8C7E-13F6FC473AC1}" dt="2019-06-11T17:21:57.811" v="247" actId="20577"/>
          <ac:spMkLst>
            <pc:docMk/>
            <pc:sldMk cId="3121111130" sldId="257"/>
            <ac:spMk id="4" creationId="{0EC775F8-9C7C-A940-965F-E5ADEAF5BC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96D49-FA01-B947-8B29-87B7033F6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BD123-BD45-5D46-8FB9-62851E14F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93D37-D689-B34E-B837-1ABE96AD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6C11D-031A-7646-A825-DAB94C63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A6BC7-440E-2B43-ABFA-63CD8C9B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4036-C16A-9247-8895-1657E7049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BC5D2-DC62-A341-B8C1-FE73B51BE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FCF74-2C85-F049-B1D2-BDC8513F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081FB-033C-A541-8DDD-9A9B3D7E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00BAB-9AD1-1041-8304-4ADE7707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5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E46D0-F79A-AD4C-BE11-05E133B9D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48262-3A8E-4F40-87B1-DEC1D1A29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3C4A5-00F9-C144-A922-C4C4B974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9273-EFAC-EB4C-8B04-30B18BC3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20E19-EF59-6C45-A8DA-F7BB7CBC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6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546F-A9BF-024D-9600-339D8E55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765AF-ECAE-7448-9C06-6B8AB8F6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1A009-53EB-1C49-8737-00FE9CCA0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88785-0BA9-ED4B-9218-35FDA4BB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C127C-3BC0-154B-9666-826C4C0C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BAE2-F17D-B04F-836F-E91A274F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C56C5-410B-C445-A123-4D7089F47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59645-0C62-4548-BAC1-3A73D5C5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39A9-3732-6343-8B02-4138DA91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8EEB7-A04B-F140-A209-C842356B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4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5357-DD47-9D47-A975-AB422E11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C80C3-214C-0949-8C6B-4731E241C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55339-437E-434F-A745-9C0044B29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7A6E-1897-0C47-B678-113DDEC7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8DA21-1F8B-4443-BD9B-8670F33D8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2A8ED-BCC5-E340-9632-D206F1F5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8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C757-D2AF-ED41-9280-1E67AEBB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988C8-76EE-4146-9255-5375EA1AB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9382D-F69C-9747-B3D7-BEE615683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E533D-7551-8E47-9831-645238472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0181C-B4C6-9F43-882D-2644A39E2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690AFB-B0AC-9F47-9D96-6D66ECB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584CC1-2900-7141-A4E0-263411ED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EAAA7-AFFA-5A4E-B484-9A0AF14C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55A4-D6DB-9A45-8523-4F62BC81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6581B-DC09-B849-8260-8C78E0C9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EFBD7-A1FA-3B4E-9A08-99DF960D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CDFE2-8653-F74E-9E76-8E48CDF7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16863-638F-0C4F-8CF9-CBCD5234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3BAE4A-2C5E-DD48-A50B-A54C5C90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F278B-9130-CB4F-8552-9B4AE4D1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6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F9DD-4713-8441-82FF-D6FE693D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A54A8-71E5-D841-A567-67E58C33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7C693-BC31-2849-BE25-1BAB2C21A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4D27E-82D9-4947-B1DA-3EA0685C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2E66B-9979-6648-B667-D5126523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ECB9B-1502-D642-B39A-96FC0119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3F51-4D57-2D4E-B236-BD27E8D0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4EEB2-9484-9B4E-8910-B9F1E20C9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155BE-209B-7244-8AEF-D4887C0D3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47543-66F8-134D-A224-E1177B34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E581B-F534-A941-B064-690EB3DB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611F4-18BD-1640-B9C7-9ED72C19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36863-D2C9-374B-B3FB-E843AD49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1AB4F-2152-9A47-8163-4BCE5081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CDAEB-7B45-DF46-BA61-4E27A44A8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5E18-82D2-3B46-98E8-7025BE3292FB}" type="datetimeFigureOut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85486-6BD1-054D-B3EF-4C1DB161C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1B2A5-268A-514C-BB33-63811460E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E07B-F772-ED49-B09B-18369E643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ASIC Projects – Status 08 July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DA31-4B7D-6045-9D4D-F6F1126FA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ColData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Fabricated and at CERN expect ~2 weeks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Scott (15%), Lou (10%) test prep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Jim (25%) documentation</a:t>
            </a:r>
          </a:p>
          <a:p>
            <a:r>
              <a:rPr lang="en-US" dirty="0" err="1"/>
              <a:t>ColdADC</a:t>
            </a:r>
            <a:r>
              <a:rPr lang="en-US" dirty="0"/>
              <a:t> v1</a:t>
            </a:r>
          </a:p>
          <a:p>
            <a:pPr lvl="1"/>
            <a:r>
              <a:rPr lang="en-US" dirty="0"/>
              <a:t>Under test – Scott (</a:t>
            </a:r>
            <a:r>
              <a:rPr lang="en-US" dirty="0">
                <a:solidFill>
                  <a:srgbClr val="FF0000"/>
                </a:solidFill>
              </a:rPr>
              <a:t>75%</a:t>
            </a:r>
            <a:r>
              <a:rPr lang="en-US" dirty="0"/>
              <a:t>), Jim (10%), Davide (</a:t>
            </a:r>
            <a:r>
              <a:rPr lang="en-US" dirty="0">
                <a:solidFill>
                  <a:srgbClr val="FF0000"/>
                </a:solidFill>
              </a:rPr>
              <a:t>5%</a:t>
            </a:r>
            <a:r>
              <a:rPr lang="en-US" dirty="0"/>
              <a:t>), Lou(10%)</a:t>
            </a:r>
          </a:p>
          <a:p>
            <a:r>
              <a:rPr lang="en-US" dirty="0" err="1">
                <a:solidFill>
                  <a:srgbClr val="FF0000"/>
                </a:solidFill>
              </a:rPr>
              <a:t>ColdADC</a:t>
            </a:r>
            <a:r>
              <a:rPr lang="en-US" dirty="0">
                <a:solidFill>
                  <a:srgbClr val="FF0000"/>
                </a:solidFill>
              </a:rPr>
              <a:t> v2</a:t>
            </a:r>
          </a:p>
          <a:p>
            <a:pPr lvl="1"/>
            <a:r>
              <a:rPr lang="en-US" dirty="0"/>
              <a:t>Jim(</a:t>
            </a:r>
            <a:r>
              <a:rPr lang="en-US" dirty="0">
                <a:solidFill>
                  <a:srgbClr val="FF0000"/>
                </a:solidFill>
              </a:rPr>
              <a:t>25%</a:t>
            </a:r>
            <a:r>
              <a:rPr lang="en-US" dirty="0"/>
              <a:t>), Sandeep (25%), Davide (5%), </a:t>
            </a:r>
            <a:r>
              <a:rPr lang="en-US" dirty="0" err="1"/>
              <a:t>Alpana</a:t>
            </a:r>
            <a:r>
              <a:rPr lang="en-US" dirty="0"/>
              <a:t> (5%)</a:t>
            </a:r>
          </a:p>
          <a:p>
            <a:r>
              <a:rPr lang="en-US" dirty="0"/>
              <a:t>RD53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Third test today!</a:t>
            </a:r>
          </a:p>
          <a:p>
            <a:pPr lvl="1"/>
            <a:r>
              <a:rPr lang="en-US" dirty="0"/>
              <a:t>Sandeep (25%), Lou (</a:t>
            </a:r>
            <a:r>
              <a:rPr lang="en-US" dirty="0">
                <a:solidFill>
                  <a:srgbClr val="FF0000"/>
                </a:solidFill>
              </a:rPr>
              <a:t>50%</a:t>
            </a:r>
            <a:r>
              <a:rPr lang="en-US" dirty="0"/>
              <a:t>), Pam (20%)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Late News submission to RADECS 2019</a:t>
            </a:r>
          </a:p>
          <a:p>
            <a:r>
              <a:rPr lang="en-US" dirty="0"/>
              <a:t>NECQST </a:t>
            </a:r>
          </a:p>
          <a:p>
            <a:pPr lvl="1"/>
            <a:r>
              <a:rPr lang="en-US" dirty="0"/>
              <a:t>Davide (40%),  </a:t>
            </a:r>
            <a:r>
              <a:rPr lang="en-US" dirty="0" err="1"/>
              <a:t>Alpana</a:t>
            </a:r>
            <a:r>
              <a:rPr lang="en-US" dirty="0"/>
              <a:t> (10%)</a:t>
            </a:r>
          </a:p>
          <a:p>
            <a:r>
              <a:rPr lang="en-US" dirty="0"/>
              <a:t>Quantum Initiative </a:t>
            </a:r>
          </a:p>
          <a:p>
            <a:pPr lvl="1"/>
            <a:r>
              <a:rPr lang="en-US" dirty="0"/>
              <a:t>Davide (35%)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775F8-9C7C-A940-965F-E5ADEAF5BC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ECON</a:t>
            </a:r>
          </a:p>
          <a:p>
            <a:pPr lvl="1"/>
            <a:r>
              <a:rPr lang="en-US" dirty="0"/>
              <a:t>Gregory (</a:t>
            </a:r>
            <a:r>
              <a:rPr lang="en-US" dirty="0">
                <a:solidFill>
                  <a:srgbClr val="FF0000"/>
                </a:solidFill>
              </a:rPr>
              <a:t>10%</a:t>
            </a:r>
            <a:r>
              <a:rPr lang="en-US" dirty="0"/>
              <a:t>), Ralph (100%), Mike (ANL </a:t>
            </a:r>
            <a:r>
              <a:rPr lang="en-US" dirty="0">
                <a:solidFill>
                  <a:srgbClr val="FF0000"/>
                </a:solidFill>
              </a:rPr>
              <a:t>40%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 err="1"/>
              <a:t>Alpana</a:t>
            </a:r>
            <a:r>
              <a:rPr lang="en-US" dirty="0"/>
              <a:t> (30%), Sandeep(25%), Davide (</a:t>
            </a:r>
            <a:r>
              <a:rPr lang="en-US" dirty="0">
                <a:solidFill>
                  <a:srgbClr val="FF0000"/>
                </a:solidFill>
              </a:rPr>
              <a:t>15%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Farah </a:t>
            </a:r>
            <a:r>
              <a:rPr lang="en-US">
                <a:solidFill>
                  <a:srgbClr val="FF0000"/>
                </a:solidFill>
              </a:rPr>
              <a:t>(45%)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ETROC</a:t>
            </a:r>
          </a:p>
          <a:p>
            <a:pPr lvl="1"/>
            <a:r>
              <a:rPr lang="en-US" dirty="0"/>
              <a:t>Gregory (10%), Tom (100%), Quan (100%), </a:t>
            </a:r>
            <a:br>
              <a:rPr lang="en-US" dirty="0"/>
            </a:br>
            <a:r>
              <a:rPr lang="en-US" dirty="0"/>
              <a:t>Sandeep (25%)</a:t>
            </a:r>
          </a:p>
          <a:p>
            <a:r>
              <a:rPr lang="en-US" dirty="0"/>
              <a:t>System &amp; PDK support</a:t>
            </a:r>
          </a:p>
          <a:p>
            <a:pPr lvl="1"/>
            <a:r>
              <a:rPr lang="en-US" dirty="0" err="1"/>
              <a:t>Alpana</a:t>
            </a:r>
            <a:r>
              <a:rPr lang="en-US" dirty="0"/>
              <a:t> (45%)</a:t>
            </a:r>
          </a:p>
          <a:p>
            <a:r>
              <a:rPr lang="en-US" dirty="0" err="1"/>
              <a:t>FLORAnext</a:t>
            </a:r>
            <a:r>
              <a:rPr lang="en-US" dirty="0"/>
              <a:t> + HDI/3D</a:t>
            </a:r>
          </a:p>
          <a:p>
            <a:pPr lvl="1"/>
            <a:r>
              <a:rPr lang="en-US" dirty="0"/>
              <a:t>Gregory (</a:t>
            </a:r>
            <a:r>
              <a:rPr lang="en-US" dirty="0">
                <a:solidFill>
                  <a:srgbClr val="FF0000"/>
                </a:solidFill>
              </a:rPr>
              <a:t>50%</a:t>
            </a:r>
            <a:r>
              <a:rPr lang="en-US" dirty="0"/>
              <a:t>), Pam (5%), </a:t>
            </a:r>
            <a:r>
              <a:rPr lang="en-US" dirty="0" err="1"/>
              <a:t>Alpana</a:t>
            </a:r>
            <a:r>
              <a:rPr lang="en-US" dirty="0"/>
              <a:t> (10%)</a:t>
            </a:r>
          </a:p>
          <a:p>
            <a:r>
              <a:rPr lang="en-US" dirty="0"/>
              <a:t>Robot</a:t>
            </a:r>
          </a:p>
          <a:p>
            <a:pPr lvl="1"/>
            <a:r>
              <a:rPr lang="en-US" dirty="0"/>
              <a:t>Pam (45%)</a:t>
            </a:r>
          </a:p>
          <a:p>
            <a:r>
              <a:rPr lang="en-US" dirty="0"/>
              <a:t>Project support (PRs, etc.)</a:t>
            </a:r>
          </a:p>
          <a:p>
            <a:pPr lvl="1"/>
            <a:r>
              <a:rPr lang="en-US" dirty="0"/>
              <a:t>Pam (30%)</a:t>
            </a:r>
          </a:p>
          <a:p>
            <a:r>
              <a:rPr lang="en-US" dirty="0"/>
              <a:t>Managerial 10% ea.</a:t>
            </a:r>
          </a:p>
          <a:p>
            <a:pPr lvl="1"/>
            <a:r>
              <a:rPr lang="en-US" dirty="0"/>
              <a:t>Jim (10%), Scott (10%), Gregory (20%)</a:t>
            </a:r>
          </a:p>
        </p:txBody>
      </p:sp>
    </p:spTree>
    <p:extLst>
      <p:ext uri="{BB962C8B-B14F-4D97-AF65-F5344CB8AC3E}">
        <p14:creationId xmlns:p14="http://schemas.microsoft.com/office/powerpoint/2010/main" val="312111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7509</TotalTime>
  <Words>118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ASIC Projects – Status 08 July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ASIC Projects – Current Status</dc:title>
  <dc:creator>Pamela Klabbers</dc:creator>
  <cp:lastModifiedBy>Pamela Klabbers</cp:lastModifiedBy>
  <cp:revision>13</cp:revision>
  <cp:lastPrinted>2019-07-08T13:43:22Z</cp:lastPrinted>
  <dcterms:created xsi:type="dcterms:W3CDTF">2019-02-15T21:58:18Z</dcterms:created>
  <dcterms:modified xsi:type="dcterms:W3CDTF">2019-07-08T16:53:08Z</dcterms:modified>
</cp:coreProperties>
</file>