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0.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5" r:id="rId1"/>
    <p:sldMasterId id="2147483876" r:id="rId2"/>
    <p:sldMasterId id="2147483882" r:id="rId3"/>
    <p:sldMasterId id="2147483890" r:id="rId4"/>
    <p:sldMasterId id="2147483896" r:id="rId5"/>
    <p:sldMasterId id="2147483912" r:id="rId6"/>
    <p:sldMasterId id="2147483921" r:id="rId7"/>
    <p:sldMasterId id="2147483926" r:id="rId8"/>
    <p:sldMasterId id="2147483940" r:id="rId9"/>
    <p:sldMasterId id="2147483945" r:id="rId10"/>
    <p:sldMasterId id="2147483951" r:id="rId11"/>
    <p:sldMasterId id="2147483957" r:id="rId12"/>
    <p:sldMasterId id="2147483964" r:id="rId13"/>
    <p:sldMasterId id="2147483970" r:id="rId14"/>
  </p:sldMasterIdLst>
  <p:notesMasterIdLst>
    <p:notesMasterId r:id="rId27"/>
  </p:notesMasterIdLst>
  <p:sldIdLst>
    <p:sldId id="344" r:id="rId15"/>
    <p:sldId id="1918" r:id="rId16"/>
    <p:sldId id="1916" r:id="rId17"/>
    <p:sldId id="1917" r:id="rId18"/>
    <p:sldId id="1892" r:id="rId19"/>
    <p:sldId id="1894" r:id="rId20"/>
    <p:sldId id="1897" r:id="rId21"/>
    <p:sldId id="1910" r:id="rId22"/>
    <p:sldId id="1919" r:id="rId23"/>
    <p:sldId id="1913" r:id="rId24"/>
    <p:sldId id="1914" r:id="rId25"/>
    <p:sldId id="1915" r:id="rId2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5C73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93" autoAdjust="0"/>
    <p:restoredTop sz="94652" autoAdjust="0"/>
  </p:normalViewPr>
  <p:slideViewPr>
    <p:cSldViewPr snapToGrid="0">
      <p:cViewPr varScale="1">
        <p:scale>
          <a:sx n="73" d="100"/>
          <a:sy n="73" d="100"/>
        </p:scale>
        <p:origin x="72" y="234"/>
      </p:cViewPr>
      <p:guideLst/>
    </p:cSldViewPr>
  </p:slideViewPr>
  <p:notesTextViewPr>
    <p:cViewPr>
      <p:scale>
        <a:sx n="1" d="1"/>
        <a:sy n="1" d="1"/>
      </p:scale>
      <p:origin x="0" y="0"/>
    </p:cViewPr>
  </p:notesTextViewPr>
  <p:sorterViewPr>
    <p:cViewPr>
      <p:scale>
        <a:sx n="100" d="100"/>
        <a:sy n="100" d="100"/>
      </p:scale>
      <p:origin x="0" y="-11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787D8E37-E104-49F7-9832-CE3EE24065A3}" type="datetimeFigureOut">
              <a:rPr lang="en-US" smtClean="0"/>
              <a:t>12/6/2018</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51D08758-88D7-4612-8A3A-8985CC27DF1B}" type="slidenum">
              <a:rPr lang="en-US" smtClean="0"/>
              <a:t>‹#›</a:t>
            </a:fld>
            <a:endParaRPr lang="en-US"/>
          </a:p>
        </p:txBody>
      </p:sp>
    </p:spTree>
    <p:extLst>
      <p:ext uri="{BB962C8B-B14F-4D97-AF65-F5344CB8AC3E}">
        <p14:creationId xmlns:p14="http://schemas.microsoft.com/office/powerpoint/2010/main" val="910810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2</a:t>
            </a:fld>
            <a:endParaRPr lang="en-US"/>
          </a:p>
        </p:txBody>
      </p:sp>
    </p:spTree>
    <p:extLst>
      <p:ext uri="{BB962C8B-B14F-4D97-AF65-F5344CB8AC3E}">
        <p14:creationId xmlns:p14="http://schemas.microsoft.com/office/powerpoint/2010/main" val="3354924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11</a:t>
            </a:fld>
            <a:endParaRPr lang="en-US"/>
          </a:p>
        </p:txBody>
      </p:sp>
    </p:spTree>
    <p:extLst>
      <p:ext uri="{BB962C8B-B14F-4D97-AF65-F5344CB8AC3E}">
        <p14:creationId xmlns:p14="http://schemas.microsoft.com/office/powerpoint/2010/main" val="2757437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12</a:t>
            </a:fld>
            <a:endParaRPr lang="en-US"/>
          </a:p>
        </p:txBody>
      </p:sp>
    </p:spTree>
    <p:extLst>
      <p:ext uri="{BB962C8B-B14F-4D97-AF65-F5344CB8AC3E}">
        <p14:creationId xmlns:p14="http://schemas.microsoft.com/office/powerpoint/2010/main" val="147063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3</a:t>
            </a:fld>
            <a:endParaRPr lang="en-US"/>
          </a:p>
        </p:txBody>
      </p:sp>
    </p:spTree>
    <p:extLst>
      <p:ext uri="{BB962C8B-B14F-4D97-AF65-F5344CB8AC3E}">
        <p14:creationId xmlns:p14="http://schemas.microsoft.com/office/powerpoint/2010/main" val="1375100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4</a:t>
            </a:fld>
            <a:endParaRPr lang="en-US"/>
          </a:p>
        </p:txBody>
      </p:sp>
    </p:spTree>
    <p:extLst>
      <p:ext uri="{BB962C8B-B14F-4D97-AF65-F5344CB8AC3E}">
        <p14:creationId xmlns:p14="http://schemas.microsoft.com/office/powerpoint/2010/main" val="3521081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5</a:t>
            </a:fld>
            <a:endParaRPr lang="en-US"/>
          </a:p>
        </p:txBody>
      </p:sp>
    </p:spTree>
    <p:extLst>
      <p:ext uri="{BB962C8B-B14F-4D97-AF65-F5344CB8AC3E}">
        <p14:creationId xmlns:p14="http://schemas.microsoft.com/office/powerpoint/2010/main" val="3010474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6</a:t>
            </a:fld>
            <a:endParaRPr lang="en-US"/>
          </a:p>
        </p:txBody>
      </p:sp>
    </p:spTree>
    <p:extLst>
      <p:ext uri="{BB962C8B-B14F-4D97-AF65-F5344CB8AC3E}">
        <p14:creationId xmlns:p14="http://schemas.microsoft.com/office/powerpoint/2010/main" val="1208400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7</a:t>
            </a:fld>
            <a:endParaRPr lang="en-US"/>
          </a:p>
        </p:txBody>
      </p:sp>
    </p:spTree>
    <p:extLst>
      <p:ext uri="{BB962C8B-B14F-4D97-AF65-F5344CB8AC3E}">
        <p14:creationId xmlns:p14="http://schemas.microsoft.com/office/powerpoint/2010/main" val="2834082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8</a:t>
            </a:fld>
            <a:endParaRPr lang="en-US"/>
          </a:p>
        </p:txBody>
      </p:sp>
    </p:spTree>
    <p:extLst>
      <p:ext uri="{BB962C8B-B14F-4D97-AF65-F5344CB8AC3E}">
        <p14:creationId xmlns:p14="http://schemas.microsoft.com/office/powerpoint/2010/main" val="4066038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9</a:t>
            </a:fld>
            <a:endParaRPr lang="en-US"/>
          </a:p>
        </p:txBody>
      </p:sp>
    </p:spTree>
    <p:extLst>
      <p:ext uri="{BB962C8B-B14F-4D97-AF65-F5344CB8AC3E}">
        <p14:creationId xmlns:p14="http://schemas.microsoft.com/office/powerpoint/2010/main" val="1646976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10</a:t>
            </a:fld>
            <a:endParaRPr lang="en-US"/>
          </a:p>
        </p:txBody>
      </p:sp>
    </p:spTree>
    <p:extLst>
      <p:ext uri="{BB962C8B-B14F-4D97-AF65-F5344CB8AC3E}">
        <p14:creationId xmlns:p14="http://schemas.microsoft.com/office/powerpoint/2010/main" val="1218969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Lankford</a:t>
            </a:r>
          </a:p>
        </p:txBody>
      </p:sp>
      <p:sp>
        <p:nvSpPr>
          <p:cNvPr id="6" name="Slide Number Placeholder 5"/>
          <p:cNvSpPr>
            <a:spLocks noGrp="1"/>
          </p:cNvSpPr>
          <p:nvPr>
            <p:ph type="sldNum" sz="quarter" idx="12"/>
          </p:nvPr>
        </p:nvSpPr>
        <p:spPr/>
        <p:txBody>
          <a:bodyPr/>
          <a:lstStyle>
            <a:lvl1pPr>
              <a:defRPr/>
            </a:lvl1pPr>
          </a:lstStyle>
          <a:p>
            <a:fld id="{6C845D95-9298-47CD-B007-2AF0A3C499FA}" type="slidenum">
              <a:rPr lang="en-US"/>
              <a:pPr/>
              <a:t>‹#›</a:t>
            </a:fld>
            <a:endParaRPr lang="en-US"/>
          </a:p>
        </p:txBody>
      </p:sp>
    </p:spTree>
    <p:extLst>
      <p:ext uri="{BB962C8B-B14F-4D97-AF65-F5344CB8AC3E}">
        <p14:creationId xmlns:p14="http://schemas.microsoft.com/office/powerpoint/2010/main" val="3190419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Lankford</a:t>
            </a:r>
          </a:p>
        </p:txBody>
      </p:sp>
      <p:sp>
        <p:nvSpPr>
          <p:cNvPr id="6" name="Slide Number Placeholder 5"/>
          <p:cNvSpPr>
            <a:spLocks noGrp="1"/>
          </p:cNvSpPr>
          <p:nvPr>
            <p:ph type="sldNum" sz="quarter" idx="12"/>
          </p:nvPr>
        </p:nvSpPr>
        <p:spPr/>
        <p:txBody>
          <a:bodyPr/>
          <a:lstStyle>
            <a:lvl1pPr>
              <a:defRPr/>
            </a:lvl1pPr>
          </a:lstStyle>
          <a:p>
            <a:fld id="{746FD0E5-B483-4785-A1C7-0DB38B9E3775}" type="slidenum">
              <a:rPr lang="en-US"/>
              <a:pPr/>
              <a:t>‹#›</a:t>
            </a:fld>
            <a:endParaRPr lang="en-US"/>
          </a:p>
        </p:txBody>
      </p:sp>
    </p:spTree>
    <p:extLst>
      <p:ext uri="{BB962C8B-B14F-4D97-AF65-F5344CB8AC3E}">
        <p14:creationId xmlns:p14="http://schemas.microsoft.com/office/powerpoint/2010/main" val="331850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Lankford</a:t>
            </a:r>
          </a:p>
        </p:txBody>
      </p:sp>
      <p:sp>
        <p:nvSpPr>
          <p:cNvPr id="6" name="Slide Number Placeholder 5"/>
          <p:cNvSpPr>
            <a:spLocks noGrp="1"/>
          </p:cNvSpPr>
          <p:nvPr>
            <p:ph type="sldNum" sz="quarter" idx="12"/>
          </p:nvPr>
        </p:nvSpPr>
        <p:spPr/>
        <p:txBody>
          <a:bodyPr/>
          <a:lstStyle>
            <a:lvl1pPr>
              <a:defRPr/>
            </a:lvl1pPr>
          </a:lstStyle>
          <a:p>
            <a:fld id="{887E2315-14A4-4B0F-BE89-4076069437AD}" type="slidenum">
              <a:rPr lang="en-US"/>
              <a:pPr/>
              <a:t>‹#›</a:t>
            </a:fld>
            <a:endParaRPr lang="en-US"/>
          </a:p>
        </p:txBody>
      </p:sp>
    </p:spTree>
    <p:extLst>
      <p:ext uri="{BB962C8B-B14F-4D97-AF65-F5344CB8AC3E}">
        <p14:creationId xmlns:p14="http://schemas.microsoft.com/office/powerpoint/2010/main" val="3898106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8" name="Picture 7" descr="horizontal-logo-green-text.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dirty="0"/>
              <a:t>Click to edit Master title style</a:t>
            </a:r>
          </a:p>
        </p:txBody>
      </p:sp>
    </p:spTree>
    <p:extLst>
      <p:ext uri="{BB962C8B-B14F-4D97-AF65-F5344CB8AC3E}">
        <p14:creationId xmlns:p14="http://schemas.microsoft.com/office/powerpoint/2010/main" val="3784464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dirty="0"/>
              <a:t>Click to edit Master title style</a:t>
            </a:r>
          </a:p>
        </p:txBody>
      </p:sp>
      <p:sp>
        <p:nvSpPr>
          <p:cNvPr id="9" name="Slide Number Placeholder 8"/>
          <p:cNvSpPr>
            <a:spLocks noGrp="1"/>
          </p:cNvSpPr>
          <p:nvPr>
            <p:ph type="sldNum" sz="quarter" idx="11"/>
          </p:nvPr>
        </p:nvSpPr>
        <p:spPr/>
        <p:txBody>
          <a:bodyPr/>
          <a:lstStyle>
            <a:lvl1pPr>
              <a:defRPr b="1"/>
            </a:lvl1pPr>
          </a:lstStyle>
          <a:p>
            <a:fld id="{26CA2777-A89F-4130-B308-73BB65955918}" type="slidenum">
              <a:rPr lang="en-US" smtClean="0">
                <a:solidFill>
                  <a:srgbClr val="0F6636"/>
                </a:solidFill>
              </a:rPr>
              <a:pPr/>
              <a:t>‹#›</a:t>
            </a:fld>
            <a:endParaRPr lang="en-US" dirty="0">
              <a:solidFill>
                <a:srgbClr val="0F6636"/>
              </a:solidFill>
            </a:endParaRPr>
          </a:p>
        </p:txBody>
      </p:sp>
      <p:sp>
        <p:nvSpPr>
          <p:cNvPr id="10" name="Footer Placeholder 9"/>
          <p:cNvSpPr>
            <a:spLocks noGrp="1"/>
          </p:cNvSpPr>
          <p:nvPr>
            <p:ph type="ftr" sz="quarter" idx="12"/>
          </p:nvPr>
        </p:nvSpPr>
        <p:spPr/>
        <p:txBody>
          <a:bodyPr/>
          <a:lstStyle>
            <a:lvl1pPr>
              <a:defRPr b="1"/>
            </a:lvl1pPr>
          </a:lstStyle>
          <a:p>
            <a:pPr fontAlgn="auto">
              <a:spcBef>
                <a:spcPts val="0"/>
              </a:spcBef>
              <a:spcAft>
                <a:spcPts val="0"/>
              </a:spcAft>
            </a:pPr>
            <a:r>
              <a:rPr lang="en-US">
                <a:solidFill>
                  <a:srgbClr val="0F6636"/>
                </a:solidFill>
              </a:rPr>
              <a:t>Lankford</a:t>
            </a:r>
            <a:endParaRPr lang="en-US" dirty="0">
              <a:solidFill>
                <a:srgbClr val="0F6636"/>
              </a:solidFill>
            </a:endParaRPr>
          </a:p>
        </p:txBody>
      </p:sp>
    </p:spTree>
    <p:extLst>
      <p:ext uri="{BB962C8B-B14F-4D97-AF65-F5344CB8AC3E}">
        <p14:creationId xmlns:p14="http://schemas.microsoft.com/office/powerpoint/2010/main" val="281743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b="0"/>
            </a:lvl1pPr>
          </a:lstStyle>
          <a:p>
            <a:pPr>
              <a:defRPr/>
            </a:pPr>
            <a:fld id="{56929663-6CA7-4931-8F5D-849FE6A4CD44}" type="slidenum">
              <a:rPr lang="en-US" smtClean="0">
                <a:solidFill>
                  <a:srgbClr val="0F6636"/>
                </a:solidFill>
              </a:rPr>
              <a:pPr>
                <a:defRPr/>
              </a:pPr>
              <a:t>‹#›</a:t>
            </a:fld>
            <a:endParaRPr lang="en-US" dirty="0">
              <a:solidFill>
                <a:srgbClr val="0F6636"/>
              </a:solidFill>
            </a:endParaRPr>
          </a:p>
        </p:txBody>
      </p:sp>
    </p:spTree>
    <p:extLst>
      <p:ext uri="{BB962C8B-B14F-4D97-AF65-F5344CB8AC3E}">
        <p14:creationId xmlns:p14="http://schemas.microsoft.com/office/powerpoint/2010/main" val="2676156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dirty="0"/>
              <a:t>Click to edit Master title style</a:t>
            </a:r>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a:t>
            </a:fld>
            <a:endParaRPr lang="en-US">
              <a:solidFill>
                <a:srgbClr val="0F6636"/>
              </a:solidFill>
            </a:endParaRPr>
          </a:p>
        </p:txBody>
      </p:sp>
      <p:sp>
        <p:nvSpPr>
          <p:cNvPr id="10" name="Footer Placeholder 9"/>
          <p:cNvSpPr>
            <a:spLocks noGrp="1"/>
          </p:cNvSpPr>
          <p:nvPr>
            <p:ph type="ftr" sz="quarter" idx="12"/>
          </p:nvPr>
        </p:nvSpPr>
        <p:spPr/>
        <p:txBody>
          <a:bodyPr/>
          <a:lstStyle>
            <a:lvl1pPr>
              <a:defRPr/>
            </a:lvl1pPr>
          </a:lstStyle>
          <a:p>
            <a:r>
              <a:rPr lang="en-US">
                <a:solidFill>
                  <a:srgbClr val="0F6636"/>
                </a:solidFill>
              </a:rPr>
              <a:t>Lankford</a:t>
            </a:r>
            <a:endParaRPr lang="en-US" dirty="0">
              <a:solidFill>
                <a:srgbClr val="0F6636"/>
              </a:solidFill>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2"/>
          <p:cNvSpPr>
            <a:spLocks noGrp="1"/>
          </p:cNvSpPr>
          <p:nvPr>
            <p:ph idx="1"/>
          </p:nvPr>
        </p:nvSpPr>
        <p:spPr>
          <a:xfrm>
            <a:off x="152400" y="866776"/>
            <a:ext cx="8839199" cy="5637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7309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en-US" b="1">
              <a:solidFill>
                <a:srgbClr val="000000"/>
              </a:solidFill>
              <a:latin typeface="Arial" charset="0"/>
            </a:endParaRPr>
          </a:p>
        </p:txBody>
      </p:sp>
      <p:sp>
        <p:nvSpPr>
          <p:cNvPr id="3" name="Footer Placeholder 2"/>
          <p:cNvSpPr>
            <a:spLocks noGrp="1"/>
          </p:cNvSpPr>
          <p:nvPr>
            <p:ph type="ftr" sz="quarter" idx="11"/>
          </p:nvPr>
        </p:nvSpPr>
        <p:spPr/>
        <p:txBody>
          <a:bodyPr/>
          <a:lstStyle/>
          <a:p>
            <a:r>
              <a:rPr lang="en-US">
                <a:solidFill>
                  <a:srgbClr val="0F6636"/>
                </a:solidFill>
              </a:rPr>
              <a:t>Lankford</a:t>
            </a:r>
          </a:p>
        </p:txBody>
      </p:sp>
      <p:sp>
        <p:nvSpPr>
          <p:cNvPr id="4" name="Slide Number Placeholder 3"/>
          <p:cNvSpPr>
            <a:spLocks noGrp="1"/>
          </p:cNvSpPr>
          <p:nvPr>
            <p:ph type="sldNum" sz="quarter" idx="12"/>
          </p:nvPr>
        </p:nvSpPr>
        <p:spPr/>
        <p:txBody>
          <a:bodyPr/>
          <a:lstStyle/>
          <a:p>
            <a:fld id="{2E8A42B4-63F8-3749-8A9F-29B7B746D444}" type="slidenum">
              <a:rPr lang="en-US" smtClean="0">
                <a:solidFill>
                  <a:srgbClr val="0F6636"/>
                </a:solidFill>
              </a:rPr>
              <a:pPr/>
              <a:t>‹#›</a:t>
            </a:fld>
            <a:endParaRPr lang="en-US">
              <a:solidFill>
                <a:srgbClr val="0F6636"/>
              </a:solidFill>
            </a:endParaRPr>
          </a:p>
        </p:txBody>
      </p:sp>
    </p:spTree>
    <p:extLst>
      <p:ext uri="{BB962C8B-B14F-4D97-AF65-F5344CB8AC3E}">
        <p14:creationId xmlns:p14="http://schemas.microsoft.com/office/powerpoint/2010/main" val="2806763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8" name="Picture 7"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a:t>Click to edit Master title style</a:t>
            </a:r>
            <a:endParaRPr lang="en-US" dirty="0"/>
          </a:p>
        </p:txBody>
      </p:sp>
    </p:spTree>
    <p:extLst>
      <p:ext uri="{BB962C8B-B14F-4D97-AF65-F5344CB8AC3E}">
        <p14:creationId xmlns:p14="http://schemas.microsoft.com/office/powerpoint/2010/main" val="3168617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
        <p:nvSpPr>
          <p:cNvPr id="9" name="Slide Number Placeholder 8"/>
          <p:cNvSpPr>
            <a:spLocks noGrp="1"/>
          </p:cNvSpPr>
          <p:nvPr>
            <p:ph type="sldNum" sz="quarter" idx="11"/>
          </p:nvPr>
        </p:nvSpPr>
        <p:spPr/>
        <p:txBody>
          <a:bodyPr/>
          <a:lstStyle/>
          <a:p>
            <a:fld id="{26CA2777-A89F-4130-B308-73BB65955918}" type="slidenum">
              <a:rPr lang="en-US" smtClean="0">
                <a:solidFill>
                  <a:srgbClr val="0F6636"/>
                </a:solidFill>
              </a:rPr>
              <a:pPr/>
              <a:t>‹#›</a:t>
            </a:fld>
            <a:endParaRPr lang="en-US">
              <a:solidFill>
                <a:srgbClr val="0F6636"/>
              </a:solidFill>
            </a:endParaRPr>
          </a:p>
        </p:txBody>
      </p:sp>
      <p:sp>
        <p:nvSpPr>
          <p:cNvPr id="10" name="Footer Placeholder 9"/>
          <p:cNvSpPr>
            <a:spLocks noGrp="1"/>
          </p:cNvSpPr>
          <p:nvPr>
            <p:ph type="ftr" sz="quarter" idx="12"/>
          </p:nvPr>
        </p:nvSpPr>
        <p:spPr/>
        <p:txBody>
          <a:bodyPr/>
          <a:lstStyle/>
          <a:p>
            <a:r>
              <a:rPr lang="en-US">
                <a:solidFill>
                  <a:srgbClr val="0F6636"/>
                </a:solidFill>
              </a:rPr>
              <a:t>Lankford</a:t>
            </a:r>
          </a:p>
        </p:txBody>
      </p:sp>
    </p:spTree>
    <p:extLst>
      <p:ext uri="{BB962C8B-B14F-4D97-AF65-F5344CB8AC3E}">
        <p14:creationId xmlns:p14="http://schemas.microsoft.com/office/powerpoint/2010/main" val="2820129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25491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Lankford</a:t>
            </a:r>
          </a:p>
        </p:txBody>
      </p:sp>
      <p:sp>
        <p:nvSpPr>
          <p:cNvPr id="6" name="Slide Number Placeholder 5"/>
          <p:cNvSpPr>
            <a:spLocks noGrp="1"/>
          </p:cNvSpPr>
          <p:nvPr>
            <p:ph type="sldNum" sz="quarter" idx="12"/>
          </p:nvPr>
        </p:nvSpPr>
        <p:spPr/>
        <p:txBody>
          <a:bodyPr/>
          <a:lstStyle>
            <a:lvl1pPr>
              <a:defRPr/>
            </a:lvl1pPr>
          </a:lstStyle>
          <a:p>
            <a:fld id="{CCB96C0A-2132-45E5-B06F-88DC32717411}" type="slidenum">
              <a:rPr lang="en-US"/>
              <a:pPr/>
              <a:t>‹#›</a:t>
            </a:fld>
            <a:endParaRPr lang="en-US"/>
          </a:p>
        </p:txBody>
      </p:sp>
    </p:spTree>
    <p:extLst>
      <p:ext uri="{BB962C8B-B14F-4D97-AF65-F5344CB8AC3E}">
        <p14:creationId xmlns:p14="http://schemas.microsoft.com/office/powerpoint/2010/main" val="4262271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a:t>Click to edit Master title style</a:t>
            </a:r>
            <a:endParaRPr lang="en-US" dirty="0"/>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a:t>
            </a:fld>
            <a:endParaRPr lang="en-US">
              <a:solidFill>
                <a:srgbClr val="0F6636"/>
              </a:solidFill>
            </a:endParaRPr>
          </a:p>
        </p:txBody>
      </p:sp>
      <p:sp>
        <p:nvSpPr>
          <p:cNvPr id="10" name="Footer Placeholder 9"/>
          <p:cNvSpPr>
            <a:spLocks noGrp="1"/>
          </p:cNvSpPr>
          <p:nvPr>
            <p:ph type="ftr" sz="quarter" idx="12"/>
          </p:nvPr>
        </p:nvSpPr>
        <p:spPr/>
        <p:txBody>
          <a:bodyPr/>
          <a:lstStyle>
            <a:lvl1pPr>
              <a:defRPr/>
            </a:lvl1pPr>
          </a:lstStyle>
          <a:p>
            <a:r>
              <a:rPr lang="en-US">
                <a:solidFill>
                  <a:srgbClr val="0F6636"/>
                </a:solidFill>
              </a:rPr>
              <a:t>Lankford</a:t>
            </a:r>
            <a:endParaRPr lang="en-US" dirty="0">
              <a:solidFill>
                <a:srgbClr val="0F6636"/>
              </a:solidFill>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2"/>
          <p:cNvSpPr>
            <a:spLocks noGrp="1"/>
          </p:cNvSpPr>
          <p:nvPr>
            <p:ph idx="1"/>
          </p:nvPr>
        </p:nvSpPr>
        <p:spPr>
          <a:xfrm>
            <a:off x="152400" y="866776"/>
            <a:ext cx="8839199" cy="56372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2595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en-US" b="1">
              <a:solidFill>
                <a:srgbClr val="000000"/>
              </a:solidFill>
              <a:latin typeface="Arial"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en-US">
                <a:solidFill>
                  <a:srgbClr val="0F6636"/>
                </a:solidFill>
              </a:rPr>
              <a:t>Lankford</a:t>
            </a:r>
          </a:p>
        </p:txBody>
      </p:sp>
      <p:sp>
        <p:nvSpPr>
          <p:cNvPr id="4" name="Slide Number Placeholder 3"/>
          <p:cNvSpPr>
            <a:spLocks noGrp="1"/>
          </p:cNvSpPr>
          <p:nvPr>
            <p:ph type="sldNum" sz="quarter" idx="12"/>
          </p:nvPr>
        </p:nvSpPr>
        <p:spPr/>
        <p:txBody>
          <a:bodyPr/>
          <a:lstStyle/>
          <a:p>
            <a:fld id="{2E8A42B4-63F8-3749-8A9F-29B7B746D444}" type="slidenum">
              <a:rPr lang="en-US" smtClean="0">
                <a:solidFill>
                  <a:srgbClr val="0F6636"/>
                </a:solidFill>
              </a:rPr>
              <a:pPr/>
              <a:t>‹#›</a:t>
            </a:fld>
            <a:endParaRPr lang="en-US">
              <a:solidFill>
                <a:srgbClr val="0F6636"/>
              </a:solidFill>
            </a:endParaRPr>
          </a:p>
        </p:txBody>
      </p:sp>
    </p:spTree>
    <p:extLst>
      <p:ext uri="{BB962C8B-B14F-4D97-AF65-F5344CB8AC3E}">
        <p14:creationId xmlns:p14="http://schemas.microsoft.com/office/powerpoint/2010/main" val="526391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Rectangle 5"/>
          <p:cNvSpPr/>
          <p:nvPr userDrawn="1"/>
        </p:nvSpPr>
        <p:spPr>
          <a:xfrm>
            <a:off x="-69011" y="0"/>
            <a:ext cx="92906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a:solidFill>
                <a:srgbClr val="FFFFFF"/>
              </a:solidFill>
            </a:endParaRPr>
          </a:p>
        </p:txBody>
      </p:sp>
      <p:sp>
        <p:nvSpPr>
          <p:cNvPr id="3" name="Rectangle 6"/>
          <p:cNvSpPr>
            <a:spLocks noGrp="1" noChangeArrowheads="1"/>
          </p:cNvSpPr>
          <p:nvPr>
            <p:ph type="sldNum" sz="quarter" idx="10"/>
          </p:nvPr>
        </p:nvSpPr>
        <p:spPr>
          <a:ln/>
        </p:spPr>
        <p:txBody>
          <a:bodyPr/>
          <a:lstStyle>
            <a:lvl1pPr>
              <a:defRPr/>
            </a:lvl1pPr>
          </a:lstStyle>
          <a:p>
            <a:pPr>
              <a:defRPr/>
            </a:pPr>
            <a:fld id="{3C702BBD-2EB0-4C44-92BD-C12C7EDA54A5}" type="slidenum">
              <a:rPr lang="en-US">
                <a:solidFill>
                  <a:srgbClr val="0F6636"/>
                </a:solidFill>
              </a:rPr>
              <a:pPr>
                <a:defRPr/>
              </a:pPr>
              <a:t>‹#›</a:t>
            </a:fld>
            <a:endParaRPr lang="en-US">
              <a:solidFill>
                <a:srgbClr val="0F6636"/>
              </a:solidFill>
            </a:endParaRPr>
          </a:p>
        </p:txBody>
      </p:sp>
      <p:sp>
        <p:nvSpPr>
          <p:cNvPr id="4" name="Title Placeholder 1"/>
          <p:cNvSpPr>
            <a:spLocks noGrp="1"/>
          </p:cNvSpPr>
          <p:nvPr>
            <p:ph type="title"/>
          </p:nvPr>
        </p:nvSpPr>
        <p:spPr bwMode="auto">
          <a:xfrm>
            <a:off x="0" y="0"/>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a:t>Click to edit Master title style</a:t>
            </a:r>
          </a:p>
        </p:txBody>
      </p:sp>
      <p:sp>
        <p:nvSpPr>
          <p:cNvPr id="5" name="Footer Placeholder 2"/>
          <p:cNvSpPr>
            <a:spLocks noGrp="1"/>
          </p:cNvSpPr>
          <p:nvPr>
            <p:ph type="ftr" sz="quarter" idx="11"/>
          </p:nvPr>
        </p:nvSpPr>
        <p:spPr>
          <a:xfrm>
            <a:off x="3124200" y="6356350"/>
            <a:ext cx="5334000" cy="365125"/>
          </a:xfrm>
        </p:spPr>
        <p:txBody>
          <a:bodyPr/>
          <a:lstStyle>
            <a:lvl1pPr>
              <a:defRPr/>
            </a:lvl1pPr>
          </a:lstStyle>
          <a:p>
            <a:r>
              <a:rPr lang="en-US">
                <a:solidFill>
                  <a:srgbClr val="0F6636"/>
                </a:solidFill>
              </a:rPr>
              <a:t>Lankford</a:t>
            </a:r>
            <a:endParaRPr lang="en-US" dirty="0">
              <a:solidFill>
                <a:srgbClr val="0F6636"/>
              </a:solidFill>
            </a:endParaRPr>
          </a:p>
        </p:txBody>
      </p:sp>
    </p:spTree>
    <p:extLst>
      <p:ext uri="{BB962C8B-B14F-4D97-AF65-F5344CB8AC3E}">
        <p14:creationId xmlns:p14="http://schemas.microsoft.com/office/powerpoint/2010/main" val="395274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8" name="Picture 7"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dirty="0"/>
              <a:t>Click to edit Master title style</a:t>
            </a:r>
          </a:p>
        </p:txBody>
      </p:sp>
    </p:spTree>
    <p:extLst>
      <p:ext uri="{BB962C8B-B14F-4D97-AF65-F5344CB8AC3E}">
        <p14:creationId xmlns:p14="http://schemas.microsoft.com/office/powerpoint/2010/main" val="1913410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dirty="0"/>
              <a:t>Click to edit Master title style</a:t>
            </a:r>
          </a:p>
        </p:txBody>
      </p:sp>
      <p:sp>
        <p:nvSpPr>
          <p:cNvPr id="9" name="Slide Number Placeholder 8"/>
          <p:cNvSpPr>
            <a:spLocks noGrp="1"/>
          </p:cNvSpPr>
          <p:nvPr>
            <p:ph type="sldNum" sz="quarter" idx="11"/>
          </p:nvPr>
        </p:nvSpPr>
        <p:spPr/>
        <p:txBody>
          <a:bodyPr/>
          <a:lstStyle>
            <a:lvl1pPr>
              <a:defRPr b="1"/>
            </a:lvl1pPr>
          </a:lstStyle>
          <a:p>
            <a:fld id="{26CA2777-A89F-4130-B308-73BB65955918}" type="slidenum">
              <a:rPr lang="en-US" smtClean="0">
                <a:solidFill>
                  <a:srgbClr val="0F6636"/>
                </a:solidFill>
              </a:rPr>
              <a:pPr/>
              <a:t>‹#›</a:t>
            </a:fld>
            <a:endParaRPr lang="en-US" dirty="0">
              <a:solidFill>
                <a:srgbClr val="0F6636"/>
              </a:solidFill>
            </a:endParaRPr>
          </a:p>
        </p:txBody>
      </p:sp>
      <p:sp>
        <p:nvSpPr>
          <p:cNvPr id="10" name="Footer Placeholder 9"/>
          <p:cNvSpPr>
            <a:spLocks noGrp="1"/>
          </p:cNvSpPr>
          <p:nvPr>
            <p:ph type="ftr" sz="quarter" idx="12"/>
          </p:nvPr>
        </p:nvSpPr>
        <p:spPr/>
        <p:txBody>
          <a:bodyPr/>
          <a:lstStyle>
            <a:lvl1pPr>
              <a:defRPr b="1"/>
            </a:lvl1pPr>
          </a:lstStyle>
          <a:p>
            <a:r>
              <a:rPr lang="en-US">
                <a:solidFill>
                  <a:srgbClr val="0F6636"/>
                </a:solidFill>
              </a:rPr>
              <a:t>Lankford</a:t>
            </a:r>
            <a:endParaRPr lang="en-US" dirty="0">
              <a:solidFill>
                <a:srgbClr val="0F6636"/>
              </a:solidFill>
            </a:endParaRPr>
          </a:p>
        </p:txBody>
      </p:sp>
    </p:spTree>
    <p:extLst>
      <p:ext uri="{BB962C8B-B14F-4D97-AF65-F5344CB8AC3E}">
        <p14:creationId xmlns:p14="http://schemas.microsoft.com/office/powerpoint/2010/main" val="2252097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b="0"/>
            </a:lvl1pPr>
          </a:lstStyle>
          <a:p>
            <a:pPr>
              <a:defRPr/>
            </a:pPr>
            <a:fld id="{56929663-6CA7-4931-8F5D-849FE6A4CD44}" type="slidenum">
              <a:rPr lang="en-US" smtClean="0">
                <a:solidFill>
                  <a:srgbClr val="0F6636"/>
                </a:solidFill>
              </a:rPr>
              <a:pPr>
                <a:defRPr/>
              </a:pPr>
              <a:t>‹#›</a:t>
            </a:fld>
            <a:endParaRPr lang="en-US" dirty="0">
              <a:solidFill>
                <a:srgbClr val="0F6636"/>
              </a:solidFill>
            </a:endParaRPr>
          </a:p>
        </p:txBody>
      </p:sp>
    </p:spTree>
    <p:extLst>
      <p:ext uri="{BB962C8B-B14F-4D97-AF65-F5344CB8AC3E}">
        <p14:creationId xmlns:p14="http://schemas.microsoft.com/office/powerpoint/2010/main" val="3152930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dirty="0"/>
              <a:t>Click to edit Master title style</a:t>
            </a:r>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a:t>
            </a:fld>
            <a:endParaRPr lang="en-US">
              <a:solidFill>
                <a:srgbClr val="0F6636"/>
              </a:solidFill>
            </a:endParaRPr>
          </a:p>
        </p:txBody>
      </p:sp>
      <p:sp>
        <p:nvSpPr>
          <p:cNvPr id="10" name="Footer Placeholder 9"/>
          <p:cNvSpPr>
            <a:spLocks noGrp="1"/>
          </p:cNvSpPr>
          <p:nvPr>
            <p:ph type="ftr" sz="quarter" idx="12"/>
          </p:nvPr>
        </p:nvSpPr>
        <p:spPr/>
        <p:txBody>
          <a:bodyPr/>
          <a:lstStyle>
            <a:lvl1pPr>
              <a:defRPr/>
            </a:lvl1pPr>
          </a:lstStyle>
          <a:p>
            <a:r>
              <a:rPr lang="en-US">
                <a:solidFill>
                  <a:srgbClr val="0F6636"/>
                </a:solidFill>
              </a:rPr>
              <a:t>Lankford</a:t>
            </a:r>
            <a:endParaRPr lang="en-US" dirty="0">
              <a:solidFill>
                <a:srgbClr val="0F6636"/>
              </a:solidFill>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2"/>
          <p:cNvSpPr>
            <a:spLocks noGrp="1"/>
          </p:cNvSpPr>
          <p:nvPr>
            <p:ph idx="1"/>
          </p:nvPr>
        </p:nvSpPr>
        <p:spPr>
          <a:xfrm>
            <a:off x="152400" y="866776"/>
            <a:ext cx="8839199" cy="5637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8168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en-US" b="1">
              <a:solidFill>
                <a:srgbClr val="000000"/>
              </a:solidFill>
              <a:latin typeface="Arial" charset="0"/>
            </a:endParaRPr>
          </a:p>
        </p:txBody>
      </p:sp>
      <p:sp>
        <p:nvSpPr>
          <p:cNvPr id="3" name="Footer Placeholder 2"/>
          <p:cNvSpPr>
            <a:spLocks noGrp="1"/>
          </p:cNvSpPr>
          <p:nvPr>
            <p:ph type="ftr" sz="quarter" idx="11"/>
          </p:nvPr>
        </p:nvSpPr>
        <p:spPr/>
        <p:txBody>
          <a:bodyPr/>
          <a:lstStyle/>
          <a:p>
            <a:r>
              <a:rPr lang="en-US">
                <a:solidFill>
                  <a:srgbClr val="0F6636"/>
                </a:solidFill>
              </a:rPr>
              <a:t>Lankford</a:t>
            </a:r>
          </a:p>
        </p:txBody>
      </p:sp>
      <p:sp>
        <p:nvSpPr>
          <p:cNvPr id="4" name="Slide Number Placeholder 3"/>
          <p:cNvSpPr>
            <a:spLocks noGrp="1"/>
          </p:cNvSpPr>
          <p:nvPr>
            <p:ph type="sldNum" sz="quarter" idx="12"/>
          </p:nvPr>
        </p:nvSpPr>
        <p:spPr/>
        <p:txBody>
          <a:bodyPr/>
          <a:lstStyle/>
          <a:p>
            <a:fld id="{2E8A42B4-63F8-3749-8A9F-29B7B746D444}" type="slidenum">
              <a:rPr lang="en-US" smtClean="0">
                <a:solidFill>
                  <a:srgbClr val="0F6636"/>
                </a:solidFill>
              </a:rPr>
              <a:pPr/>
              <a:t>‹#›</a:t>
            </a:fld>
            <a:endParaRPr lang="en-US">
              <a:solidFill>
                <a:srgbClr val="0F6636"/>
              </a:solidFill>
            </a:endParaRPr>
          </a:p>
        </p:txBody>
      </p:sp>
    </p:spTree>
    <p:extLst>
      <p:ext uri="{BB962C8B-B14F-4D97-AF65-F5344CB8AC3E}">
        <p14:creationId xmlns:p14="http://schemas.microsoft.com/office/powerpoint/2010/main" val="2275925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8" name="Picture 7"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a:t>Click to edit Master title style</a:t>
            </a:r>
            <a:endParaRPr lang="en-US" dirty="0"/>
          </a:p>
        </p:txBody>
      </p:sp>
    </p:spTree>
    <p:extLst>
      <p:ext uri="{BB962C8B-B14F-4D97-AF65-F5344CB8AC3E}">
        <p14:creationId xmlns:p14="http://schemas.microsoft.com/office/powerpoint/2010/main" val="1096689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
        <p:nvSpPr>
          <p:cNvPr id="9" name="Slide Number Placeholder 8"/>
          <p:cNvSpPr>
            <a:spLocks noGrp="1"/>
          </p:cNvSpPr>
          <p:nvPr>
            <p:ph type="sldNum" sz="quarter" idx="11"/>
          </p:nvPr>
        </p:nvSpPr>
        <p:spPr/>
        <p:txBody>
          <a:bodyPr/>
          <a:lstStyle>
            <a:lvl1pPr>
              <a:defRPr b="1"/>
            </a:lvl1pPr>
          </a:lstStyle>
          <a:p>
            <a:fld id="{26CA2777-A89F-4130-B308-73BB65955918}" type="slidenum">
              <a:rPr lang="en-US" smtClean="0">
                <a:solidFill>
                  <a:srgbClr val="0F6636"/>
                </a:solidFill>
              </a:rPr>
              <a:pPr/>
              <a:t>‹#›</a:t>
            </a:fld>
            <a:endParaRPr lang="en-US" dirty="0">
              <a:solidFill>
                <a:srgbClr val="0F6636"/>
              </a:solidFill>
            </a:endParaRPr>
          </a:p>
        </p:txBody>
      </p:sp>
      <p:sp>
        <p:nvSpPr>
          <p:cNvPr id="10" name="Footer Placeholder 9"/>
          <p:cNvSpPr>
            <a:spLocks noGrp="1"/>
          </p:cNvSpPr>
          <p:nvPr>
            <p:ph type="ftr" sz="quarter" idx="12"/>
          </p:nvPr>
        </p:nvSpPr>
        <p:spPr/>
        <p:txBody>
          <a:bodyPr/>
          <a:lstStyle>
            <a:lvl1pPr algn="l">
              <a:defRPr b="1"/>
            </a:lvl1pPr>
          </a:lstStyle>
          <a:p>
            <a:r>
              <a:rPr lang="en-US">
                <a:solidFill>
                  <a:srgbClr val="0F6636"/>
                </a:solidFill>
              </a:rPr>
              <a:t>Lankford</a:t>
            </a:r>
            <a:endParaRPr lang="en-US" dirty="0">
              <a:solidFill>
                <a:srgbClr val="0F6636"/>
              </a:solidFill>
            </a:endParaRPr>
          </a:p>
        </p:txBody>
      </p:sp>
    </p:spTree>
    <p:extLst>
      <p:ext uri="{BB962C8B-B14F-4D97-AF65-F5344CB8AC3E}">
        <p14:creationId xmlns:p14="http://schemas.microsoft.com/office/powerpoint/2010/main" val="115847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Lankford</a:t>
            </a:r>
          </a:p>
        </p:txBody>
      </p:sp>
      <p:sp>
        <p:nvSpPr>
          <p:cNvPr id="6" name="Slide Number Placeholder 5"/>
          <p:cNvSpPr>
            <a:spLocks noGrp="1"/>
          </p:cNvSpPr>
          <p:nvPr>
            <p:ph type="sldNum" sz="quarter" idx="12"/>
          </p:nvPr>
        </p:nvSpPr>
        <p:spPr/>
        <p:txBody>
          <a:bodyPr/>
          <a:lstStyle>
            <a:lvl1pPr>
              <a:defRPr/>
            </a:lvl1pPr>
          </a:lstStyle>
          <a:p>
            <a:fld id="{C5463FC4-075A-4CE3-870E-09DBA8B03DD0}" type="slidenum">
              <a:rPr lang="en-US"/>
              <a:pPr/>
              <a:t>‹#›</a:t>
            </a:fld>
            <a:endParaRPr lang="en-US"/>
          </a:p>
        </p:txBody>
      </p:sp>
    </p:spTree>
    <p:extLst>
      <p:ext uri="{BB962C8B-B14F-4D97-AF65-F5344CB8AC3E}">
        <p14:creationId xmlns:p14="http://schemas.microsoft.com/office/powerpoint/2010/main" val="834376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b="0"/>
            </a:lvl1pPr>
          </a:lstStyle>
          <a:p>
            <a:pPr>
              <a:defRPr/>
            </a:pPr>
            <a:fld id="{56929663-6CA7-4931-8F5D-849FE6A4CD44}" type="slidenum">
              <a:rPr lang="en-US" smtClean="0">
                <a:solidFill>
                  <a:srgbClr val="0F6636"/>
                </a:solidFill>
              </a:rPr>
              <a:pPr>
                <a:defRPr/>
              </a:pPr>
              <a:t>‹#›</a:t>
            </a:fld>
            <a:endParaRPr lang="en-US" dirty="0">
              <a:solidFill>
                <a:srgbClr val="0F6636"/>
              </a:solidFill>
            </a:endParaRPr>
          </a:p>
        </p:txBody>
      </p:sp>
    </p:spTree>
    <p:extLst>
      <p:ext uri="{BB962C8B-B14F-4D97-AF65-F5344CB8AC3E}">
        <p14:creationId xmlns:p14="http://schemas.microsoft.com/office/powerpoint/2010/main" val="3677918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a:t>Click to edit Master title style</a:t>
            </a:r>
            <a:endParaRPr lang="en-US" dirty="0"/>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a:t>
            </a:fld>
            <a:endParaRPr lang="en-US">
              <a:solidFill>
                <a:srgbClr val="0F6636"/>
              </a:solidFill>
            </a:endParaRPr>
          </a:p>
        </p:txBody>
      </p:sp>
      <p:sp>
        <p:nvSpPr>
          <p:cNvPr id="10" name="Footer Placeholder 9"/>
          <p:cNvSpPr>
            <a:spLocks noGrp="1"/>
          </p:cNvSpPr>
          <p:nvPr>
            <p:ph type="ftr" sz="quarter" idx="12"/>
          </p:nvPr>
        </p:nvSpPr>
        <p:spPr/>
        <p:txBody>
          <a:bodyPr/>
          <a:lstStyle>
            <a:lvl1pPr>
              <a:defRPr/>
            </a:lvl1pPr>
          </a:lstStyle>
          <a:p>
            <a:r>
              <a:rPr lang="en-US">
                <a:solidFill>
                  <a:srgbClr val="0F6636"/>
                </a:solidFill>
              </a:rPr>
              <a:t>Lankford</a:t>
            </a:r>
            <a:endParaRPr lang="en-US" dirty="0">
              <a:solidFill>
                <a:srgbClr val="0F6636"/>
              </a:solidFill>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2"/>
          <p:cNvSpPr>
            <a:spLocks noGrp="1"/>
          </p:cNvSpPr>
          <p:nvPr>
            <p:ph idx="1"/>
          </p:nvPr>
        </p:nvSpPr>
        <p:spPr>
          <a:xfrm>
            <a:off x="152400" y="866776"/>
            <a:ext cx="8839199" cy="56372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78662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2400">
              <a:solidFill>
                <a:srgbClr val="FFFFFF"/>
              </a:solidFill>
            </a:endParaRPr>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195887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793776"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9" name="Footer Placeholder 4"/>
          <p:cNvSpPr>
            <a:spLocks noGrp="1"/>
          </p:cNvSpPr>
          <p:nvPr>
            <p:ph type="ftr" sz="quarter" idx="3"/>
          </p:nvPr>
        </p:nvSpPr>
        <p:spPr>
          <a:xfrm>
            <a:off x="1630841" y="6504213"/>
            <a:ext cx="616187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Anna Grassellino - SRF @ FNAL</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Tree>
    <p:extLst>
      <p:ext uri="{BB962C8B-B14F-4D97-AF65-F5344CB8AC3E}">
        <p14:creationId xmlns:p14="http://schemas.microsoft.com/office/powerpoint/2010/main" val="659892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Anna Grassellino - SRF @ FNAL</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2014183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Anna Grassellino - SRF @ FNAL</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956733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Anna Grassellino - SRF @ FNAL</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601551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Anna Grassellino - SRF @ FNAL</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ext uri="{BB962C8B-B14F-4D97-AF65-F5344CB8AC3E}">
        <p14:creationId xmlns:p14="http://schemas.microsoft.com/office/powerpoint/2010/main" val="3849661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Anna Grassellino - SRF @ FNAL</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17670305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a:t>Anna Grassellino - SRF @ FNAL</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1298630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14400"/>
            <a:ext cx="4038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Lankford</a:t>
            </a:r>
          </a:p>
        </p:txBody>
      </p:sp>
      <p:sp>
        <p:nvSpPr>
          <p:cNvPr id="7" name="Slide Number Placeholder 5"/>
          <p:cNvSpPr>
            <a:spLocks noGrp="1"/>
          </p:cNvSpPr>
          <p:nvPr>
            <p:ph type="sldNum" sz="quarter" idx="12"/>
          </p:nvPr>
        </p:nvSpPr>
        <p:spPr/>
        <p:txBody>
          <a:bodyPr/>
          <a:lstStyle>
            <a:lvl1pPr>
              <a:defRPr/>
            </a:lvl1pPr>
          </a:lstStyle>
          <a:p>
            <a:fld id="{C52B85B5-8F28-4C1D-9CC4-3E747ECB2C81}" type="slidenum">
              <a:rPr lang="en-US"/>
              <a:pPr/>
              <a:t>‹#›</a:t>
            </a:fld>
            <a:endParaRPr lang="en-US"/>
          </a:p>
        </p:txBody>
      </p:sp>
    </p:spTree>
    <p:extLst>
      <p:ext uri="{BB962C8B-B14F-4D97-AF65-F5344CB8AC3E}">
        <p14:creationId xmlns:p14="http://schemas.microsoft.com/office/powerpoint/2010/main" val="1555198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8" name="Picture 7"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a:t>Click to edit Master title style</a:t>
            </a:r>
            <a:endParaRPr lang="en-US" dirty="0"/>
          </a:p>
        </p:txBody>
      </p:sp>
    </p:spTree>
    <p:extLst>
      <p:ext uri="{BB962C8B-B14F-4D97-AF65-F5344CB8AC3E}">
        <p14:creationId xmlns:p14="http://schemas.microsoft.com/office/powerpoint/2010/main" val="2300820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
        <p:nvSpPr>
          <p:cNvPr id="9" name="Slide Number Placeholder 8"/>
          <p:cNvSpPr>
            <a:spLocks noGrp="1"/>
          </p:cNvSpPr>
          <p:nvPr>
            <p:ph type="sldNum" sz="quarter" idx="11"/>
          </p:nvPr>
        </p:nvSpPr>
        <p:spPr/>
        <p:txBody>
          <a:bodyPr/>
          <a:lstStyle>
            <a:lvl1pPr>
              <a:defRPr b="1"/>
            </a:lvl1pPr>
          </a:lstStyle>
          <a:p>
            <a:fld id="{26CA2777-A89F-4130-B308-73BB65955918}" type="slidenum">
              <a:rPr lang="en-US" smtClean="0">
                <a:solidFill>
                  <a:srgbClr val="0F6636"/>
                </a:solidFill>
              </a:rPr>
              <a:pPr/>
              <a:t>‹#›</a:t>
            </a:fld>
            <a:endParaRPr lang="en-US" dirty="0">
              <a:solidFill>
                <a:srgbClr val="0F6636"/>
              </a:solidFill>
            </a:endParaRPr>
          </a:p>
        </p:txBody>
      </p:sp>
      <p:sp>
        <p:nvSpPr>
          <p:cNvPr id="10" name="Footer Placeholder 9"/>
          <p:cNvSpPr>
            <a:spLocks noGrp="1"/>
          </p:cNvSpPr>
          <p:nvPr>
            <p:ph type="ftr" sz="quarter" idx="12"/>
          </p:nvPr>
        </p:nvSpPr>
        <p:spPr/>
        <p:txBody>
          <a:bodyPr/>
          <a:lstStyle>
            <a:lvl1pPr algn="l">
              <a:defRPr b="1"/>
            </a:lvl1pPr>
          </a:lstStyle>
          <a:p>
            <a:r>
              <a:rPr lang="en-US">
                <a:solidFill>
                  <a:srgbClr val="0F6636"/>
                </a:solidFill>
              </a:rPr>
              <a:t>FY2017 IF Comparative Review Pre-Panel           Rockville Hilton          Sep 30 2016</a:t>
            </a:r>
            <a:endParaRPr lang="en-US" dirty="0">
              <a:solidFill>
                <a:srgbClr val="0F6636"/>
              </a:solidFill>
            </a:endParaRPr>
          </a:p>
        </p:txBody>
      </p:sp>
    </p:spTree>
    <p:extLst>
      <p:ext uri="{BB962C8B-B14F-4D97-AF65-F5344CB8AC3E}">
        <p14:creationId xmlns:p14="http://schemas.microsoft.com/office/powerpoint/2010/main" val="36396295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b="0"/>
            </a:lvl1pPr>
          </a:lstStyle>
          <a:p>
            <a:pPr>
              <a:defRPr/>
            </a:pPr>
            <a:fld id="{56929663-6CA7-4931-8F5D-849FE6A4CD44}" type="slidenum">
              <a:rPr lang="en-US" smtClean="0">
                <a:solidFill>
                  <a:srgbClr val="0F6636"/>
                </a:solidFill>
              </a:rPr>
              <a:pPr>
                <a:defRPr/>
              </a:pPr>
              <a:t>‹#›</a:t>
            </a:fld>
            <a:endParaRPr lang="en-US" dirty="0">
              <a:solidFill>
                <a:srgbClr val="0F6636"/>
              </a:solidFill>
            </a:endParaRPr>
          </a:p>
        </p:txBody>
      </p:sp>
    </p:spTree>
    <p:extLst>
      <p:ext uri="{BB962C8B-B14F-4D97-AF65-F5344CB8AC3E}">
        <p14:creationId xmlns:p14="http://schemas.microsoft.com/office/powerpoint/2010/main" val="27486601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a:t>Click to edit Master title style</a:t>
            </a:r>
            <a:endParaRPr lang="en-US" dirty="0"/>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a:t>
            </a:fld>
            <a:endParaRPr lang="en-US">
              <a:solidFill>
                <a:srgbClr val="0F6636"/>
              </a:solidFill>
            </a:endParaRPr>
          </a:p>
        </p:txBody>
      </p:sp>
      <p:sp>
        <p:nvSpPr>
          <p:cNvPr id="10" name="Footer Placeholder 9"/>
          <p:cNvSpPr>
            <a:spLocks noGrp="1"/>
          </p:cNvSpPr>
          <p:nvPr>
            <p:ph type="ftr" sz="quarter" idx="12"/>
          </p:nvPr>
        </p:nvSpPr>
        <p:spPr/>
        <p:txBody>
          <a:bodyPr/>
          <a:lstStyle>
            <a:lvl1pPr>
              <a:defRPr/>
            </a:lvl1pPr>
          </a:lstStyle>
          <a:p>
            <a:r>
              <a:rPr lang="en-US">
                <a:solidFill>
                  <a:srgbClr val="0F6636"/>
                </a:solidFill>
              </a:rPr>
              <a:t>HEP Program Status &amp; Funding Opportuntis at FNAL Users Meeting - 6/15/2016</a:t>
            </a:r>
            <a:endParaRPr lang="en-US" dirty="0">
              <a:solidFill>
                <a:srgbClr val="0F6636"/>
              </a:solidFill>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2"/>
          <p:cNvSpPr>
            <a:spLocks noGrp="1"/>
          </p:cNvSpPr>
          <p:nvPr>
            <p:ph idx="1"/>
          </p:nvPr>
        </p:nvSpPr>
        <p:spPr>
          <a:xfrm>
            <a:off x="152400" y="866776"/>
            <a:ext cx="8839199" cy="56372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53693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8" name="Picture 7"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a:t>Click to edit Master title style</a:t>
            </a:r>
            <a:endParaRPr lang="en-US" dirty="0"/>
          </a:p>
        </p:txBody>
      </p:sp>
    </p:spTree>
    <p:extLst>
      <p:ext uri="{BB962C8B-B14F-4D97-AF65-F5344CB8AC3E}">
        <p14:creationId xmlns:p14="http://schemas.microsoft.com/office/powerpoint/2010/main" val="23827284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
        <p:nvSpPr>
          <p:cNvPr id="9" name="Slide Number Placeholder 8"/>
          <p:cNvSpPr>
            <a:spLocks noGrp="1"/>
          </p:cNvSpPr>
          <p:nvPr>
            <p:ph type="sldNum" sz="quarter" idx="11"/>
          </p:nvPr>
        </p:nvSpPr>
        <p:spPr/>
        <p:txBody>
          <a:bodyPr/>
          <a:lstStyle/>
          <a:p>
            <a:fld id="{26CA2777-A89F-4130-B308-73BB65955918}" type="slidenum">
              <a:rPr lang="en-US" smtClean="0">
                <a:solidFill>
                  <a:srgbClr val="0F6636"/>
                </a:solidFill>
              </a:rPr>
              <a:pPr/>
              <a:t>‹#›</a:t>
            </a:fld>
            <a:endParaRPr lang="en-US">
              <a:solidFill>
                <a:srgbClr val="0F6636"/>
              </a:solidFill>
            </a:endParaRPr>
          </a:p>
        </p:txBody>
      </p:sp>
      <p:sp>
        <p:nvSpPr>
          <p:cNvPr id="10" name="Footer Placeholder 9"/>
          <p:cNvSpPr>
            <a:spLocks noGrp="1"/>
          </p:cNvSpPr>
          <p:nvPr>
            <p:ph type="ftr" sz="quarter" idx="12"/>
          </p:nvPr>
        </p:nvSpPr>
        <p:spPr/>
        <p:txBody>
          <a:bodyPr/>
          <a:lstStyle/>
          <a:p>
            <a:r>
              <a:rPr lang="en-US">
                <a:solidFill>
                  <a:srgbClr val="0F6636"/>
                </a:solidFill>
              </a:rPr>
              <a:t>Strategic Messaging &amp; Communications - 4/13/2015</a:t>
            </a:r>
          </a:p>
        </p:txBody>
      </p:sp>
    </p:spTree>
    <p:extLst>
      <p:ext uri="{BB962C8B-B14F-4D97-AF65-F5344CB8AC3E}">
        <p14:creationId xmlns:p14="http://schemas.microsoft.com/office/powerpoint/2010/main" val="37470107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790506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a:t>Click to edit Master title style</a:t>
            </a:r>
            <a:endParaRPr lang="en-US" dirty="0"/>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a:t>
            </a:fld>
            <a:endParaRPr lang="en-US">
              <a:solidFill>
                <a:srgbClr val="0F6636"/>
              </a:solidFill>
            </a:endParaRPr>
          </a:p>
        </p:txBody>
      </p:sp>
      <p:sp>
        <p:nvSpPr>
          <p:cNvPr id="10" name="Footer Placeholder 9"/>
          <p:cNvSpPr>
            <a:spLocks noGrp="1"/>
          </p:cNvSpPr>
          <p:nvPr>
            <p:ph type="ftr" sz="quarter" idx="12"/>
          </p:nvPr>
        </p:nvSpPr>
        <p:spPr/>
        <p:txBody>
          <a:bodyPr/>
          <a:lstStyle>
            <a:lvl1pPr>
              <a:defRPr/>
            </a:lvl1pPr>
          </a:lstStyle>
          <a:p>
            <a:r>
              <a:rPr lang="en-US">
                <a:solidFill>
                  <a:srgbClr val="0F6636"/>
                </a:solidFill>
              </a:rPr>
              <a:t>Strategic Messaging &amp; Communications - 4/13/2015</a:t>
            </a:r>
            <a:endParaRPr lang="en-US" dirty="0">
              <a:solidFill>
                <a:srgbClr val="0F6636"/>
              </a:solidFill>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2"/>
          <p:cNvSpPr>
            <a:spLocks noGrp="1"/>
          </p:cNvSpPr>
          <p:nvPr>
            <p:ph idx="1"/>
          </p:nvPr>
        </p:nvSpPr>
        <p:spPr>
          <a:xfrm>
            <a:off x="152400" y="866776"/>
            <a:ext cx="8839199" cy="56372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5114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Rectangle 5"/>
          <p:cNvSpPr/>
          <p:nvPr userDrawn="1"/>
        </p:nvSpPr>
        <p:spPr>
          <a:xfrm>
            <a:off x="-69011" y="0"/>
            <a:ext cx="92906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a:solidFill>
                <a:srgbClr val="FFFFFF"/>
              </a:solidFill>
            </a:endParaRPr>
          </a:p>
        </p:txBody>
      </p:sp>
      <p:sp>
        <p:nvSpPr>
          <p:cNvPr id="3" name="Rectangle 6"/>
          <p:cNvSpPr>
            <a:spLocks noGrp="1" noChangeArrowheads="1"/>
          </p:cNvSpPr>
          <p:nvPr>
            <p:ph type="sldNum" sz="quarter" idx="10"/>
          </p:nvPr>
        </p:nvSpPr>
        <p:spPr>
          <a:ln/>
        </p:spPr>
        <p:txBody>
          <a:bodyPr/>
          <a:lstStyle>
            <a:lvl1pPr>
              <a:defRPr/>
            </a:lvl1pPr>
          </a:lstStyle>
          <a:p>
            <a:pPr>
              <a:defRPr/>
            </a:pPr>
            <a:fld id="{3C702BBD-2EB0-4C44-92BD-C12C7EDA54A5}" type="slidenum">
              <a:rPr lang="en-US">
                <a:solidFill>
                  <a:srgbClr val="0F6636"/>
                </a:solidFill>
              </a:rPr>
              <a:pPr>
                <a:defRPr/>
              </a:pPr>
              <a:t>‹#›</a:t>
            </a:fld>
            <a:endParaRPr lang="en-US">
              <a:solidFill>
                <a:srgbClr val="0F6636"/>
              </a:solidFill>
            </a:endParaRPr>
          </a:p>
        </p:txBody>
      </p:sp>
      <p:sp>
        <p:nvSpPr>
          <p:cNvPr id="4" name="Title Placeholder 1"/>
          <p:cNvSpPr>
            <a:spLocks noGrp="1"/>
          </p:cNvSpPr>
          <p:nvPr>
            <p:ph type="title"/>
          </p:nvPr>
        </p:nvSpPr>
        <p:spPr bwMode="auto">
          <a:xfrm>
            <a:off x="0" y="0"/>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a:t>Click to edit Master title style</a:t>
            </a:r>
          </a:p>
        </p:txBody>
      </p:sp>
      <p:sp>
        <p:nvSpPr>
          <p:cNvPr id="5" name="Footer Placeholder 2"/>
          <p:cNvSpPr>
            <a:spLocks noGrp="1"/>
          </p:cNvSpPr>
          <p:nvPr>
            <p:ph type="ftr" sz="quarter" idx="11"/>
          </p:nvPr>
        </p:nvSpPr>
        <p:spPr>
          <a:xfrm>
            <a:off x="3124200" y="6356350"/>
            <a:ext cx="5334000" cy="365125"/>
          </a:xfrm>
        </p:spPr>
        <p:txBody>
          <a:bodyPr/>
          <a:lstStyle>
            <a:lvl1pPr>
              <a:defRPr/>
            </a:lvl1pPr>
          </a:lstStyle>
          <a:p>
            <a:r>
              <a:rPr lang="en-US">
                <a:solidFill>
                  <a:srgbClr val="0F6636"/>
                </a:solidFill>
              </a:rPr>
              <a:t>High Energy Physics Program Overview for NRI-MEXT Survey - 2/5/2015</a:t>
            </a:r>
            <a:endParaRPr lang="en-US" dirty="0">
              <a:solidFill>
                <a:srgbClr val="0F6636"/>
              </a:solidFill>
            </a:endParaRPr>
          </a:p>
        </p:txBody>
      </p:sp>
    </p:spTree>
    <p:extLst>
      <p:ext uri="{BB962C8B-B14F-4D97-AF65-F5344CB8AC3E}">
        <p14:creationId xmlns:p14="http://schemas.microsoft.com/office/powerpoint/2010/main" val="37992294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Short Title and Content">
    <p:spTree>
      <p:nvGrpSpPr>
        <p:cNvPr id="1" name=""/>
        <p:cNvGrpSpPr/>
        <p:nvPr/>
      </p:nvGrpSpPr>
      <p:grpSpPr>
        <a:xfrm>
          <a:off x="0" y="0"/>
          <a:ext cx="0" cy="0"/>
          <a:chOff x="0" y="0"/>
          <a:chExt cx="0" cy="0"/>
        </a:xfrm>
      </p:grpSpPr>
      <p:sp>
        <p:nvSpPr>
          <p:cNvPr id="8" name="Rectangle 7"/>
          <p:cNvSpPr/>
          <p:nvPr userDrawn="1"/>
        </p:nvSpPr>
        <p:spPr>
          <a:xfrm>
            <a:off x="228600" y="1371600"/>
            <a:ext cx="8686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152400"/>
            <a:ext cx="7924800" cy="533400"/>
          </a:xfrm>
        </p:spPr>
        <p:txBody>
          <a:bodyPr>
            <a:no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457200" y="874594"/>
            <a:ext cx="8229600" cy="5526206"/>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077200" y="6553202"/>
            <a:ext cx="990600" cy="365125"/>
          </a:xfrm>
        </p:spPr>
        <p:txBody>
          <a:bodyPr/>
          <a:lstStyle/>
          <a:p>
            <a:fld id="{91DFA1AB-09A5-4294-9136-F290C8005C6B}" type="slidenum">
              <a:rPr lang="en-US" smtClean="0">
                <a:solidFill>
                  <a:srgbClr val="2185AA"/>
                </a:solidFill>
              </a:rPr>
              <a:pPr/>
              <a:t>‹#›</a:t>
            </a:fld>
            <a:endParaRPr lang="en-US" dirty="0">
              <a:solidFill>
                <a:srgbClr val="2185AA"/>
              </a:solidFill>
            </a:endParaRPr>
          </a:p>
        </p:txBody>
      </p:sp>
      <p:cxnSp>
        <p:nvCxnSpPr>
          <p:cNvPr id="7" name="Straight Connector 6"/>
          <p:cNvCxnSpPr/>
          <p:nvPr userDrawn="1"/>
        </p:nvCxnSpPr>
        <p:spPr>
          <a:xfrm>
            <a:off x="152400" y="762000"/>
            <a:ext cx="85344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52402"/>
            <a:ext cx="533400" cy="525103"/>
          </a:xfrm>
          <a:prstGeom prst="rect">
            <a:avLst/>
          </a:prstGeom>
        </p:spPr>
      </p:pic>
    </p:spTree>
    <p:extLst>
      <p:ext uri="{BB962C8B-B14F-4D97-AF65-F5344CB8AC3E}">
        <p14:creationId xmlns:p14="http://schemas.microsoft.com/office/powerpoint/2010/main" val="4182092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Lankford</a:t>
            </a:r>
          </a:p>
        </p:txBody>
      </p:sp>
      <p:sp>
        <p:nvSpPr>
          <p:cNvPr id="9" name="Slide Number Placeholder 5"/>
          <p:cNvSpPr>
            <a:spLocks noGrp="1"/>
          </p:cNvSpPr>
          <p:nvPr>
            <p:ph type="sldNum" sz="quarter" idx="12"/>
          </p:nvPr>
        </p:nvSpPr>
        <p:spPr/>
        <p:txBody>
          <a:bodyPr/>
          <a:lstStyle>
            <a:lvl1pPr>
              <a:defRPr/>
            </a:lvl1pPr>
          </a:lstStyle>
          <a:p>
            <a:fld id="{B445FA13-D4CF-4AF8-B30A-74532102A221}" type="slidenum">
              <a:rPr lang="en-US"/>
              <a:pPr/>
              <a:t>‹#›</a:t>
            </a:fld>
            <a:endParaRPr lang="en-US"/>
          </a:p>
        </p:txBody>
      </p:sp>
    </p:spTree>
    <p:extLst>
      <p:ext uri="{BB962C8B-B14F-4D97-AF65-F5344CB8AC3E}">
        <p14:creationId xmlns:p14="http://schemas.microsoft.com/office/powerpoint/2010/main" val="793842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Rectangle 4"/>
          <p:cNvSpPr/>
          <p:nvPr userDrawn="1"/>
        </p:nvSpPr>
        <p:spPr>
          <a:xfrm>
            <a:off x="228600" y="1371600"/>
            <a:ext cx="8686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p:nvPr userDrawn="1"/>
        </p:nvCxnSpPr>
        <p:spPr>
          <a:xfrm>
            <a:off x="457200" y="152400"/>
            <a:ext cx="82296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6881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8" name="Picture 7"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dirty="0"/>
              <a:t>Click to edit Master title style</a:t>
            </a:r>
          </a:p>
        </p:txBody>
      </p:sp>
    </p:spTree>
    <p:extLst>
      <p:ext uri="{BB962C8B-B14F-4D97-AF65-F5344CB8AC3E}">
        <p14:creationId xmlns:p14="http://schemas.microsoft.com/office/powerpoint/2010/main" val="1551316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dirty="0"/>
              <a:t>Click to edit Master title style</a:t>
            </a:r>
          </a:p>
        </p:txBody>
      </p:sp>
      <p:sp>
        <p:nvSpPr>
          <p:cNvPr id="9" name="Slide Number Placeholder 8"/>
          <p:cNvSpPr>
            <a:spLocks noGrp="1"/>
          </p:cNvSpPr>
          <p:nvPr>
            <p:ph type="sldNum" sz="quarter" idx="11"/>
          </p:nvPr>
        </p:nvSpPr>
        <p:spPr/>
        <p:txBody>
          <a:bodyPr/>
          <a:lstStyle>
            <a:lvl1pPr>
              <a:defRPr b="1"/>
            </a:lvl1pPr>
          </a:lstStyle>
          <a:p>
            <a:fld id="{26CA2777-A89F-4130-B308-73BB65955918}" type="slidenum">
              <a:rPr lang="en-US" smtClean="0">
                <a:solidFill>
                  <a:srgbClr val="0F6636"/>
                </a:solidFill>
              </a:rPr>
              <a:pPr/>
              <a:t>‹#›</a:t>
            </a:fld>
            <a:endParaRPr lang="en-US" dirty="0">
              <a:solidFill>
                <a:srgbClr val="0F6636"/>
              </a:solidFill>
            </a:endParaRPr>
          </a:p>
        </p:txBody>
      </p:sp>
      <p:sp>
        <p:nvSpPr>
          <p:cNvPr id="10" name="Footer Placeholder 9"/>
          <p:cNvSpPr>
            <a:spLocks noGrp="1"/>
          </p:cNvSpPr>
          <p:nvPr>
            <p:ph type="ftr" sz="quarter" idx="12"/>
          </p:nvPr>
        </p:nvSpPr>
        <p:spPr/>
        <p:txBody>
          <a:bodyPr/>
          <a:lstStyle>
            <a:lvl1pPr>
              <a:defRPr b="1"/>
            </a:lvl1pPr>
          </a:lstStyle>
          <a:p>
            <a:pPr fontAlgn="auto">
              <a:spcBef>
                <a:spcPts val="0"/>
              </a:spcBef>
              <a:spcAft>
                <a:spcPts val="0"/>
              </a:spcAft>
            </a:pPr>
            <a:r>
              <a:rPr lang="en-US">
                <a:solidFill>
                  <a:srgbClr val="0F6636"/>
                </a:solidFill>
              </a:rPr>
              <a:t>APS DPF Executive Committee Meeting - January 2017</a:t>
            </a:r>
            <a:endParaRPr lang="en-US" dirty="0">
              <a:solidFill>
                <a:srgbClr val="0F6636"/>
              </a:solidFill>
            </a:endParaRPr>
          </a:p>
        </p:txBody>
      </p:sp>
    </p:spTree>
    <p:extLst>
      <p:ext uri="{BB962C8B-B14F-4D97-AF65-F5344CB8AC3E}">
        <p14:creationId xmlns:p14="http://schemas.microsoft.com/office/powerpoint/2010/main" val="5858276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b="0"/>
            </a:lvl1pPr>
          </a:lstStyle>
          <a:p>
            <a:pPr>
              <a:defRPr/>
            </a:pPr>
            <a:fld id="{56929663-6CA7-4931-8F5D-849FE6A4CD44}" type="slidenum">
              <a:rPr lang="en-US" smtClean="0">
                <a:solidFill>
                  <a:srgbClr val="0F6636"/>
                </a:solidFill>
              </a:rPr>
              <a:pPr>
                <a:defRPr/>
              </a:pPr>
              <a:t>‹#›</a:t>
            </a:fld>
            <a:endParaRPr lang="en-US" dirty="0">
              <a:solidFill>
                <a:srgbClr val="0F6636"/>
              </a:solidFill>
            </a:endParaRPr>
          </a:p>
        </p:txBody>
      </p:sp>
    </p:spTree>
    <p:extLst>
      <p:ext uri="{BB962C8B-B14F-4D97-AF65-F5344CB8AC3E}">
        <p14:creationId xmlns:p14="http://schemas.microsoft.com/office/powerpoint/2010/main" val="36341908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dirty="0"/>
              <a:t>Click to edit Master title style</a:t>
            </a:r>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a:t>
            </a:fld>
            <a:endParaRPr lang="en-US">
              <a:solidFill>
                <a:srgbClr val="0F6636"/>
              </a:solidFill>
            </a:endParaRPr>
          </a:p>
        </p:txBody>
      </p:sp>
      <p:sp>
        <p:nvSpPr>
          <p:cNvPr id="10" name="Footer Placeholder 9"/>
          <p:cNvSpPr>
            <a:spLocks noGrp="1"/>
          </p:cNvSpPr>
          <p:nvPr>
            <p:ph type="ftr" sz="quarter" idx="12"/>
          </p:nvPr>
        </p:nvSpPr>
        <p:spPr/>
        <p:txBody>
          <a:bodyPr/>
          <a:lstStyle>
            <a:lvl1pPr>
              <a:defRPr/>
            </a:lvl1pPr>
          </a:lstStyle>
          <a:p>
            <a:r>
              <a:rPr lang="en-US">
                <a:solidFill>
                  <a:srgbClr val="0F6636"/>
                </a:solidFill>
              </a:rPr>
              <a:t>APS DPF Executive Committee Meeting - January 2017</a:t>
            </a:r>
            <a:endParaRPr lang="en-US" dirty="0">
              <a:solidFill>
                <a:srgbClr val="0F6636"/>
              </a:solidFill>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2"/>
          <p:cNvSpPr>
            <a:spLocks noGrp="1"/>
          </p:cNvSpPr>
          <p:nvPr>
            <p:ph idx="1"/>
          </p:nvPr>
        </p:nvSpPr>
        <p:spPr>
          <a:xfrm>
            <a:off x="152400" y="866776"/>
            <a:ext cx="8839199" cy="5637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55144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dirty="0">
              <a:solidFill>
                <a:srgbClr val="FFFFFF"/>
              </a:solidFill>
            </a:endParaRPr>
          </a:p>
        </p:txBody>
      </p:sp>
      <p:pic>
        <p:nvPicPr>
          <p:cNvPr id="8" name="Picture 7" descr="horizontal-logo-green-text.jpg"/>
          <p:cNvPicPr>
            <a:picLocks noChangeAspect="1"/>
          </p:cNvPicPr>
          <p:nvPr userDrawn="1"/>
        </p:nvPicPr>
        <p:blipFill>
          <a:blip r:embed="rId3" cstate="print"/>
          <a:srcRect/>
          <a:stretch>
            <a:fillRect/>
          </a:stretch>
        </p:blipFill>
        <p:spPr bwMode="auto">
          <a:xfrm>
            <a:off x="1905000" y="304802"/>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dirty="0"/>
              <a:t>Click to edit Master title style</a:t>
            </a:r>
          </a:p>
        </p:txBody>
      </p:sp>
    </p:spTree>
    <p:extLst>
      <p:ext uri="{BB962C8B-B14F-4D97-AF65-F5344CB8AC3E}">
        <p14:creationId xmlns:p14="http://schemas.microsoft.com/office/powerpoint/2010/main" val="17639057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dirty="0"/>
              <a:t>Click to edit Master title style</a:t>
            </a:r>
          </a:p>
        </p:txBody>
      </p:sp>
      <p:sp>
        <p:nvSpPr>
          <p:cNvPr id="9" name="Slide Number Placeholder 8"/>
          <p:cNvSpPr>
            <a:spLocks noGrp="1"/>
          </p:cNvSpPr>
          <p:nvPr>
            <p:ph type="sldNum" sz="quarter" idx="11"/>
          </p:nvPr>
        </p:nvSpPr>
        <p:spPr/>
        <p:txBody>
          <a:bodyPr/>
          <a:lstStyle/>
          <a:p>
            <a:fld id="{26CA2777-A89F-4130-B308-73BB65955918}" type="slidenum">
              <a:rPr lang="en-US" smtClean="0">
                <a:solidFill>
                  <a:srgbClr val="0F6636"/>
                </a:solidFill>
              </a:rPr>
              <a:pPr/>
              <a:t>‹#›</a:t>
            </a:fld>
            <a:endParaRPr lang="en-US">
              <a:solidFill>
                <a:srgbClr val="0F6636"/>
              </a:solidFill>
            </a:endParaRPr>
          </a:p>
        </p:txBody>
      </p:sp>
      <p:sp>
        <p:nvSpPr>
          <p:cNvPr id="10" name="Footer Placeholder 9"/>
          <p:cNvSpPr>
            <a:spLocks noGrp="1"/>
          </p:cNvSpPr>
          <p:nvPr>
            <p:ph type="ftr" sz="quarter" idx="12"/>
          </p:nvPr>
        </p:nvSpPr>
        <p:spPr/>
        <p:txBody>
          <a:bodyPr/>
          <a:lstStyle/>
          <a:p>
            <a:r>
              <a:rPr lang="en-US">
                <a:solidFill>
                  <a:srgbClr val="0F6636"/>
                </a:solidFill>
              </a:rPr>
              <a:t>US-China - December 2017</a:t>
            </a:r>
          </a:p>
        </p:txBody>
      </p:sp>
    </p:spTree>
    <p:extLst>
      <p:ext uri="{BB962C8B-B14F-4D97-AF65-F5344CB8AC3E}">
        <p14:creationId xmlns:p14="http://schemas.microsoft.com/office/powerpoint/2010/main" val="4525546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6929663-6CA7-4931-8F5D-849FE6A4CD44}" type="slidenum">
              <a:rPr lang="en-US">
                <a:solidFill>
                  <a:srgbClr val="0F6636"/>
                </a:solidFill>
              </a:rPr>
              <a:pPr>
                <a:defRPr/>
              </a:pPr>
              <a:t>‹#›</a:t>
            </a:fld>
            <a:endParaRPr lang="en-US">
              <a:solidFill>
                <a:srgbClr val="0F6636"/>
              </a:solidFill>
            </a:endParaRPr>
          </a:p>
        </p:txBody>
      </p:sp>
    </p:spTree>
    <p:extLst>
      <p:ext uri="{BB962C8B-B14F-4D97-AF65-F5344CB8AC3E}">
        <p14:creationId xmlns:p14="http://schemas.microsoft.com/office/powerpoint/2010/main" val="37698331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dirty="0"/>
              <a:t>Click to edit Master title style</a:t>
            </a:r>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a:t>
            </a:fld>
            <a:endParaRPr lang="en-US">
              <a:solidFill>
                <a:srgbClr val="0F6636"/>
              </a:solidFill>
            </a:endParaRPr>
          </a:p>
        </p:txBody>
      </p:sp>
      <p:sp>
        <p:nvSpPr>
          <p:cNvPr id="10" name="Footer Placeholder 9"/>
          <p:cNvSpPr>
            <a:spLocks noGrp="1"/>
          </p:cNvSpPr>
          <p:nvPr>
            <p:ph type="ftr" sz="quarter" idx="12"/>
          </p:nvPr>
        </p:nvSpPr>
        <p:spPr/>
        <p:txBody>
          <a:bodyPr/>
          <a:lstStyle>
            <a:lvl1pPr>
              <a:defRPr/>
            </a:lvl1pPr>
          </a:lstStyle>
          <a:p>
            <a:r>
              <a:rPr lang="en-US">
                <a:solidFill>
                  <a:srgbClr val="0F6636"/>
                </a:solidFill>
              </a:rPr>
              <a:t>US-China - December 2017</a:t>
            </a:r>
            <a:endParaRPr lang="en-US" dirty="0">
              <a:solidFill>
                <a:srgbClr val="0F6636"/>
              </a:solidFill>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12" name="Text Placeholder 2"/>
          <p:cNvSpPr>
            <a:spLocks noGrp="1"/>
          </p:cNvSpPr>
          <p:nvPr>
            <p:ph idx="1"/>
          </p:nvPr>
        </p:nvSpPr>
        <p:spPr>
          <a:xfrm>
            <a:off x="152401" y="866776"/>
            <a:ext cx="8839199" cy="5637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38942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85208" y="197436"/>
            <a:ext cx="5165725" cy="723900"/>
          </a:xfrm>
        </p:spPr>
        <p:txBody>
          <a:bodyPr/>
          <a:lstStyle>
            <a:lvl1pPr marL="0" indent="0">
              <a:defRPr b="1">
                <a:solidFill>
                  <a:srgbClr val="285C00"/>
                </a:solidFill>
                <a:latin typeface="Cambria" pitchFamily="18" charset="0"/>
              </a:defRPr>
            </a:lvl1pPr>
          </a:lstStyle>
          <a:p>
            <a:r>
              <a:rPr lang="en-US" dirty="0"/>
              <a:t>Click to edit Master title style</a:t>
            </a:r>
          </a:p>
        </p:txBody>
      </p:sp>
      <p:sp>
        <p:nvSpPr>
          <p:cNvPr id="3" name="Rectangle 6"/>
          <p:cNvSpPr>
            <a:spLocks noGrp="1" noChangeArrowheads="1"/>
          </p:cNvSpPr>
          <p:nvPr>
            <p:ph type="sldNum" sz="quarter" idx="10"/>
          </p:nvPr>
        </p:nvSpPr>
        <p:spPr/>
        <p:txBody>
          <a:bodyPr rtlCol="0"/>
          <a:lstStyle>
            <a:lvl1pPr fontAlgn="auto">
              <a:spcBef>
                <a:spcPts val="0"/>
              </a:spcBef>
              <a:spcAft>
                <a:spcPts val="0"/>
              </a:spcAft>
              <a:defRPr>
                <a:latin typeface="Arial" pitchFamily="34" charset="0"/>
                <a:cs typeface="Arial" pitchFamily="34" charset="0"/>
              </a:defRPr>
            </a:lvl1pPr>
          </a:lstStyle>
          <a:p>
            <a:pPr>
              <a:defRPr/>
            </a:pPr>
            <a:fld id="{1FFB7871-1E57-4C91-9CAF-C8320E468525}" type="slidenum">
              <a:rPr lang="en-US"/>
              <a:pPr>
                <a:defRPr/>
              </a:pPr>
              <a:t>‹#›</a:t>
            </a:fld>
            <a:endParaRPr lang="en-US"/>
          </a:p>
        </p:txBody>
      </p:sp>
    </p:spTree>
    <p:extLst>
      <p:ext uri="{BB962C8B-B14F-4D97-AF65-F5344CB8AC3E}">
        <p14:creationId xmlns:p14="http://schemas.microsoft.com/office/powerpoint/2010/main" val="1771343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Lankford</a:t>
            </a:r>
          </a:p>
        </p:txBody>
      </p:sp>
      <p:sp>
        <p:nvSpPr>
          <p:cNvPr id="5" name="Slide Number Placeholder 5"/>
          <p:cNvSpPr>
            <a:spLocks noGrp="1"/>
          </p:cNvSpPr>
          <p:nvPr>
            <p:ph type="sldNum" sz="quarter" idx="12"/>
          </p:nvPr>
        </p:nvSpPr>
        <p:spPr/>
        <p:txBody>
          <a:bodyPr/>
          <a:lstStyle>
            <a:lvl1pPr>
              <a:defRPr/>
            </a:lvl1pPr>
          </a:lstStyle>
          <a:p>
            <a:fld id="{8CF047EE-7620-40A6-9064-25EB24A898A8}" type="slidenum">
              <a:rPr lang="en-US"/>
              <a:pPr/>
              <a:t>‹#›</a:t>
            </a:fld>
            <a:endParaRPr lang="en-US"/>
          </a:p>
        </p:txBody>
      </p:sp>
    </p:spTree>
    <p:extLst>
      <p:ext uri="{BB962C8B-B14F-4D97-AF65-F5344CB8AC3E}">
        <p14:creationId xmlns:p14="http://schemas.microsoft.com/office/powerpoint/2010/main" val="41963025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endParaRPr>
          </a:p>
        </p:txBody>
      </p:sp>
      <p:pic>
        <p:nvPicPr>
          <p:cNvPr id="8" name="Picture 7" descr="horizontal-logo-green-text.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dirty="0"/>
              <a:t>Click to edit Master title style</a:t>
            </a:r>
          </a:p>
        </p:txBody>
      </p:sp>
    </p:spTree>
    <p:extLst>
      <p:ext uri="{BB962C8B-B14F-4D97-AF65-F5344CB8AC3E}">
        <p14:creationId xmlns:p14="http://schemas.microsoft.com/office/powerpoint/2010/main" val="22054961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dirty="0"/>
              <a:t>Click to edit Master title style</a:t>
            </a:r>
          </a:p>
        </p:txBody>
      </p:sp>
      <p:sp>
        <p:nvSpPr>
          <p:cNvPr id="9" name="Slide Number Placeholder 8"/>
          <p:cNvSpPr>
            <a:spLocks noGrp="1"/>
          </p:cNvSpPr>
          <p:nvPr>
            <p:ph type="sldNum" sz="quarter" idx="11"/>
          </p:nvPr>
        </p:nvSpPr>
        <p:spPr/>
        <p:txBody>
          <a:bodyPr/>
          <a:lstStyle/>
          <a:p>
            <a:fld id="{26CA2777-A89F-4130-B308-73BB65955918}" type="slidenum">
              <a:rPr lang="en-US" smtClean="0">
                <a:solidFill>
                  <a:srgbClr val="0F6636"/>
                </a:solidFill>
              </a:rPr>
              <a:pPr/>
              <a:t>‹#›</a:t>
            </a:fld>
            <a:endParaRPr lang="en-US">
              <a:solidFill>
                <a:srgbClr val="0F6636"/>
              </a:solidFill>
            </a:endParaRPr>
          </a:p>
        </p:txBody>
      </p:sp>
      <p:sp>
        <p:nvSpPr>
          <p:cNvPr id="10" name="Footer Placeholder 9"/>
          <p:cNvSpPr>
            <a:spLocks noGrp="1"/>
          </p:cNvSpPr>
          <p:nvPr>
            <p:ph type="ftr" sz="quarter" idx="12"/>
          </p:nvPr>
        </p:nvSpPr>
        <p:spPr/>
        <p:txBody>
          <a:bodyPr/>
          <a:lstStyle/>
          <a:p>
            <a:r>
              <a:rPr lang="en-US">
                <a:solidFill>
                  <a:srgbClr val="0F6636"/>
                </a:solidFill>
              </a:rPr>
              <a:t>HEP Program Overview - April 2017</a:t>
            </a:r>
          </a:p>
        </p:txBody>
      </p:sp>
    </p:spTree>
    <p:extLst>
      <p:ext uri="{BB962C8B-B14F-4D97-AF65-F5344CB8AC3E}">
        <p14:creationId xmlns:p14="http://schemas.microsoft.com/office/powerpoint/2010/main" val="22169452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6929663-6CA7-4931-8F5D-849FE6A4CD44}" type="slidenum">
              <a:rPr lang="en-US">
                <a:solidFill>
                  <a:srgbClr val="0F6636"/>
                </a:solidFill>
              </a:rPr>
              <a:pPr>
                <a:defRPr/>
              </a:pPr>
              <a:t>‹#›</a:t>
            </a:fld>
            <a:endParaRPr lang="en-US">
              <a:solidFill>
                <a:srgbClr val="0F6636"/>
              </a:solidFill>
            </a:endParaRPr>
          </a:p>
        </p:txBody>
      </p:sp>
    </p:spTree>
    <p:extLst>
      <p:ext uri="{BB962C8B-B14F-4D97-AF65-F5344CB8AC3E}">
        <p14:creationId xmlns:p14="http://schemas.microsoft.com/office/powerpoint/2010/main" val="33341964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dirty="0"/>
              <a:t>Click to edit Master title style</a:t>
            </a:r>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a:t>
            </a:fld>
            <a:endParaRPr lang="en-US">
              <a:solidFill>
                <a:srgbClr val="0F6636"/>
              </a:solidFill>
            </a:endParaRPr>
          </a:p>
        </p:txBody>
      </p:sp>
      <p:sp>
        <p:nvSpPr>
          <p:cNvPr id="10" name="Footer Placeholder 9"/>
          <p:cNvSpPr>
            <a:spLocks noGrp="1"/>
          </p:cNvSpPr>
          <p:nvPr>
            <p:ph type="ftr" sz="quarter" idx="12"/>
          </p:nvPr>
        </p:nvSpPr>
        <p:spPr/>
        <p:txBody>
          <a:bodyPr/>
          <a:lstStyle>
            <a:lvl1pPr>
              <a:defRPr/>
            </a:lvl1pPr>
          </a:lstStyle>
          <a:p>
            <a:r>
              <a:rPr lang="en-US">
                <a:solidFill>
                  <a:srgbClr val="0F6636"/>
                </a:solidFill>
              </a:rPr>
              <a:t>HEP Program Overview - April 2017</a:t>
            </a:r>
            <a:endParaRPr lang="en-US" dirty="0">
              <a:solidFill>
                <a:srgbClr val="0F6636"/>
              </a:solidFill>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12" name="Text Placeholder 2"/>
          <p:cNvSpPr>
            <a:spLocks noGrp="1"/>
          </p:cNvSpPr>
          <p:nvPr>
            <p:ph idx="1"/>
          </p:nvPr>
        </p:nvSpPr>
        <p:spPr>
          <a:xfrm>
            <a:off x="152400" y="866776"/>
            <a:ext cx="8839199" cy="5637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55198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REMOVE 2">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b="1">
              <a:solidFill>
                <a:srgbClr val="000000"/>
              </a:solidFill>
              <a:latin typeface="Arial" charset="0"/>
            </a:endParaRPr>
          </a:p>
        </p:txBody>
      </p:sp>
      <p:sp>
        <p:nvSpPr>
          <p:cNvPr id="3" name="Footer Placeholder 2"/>
          <p:cNvSpPr>
            <a:spLocks noGrp="1"/>
          </p:cNvSpPr>
          <p:nvPr>
            <p:ph type="ftr" sz="quarter" idx="11"/>
          </p:nvPr>
        </p:nvSpPr>
        <p:spPr/>
        <p:txBody>
          <a:bodyPr/>
          <a:lstStyle/>
          <a:p>
            <a:r>
              <a:rPr lang="en-US">
                <a:solidFill>
                  <a:srgbClr val="0F6636"/>
                </a:solidFill>
              </a:rPr>
              <a:t>HEP Program Overview - April 2017</a:t>
            </a:r>
          </a:p>
        </p:txBody>
      </p:sp>
      <p:sp>
        <p:nvSpPr>
          <p:cNvPr id="4" name="Slide Number Placeholder 3"/>
          <p:cNvSpPr>
            <a:spLocks noGrp="1"/>
          </p:cNvSpPr>
          <p:nvPr>
            <p:ph type="sldNum" sz="quarter" idx="12"/>
          </p:nvPr>
        </p:nvSpPr>
        <p:spPr/>
        <p:txBody>
          <a:bodyPr/>
          <a:lstStyle/>
          <a:p>
            <a:fld id="{2E8A42B4-63F8-3749-8A9F-29B7B746D444}" type="slidenum">
              <a:rPr lang="en-US" smtClean="0">
                <a:solidFill>
                  <a:srgbClr val="0F6636"/>
                </a:solidFill>
              </a:rPr>
              <a:pPr/>
              <a:t>‹#›</a:t>
            </a:fld>
            <a:endParaRPr lang="en-US">
              <a:solidFill>
                <a:srgbClr val="0F6636"/>
              </a:solidFill>
            </a:endParaRPr>
          </a:p>
        </p:txBody>
      </p:sp>
    </p:spTree>
    <p:extLst>
      <p:ext uri="{BB962C8B-B14F-4D97-AF65-F5344CB8AC3E}">
        <p14:creationId xmlns:p14="http://schemas.microsoft.com/office/powerpoint/2010/main" val="12231100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dirty="0">
              <a:solidFill>
                <a:srgbClr val="FFFFFF"/>
              </a:solidFill>
            </a:endParaRPr>
          </a:p>
        </p:txBody>
      </p:sp>
      <p:pic>
        <p:nvPicPr>
          <p:cNvPr id="8" name="Picture 7" descr="horizontal-logo-green-text.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dirty="0"/>
              <a:t>Click to edit Master title style</a:t>
            </a:r>
          </a:p>
        </p:txBody>
      </p:sp>
    </p:spTree>
    <p:extLst>
      <p:ext uri="{BB962C8B-B14F-4D97-AF65-F5344CB8AC3E}">
        <p14:creationId xmlns:p14="http://schemas.microsoft.com/office/powerpoint/2010/main" val="33996051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dirty="0"/>
              <a:t>Click to edit Master title style</a:t>
            </a:r>
          </a:p>
        </p:txBody>
      </p:sp>
      <p:sp>
        <p:nvSpPr>
          <p:cNvPr id="9" name="Slide Number Placeholder 8"/>
          <p:cNvSpPr>
            <a:spLocks noGrp="1"/>
          </p:cNvSpPr>
          <p:nvPr>
            <p:ph type="sldNum" sz="quarter" idx="11"/>
          </p:nvPr>
        </p:nvSpPr>
        <p:spPr/>
        <p:txBody>
          <a:bodyPr/>
          <a:lstStyle/>
          <a:p>
            <a:fld id="{26CA2777-A89F-4130-B308-73BB65955918}" type="slidenum">
              <a:rPr lang="en-US" smtClean="0">
                <a:solidFill>
                  <a:srgbClr val="0F6636"/>
                </a:solidFill>
              </a:rPr>
              <a:pPr/>
              <a:t>‹#›</a:t>
            </a:fld>
            <a:endParaRPr lang="en-US">
              <a:solidFill>
                <a:srgbClr val="0F6636"/>
              </a:solidFill>
            </a:endParaRPr>
          </a:p>
        </p:txBody>
      </p:sp>
      <p:sp>
        <p:nvSpPr>
          <p:cNvPr id="10" name="Footer Placeholder 9"/>
          <p:cNvSpPr>
            <a:spLocks noGrp="1"/>
          </p:cNvSpPr>
          <p:nvPr>
            <p:ph type="ftr" sz="quarter" idx="12"/>
          </p:nvPr>
        </p:nvSpPr>
        <p:spPr/>
        <p:txBody>
          <a:bodyPr/>
          <a:lstStyle/>
          <a:p>
            <a:r>
              <a:rPr lang="en-US">
                <a:solidFill>
                  <a:srgbClr val="0F6636"/>
                </a:solidFill>
              </a:rPr>
              <a:t>US-China - December 2017</a:t>
            </a:r>
          </a:p>
        </p:txBody>
      </p:sp>
    </p:spTree>
    <p:extLst>
      <p:ext uri="{BB962C8B-B14F-4D97-AF65-F5344CB8AC3E}">
        <p14:creationId xmlns:p14="http://schemas.microsoft.com/office/powerpoint/2010/main" val="41135098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6929663-6CA7-4931-8F5D-849FE6A4CD44}" type="slidenum">
              <a:rPr lang="en-US">
                <a:solidFill>
                  <a:srgbClr val="0F6636"/>
                </a:solidFill>
              </a:rPr>
              <a:pPr>
                <a:defRPr/>
              </a:pPr>
              <a:t>‹#›</a:t>
            </a:fld>
            <a:endParaRPr lang="en-US">
              <a:solidFill>
                <a:srgbClr val="0F6636"/>
              </a:solidFill>
            </a:endParaRPr>
          </a:p>
        </p:txBody>
      </p:sp>
    </p:spTree>
    <p:extLst>
      <p:ext uri="{BB962C8B-B14F-4D97-AF65-F5344CB8AC3E}">
        <p14:creationId xmlns:p14="http://schemas.microsoft.com/office/powerpoint/2010/main" val="16651929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dirty="0"/>
              <a:t>Click to edit Master title style</a:t>
            </a:r>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a:t>
            </a:fld>
            <a:endParaRPr lang="en-US">
              <a:solidFill>
                <a:srgbClr val="0F6636"/>
              </a:solidFill>
            </a:endParaRPr>
          </a:p>
        </p:txBody>
      </p:sp>
      <p:sp>
        <p:nvSpPr>
          <p:cNvPr id="10" name="Footer Placeholder 9"/>
          <p:cNvSpPr>
            <a:spLocks noGrp="1"/>
          </p:cNvSpPr>
          <p:nvPr>
            <p:ph type="ftr" sz="quarter" idx="12"/>
          </p:nvPr>
        </p:nvSpPr>
        <p:spPr/>
        <p:txBody>
          <a:bodyPr/>
          <a:lstStyle>
            <a:lvl1pPr>
              <a:defRPr/>
            </a:lvl1pPr>
          </a:lstStyle>
          <a:p>
            <a:r>
              <a:rPr lang="en-US">
                <a:solidFill>
                  <a:srgbClr val="0F6636"/>
                </a:solidFill>
              </a:rPr>
              <a:t>US-China - December 2017</a:t>
            </a:r>
            <a:endParaRPr lang="en-US" dirty="0">
              <a:solidFill>
                <a:srgbClr val="0F6636"/>
              </a:solidFill>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0">
              <a:solidFill>
                <a:srgbClr val="FFFFFF"/>
              </a:solidFill>
            </a:endParaRPr>
          </a:p>
        </p:txBody>
      </p:sp>
      <p:sp>
        <p:nvSpPr>
          <p:cNvPr id="12" name="Text Placeholder 2"/>
          <p:cNvSpPr>
            <a:spLocks noGrp="1"/>
          </p:cNvSpPr>
          <p:nvPr>
            <p:ph idx="1"/>
          </p:nvPr>
        </p:nvSpPr>
        <p:spPr>
          <a:xfrm>
            <a:off x="152400" y="866776"/>
            <a:ext cx="8839199" cy="5637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62932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REMOVE 2">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US-China - December 2017</a:t>
            </a:r>
          </a:p>
        </p:txBody>
      </p:sp>
      <p:sp>
        <p:nvSpPr>
          <p:cNvPr id="4" name="Slide Number Placeholder 3"/>
          <p:cNvSpPr>
            <a:spLocks noGrp="1"/>
          </p:cNvSpPr>
          <p:nvPr>
            <p:ph type="sldNum" sz="quarter" idx="12"/>
          </p:nvPr>
        </p:nvSpPr>
        <p:spPr/>
        <p:txBody>
          <a:bodyPr/>
          <a:lstStyle/>
          <a:p>
            <a:fld id="{2E8A42B4-63F8-3749-8A9F-29B7B746D444}" type="slidenum">
              <a:rPr lang="en-US" smtClean="0"/>
              <a:t>‹#›</a:t>
            </a:fld>
            <a:endParaRPr lang="en-US"/>
          </a:p>
        </p:txBody>
      </p:sp>
    </p:spTree>
    <p:extLst>
      <p:ext uri="{BB962C8B-B14F-4D97-AF65-F5344CB8AC3E}">
        <p14:creationId xmlns:p14="http://schemas.microsoft.com/office/powerpoint/2010/main" val="3413420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Lankford</a:t>
            </a:r>
          </a:p>
        </p:txBody>
      </p:sp>
      <p:sp>
        <p:nvSpPr>
          <p:cNvPr id="4" name="Slide Number Placeholder 5"/>
          <p:cNvSpPr>
            <a:spLocks noGrp="1"/>
          </p:cNvSpPr>
          <p:nvPr>
            <p:ph type="sldNum" sz="quarter" idx="12"/>
          </p:nvPr>
        </p:nvSpPr>
        <p:spPr/>
        <p:txBody>
          <a:bodyPr/>
          <a:lstStyle>
            <a:lvl1pPr>
              <a:defRPr/>
            </a:lvl1pPr>
          </a:lstStyle>
          <a:p>
            <a:fld id="{36ED128E-3816-4FFB-861C-BEA12F42EE4B}" type="slidenum">
              <a:rPr lang="en-US"/>
              <a:pPr/>
              <a:t>‹#›</a:t>
            </a:fld>
            <a:endParaRPr lang="en-US"/>
          </a:p>
        </p:txBody>
      </p:sp>
    </p:spTree>
    <p:extLst>
      <p:ext uri="{BB962C8B-B14F-4D97-AF65-F5344CB8AC3E}">
        <p14:creationId xmlns:p14="http://schemas.microsoft.com/office/powerpoint/2010/main" val="33752398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endParaRPr>
          </a:p>
        </p:txBody>
      </p:sp>
      <p:pic>
        <p:nvPicPr>
          <p:cNvPr id="8" name="Picture 7" descr="horizontal-logo-green-text.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dirty="0"/>
              <a:t>Click to edit Master title style</a:t>
            </a:r>
          </a:p>
        </p:txBody>
      </p:sp>
    </p:spTree>
    <p:extLst>
      <p:ext uri="{BB962C8B-B14F-4D97-AF65-F5344CB8AC3E}">
        <p14:creationId xmlns:p14="http://schemas.microsoft.com/office/powerpoint/2010/main" val="8209550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dirty="0"/>
              <a:t>Click to edit Master title style</a:t>
            </a:r>
          </a:p>
        </p:txBody>
      </p:sp>
      <p:sp>
        <p:nvSpPr>
          <p:cNvPr id="9" name="Slide Number Placeholder 8"/>
          <p:cNvSpPr>
            <a:spLocks noGrp="1"/>
          </p:cNvSpPr>
          <p:nvPr>
            <p:ph type="sldNum" sz="quarter" idx="11"/>
          </p:nvPr>
        </p:nvSpPr>
        <p:spPr/>
        <p:txBody>
          <a:bodyPr/>
          <a:lstStyle/>
          <a:p>
            <a:fld id="{26CA2777-A89F-4130-B308-73BB65955918}" type="slidenum">
              <a:rPr lang="en-US" smtClean="0">
                <a:solidFill>
                  <a:srgbClr val="0F6636"/>
                </a:solidFill>
              </a:rPr>
              <a:pPr/>
              <a:t>‹#›</a:t>
            </a:fld>
            <a:endParaRPr lang="en-US">
              <a:solidFill>
                <a:srgbClr val="0F6636"/>
              </a:solidFill>
            </a:endParaRPr>
          </a:p>
        </p:txBody>
      </p:sp>
      <p:sp>
        <p:nvSpPr>
          <p:cNvPr id="10" name="Footer Placeholder 9"/>
          <p:cNvSpPr>
            <a:spLocks noGrp="1"/>
          </p:cNvSpPr>
          <p:nvPr>
            <p:ph type="ftr" sz="quarter" idx="12"/>
          </p:nvPr>
        </p:nvSpPr>
        <p:spPr/>
        <p:txBody>
          <a:bodyPr/>
          <a:lstStyle/>
          <a:p>
            <a:r>
              <a:rPr lang="en-US">
                <a:solidFill>
                  <a:srgbClr val="0F6636"/>
                </a:solidFill>
              </a:rPr>
              <a:t>CERN Council Session – September 2017</a:t>
            </a:r>
          </a:p>
        </p:txBody>
      </p:sp>
    </p:spTree>
    <p:extLst>
      <p:ext uri="{BB962C8B-B14F-4D97-AF65-F5344CB8AC3E}">
        <p14:creationId xmlns:p14="http://schemas.microsoft.com/office/powerpoint/2010/main" val="24717031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6929663-6CA7-4931-8F5D-849FE6A4CD44}" type="slidenum">
              <a:rPr lang="en-US">
                <a:solidFill>
                  <a:srgbClr val="0F6636"/>
                </a:solidFill>
              </a:rPr>
              <a:pPr>
                <a:defRPr/>
              </a:pPr>
              <a:t>‹#›</a:t>
            </a:fld>
            <a:endParaRPr lang="en-US">
              <a:solidFill>
                <a:srgbClr val="0F6636"/>
              </a:solidFill>
            </a:endParaRPr>
          </a:p>
        </p:txBody>
      </p:sp>
    </p:spTree>
    <p:extLst>
      <p:ext uri="{BB962C8B-B14F-4D97-AF65-F5344CB8AC3E}">
        <p14:creationId xmlns:p14="http://schemas.microsoft.com/office/powerpoint/2010/main" val="16581236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dirty="0"/>
              <a:t>Click to edit Master title style</a:t>
            </a:r>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a:t>
            </a:fld>
            <a:endParaRPr lang="en-US">
              <a:solidFill>
                <a:srgbClr val="0F6636"/>
              </a:solidFill>
            </a:endParaRPr>
          </a:p>
        </p:txBody>
      </p:sp>
      <p:sp>
        <p:nvSpPr>
          <p:cNvPr id="10" name="Footer Placeholder 9"/>
          <p:cNvSpPr>
            <a:spLocks noGrp="1"/>
          </p:cNvSpPr>
          <p:nvPr>
            <p:ph type="ftr" sz="quarter" idx="12"/>
          </p:nvPr>
        </p:nvSpPr>
        <p:spPr/>
        <p:txBody>
          <a:bodyPr/>
          <a:lstStyle>
            <a:lvl1pPr>
              <a:defRPr/>
            </a:lvl1pPr>
          </a:lstStyle>
          <a:p>
            <a:r>
              <a:rPr lang="en-US">
                <a:solidFill>
                  <a:srgbClr val="0F6636"/>
                </a:solidFill>
              </a:rPr>
              <a:t>CERN Council Session – September 2017</a:t>
            </a:r>
            <a:endParaRPr lang="en-US" dirty="0">
              <a:solidFill>
                <a:srgbClr val="0F6636"/>
              </a:solidFill>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12" name="Text Placeholder 2"/>
          <p:cNvSpPr>
            <a:spLocks noGrp="1"/>
          </p:cNvSpPr>
          <p:nvPr>
            <p:ph idx="1"/>
          </p:nvPr>
        </p:nvSpPr>
        <p:spPr>
          <a:xfrm>
            <a:off x="152400" y="866776"/>
            <a:ext cx="8839199" cy="5637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91891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REMOVE 2">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b="1">
              <a:solidFill>
                <a:srgbClr val="000000"/>
              </a:solidFill>
              <a:latin typeface="Arial" charset="0"/>
            </a:endParaRPr>
          </a:p>
        </p:txBody>
      </p:sp>
      <p:sp>
        <p:nvSpPr>
          <p:cNvPr id="3" name="Footer Placeholder 2"/>
          <p:cNvSpPr>
            <a:spLocks noGrp="1"/>
          </p:cNvSpPr>
          <p:nvPr>
            <p:ph type="ftr" sz="quarter" idx="11"/>
          </p:nvPr>
        </p:nvSpPr>
        <p:spPr/>
        <p:txBody>
          <a:bodyPr/>
          <a:lstStyle/>
          <a:p>
            <a:r>
              <a:rPr lang="en-US">
                <a:solidFill>
                  <a:srgbClr val="0F6636"/>
                </a:solidFill>
              </a:rPr>
              <a:t>CERN Council Session – September 2017</a:t>
            </a:r>
          </a:p>
        </p:txBody>
      </p:sp>
      <p:sp>
        <p:nvSpPr>
          <p:cNvPr id="4" name="Slide Number Placeholder 3"/>
          <p:cNvSpPr>
            <a:spLocks noGrp="1"/>
          </p:cNvSpPr>
          <p:nvPr>
            <p:ph type="sldNum" sz="quarter" idx="12"/>
          </p:nvPr>
        </p:nvSpPr>
        <p:spPr/>
        <p:txBody>
          <a:bodyPr/>
          <a:lstStyle/>
          <a:p>
            <a:fld id="{2E8A42B4-63F8-3749-8A9F-29B7B746D444}" type="slidenum">
              <a:rPr lang="en-US" smtClean="0">
                <a:solidFill>
                  <a:srgbClr val="0F6636"/>
                </a:solidFill>
              </a:rPr>
              <a:pPr/>
              <a:t>‹#›</a:t>
            </a:fld>
            <a:endParaRPr lang="en-US">
              <a:solidFill>
                <a:srgbClr val="0F6636"/>
              </a:solidFill>
            </a:endParaRPr>
          </a:p>
        </p:txBody>
      </p:sp>
    </p:spTree>
    <p:extLst>
      <p:ext uri="{BB962C8B-B14F-4D97-AF65-F5344CB8AC3E}">
        <p14:creationId xmlns:p14="http://schemas.microsoft.com/office/powerpoint/2010/main" val="24793558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endParaRPr>
          </a:p>
        </p:txBody>
      </p:sp>
      <p:pic>
        <p:nvPicPr>
          <p:cNvPr id="8" name="Picture 7"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dirty="0"/>
              <a:t>Click to edit Master title style</a:t>
            </a:r>
          </a:p>
        </p:txBody>
      </p:sp>
    </p:spTree>
    <p:extLst>
      <p:ext uri="{BB962C8B-B14F-4D97-AF65-F5344CB8AC3E}">
        <p14:creationId xmlns:p14="http://schemas.microsoft.com/office/powerpoint/2010/main" val="29459114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dirty="0"/>
              <a:t>Click to edit Master title style</a:t>
            </a:r>
          </a:p>
        </p:txBody>
      </p:sp>
      <p:sp>
        <p:nvSpPr>
          <p:cNvPr id="9" name="Slide Number Placeholder 8"/>
          <p:cNvSpPr>
            <a:spLocks noGrp="1"/>
          </p:cNvSpPr>
          <p:nvPr>
            <p:ph type="sldNum" sz="quarter" idx="11"/>
          </p:nvPr>
        </p:nvSpPr>
        <p:spPr/>
        <p:txBody>
          <a:bodyPr/>
          <a:lstStyle>
            <a:lvl1pPr>
              <a:defRPr b="1"/>
            </a:lvl1pPr>
          </a:lstStyle>
          <a:p>
            <a:fld id="{26CA2777-A89F-4130-B308-73BB65955918}" type="slidenum">
              <a:rPr lang="en-US" smtClean="0">
                <a:solidFill>
                  <a:srgbClr val="0F6636"/>
                </a:solidFill>
              </a:rPr>
              <a:pPr/>
              <a:t>‹#›</a:t>
            </a:fld>
            <a:endParaRPr lang="en-US" dirty="0">
              <a:solidFill>
                <a:srgbClr val="0F6636"/>
              </a:solidFill>
            </a:endParaRPr>
          </a:p>
        </p:txBody>
      </p:sp>
      <p:sp>
        <p:nvSpPr>
          <p:cNvPr id="10" name="Footer Placeholder 9"/>
          <p:cNvSpPr>
            <a:spLocks noGrp="1"/>
          </p:cNvSpPr>
          <p:nvPr>
            <p:ph type="ftr" sz="quarter" idx="12"/>
          </p:nvPr>
        </p:nvSpPr>
        <p:spPr/>
        <p:txBody>
          <a:bodyPr/>
          <a:lstStyle>
            <a:lvl1pPr>
              <a:defRPr b="1"/>
            </a:lvl1pPr>
          </a:lstStyle>
          <a:p>
            <a:r>
              <a:rPr lang="en-US">
                <a:solidFill>
                  <a:srgbClr val="0F6636"/>
                </a:solidFill>
              </a:rPr>
              <a:t>2016 US LHC Users Association Meeting</a:t>
            </a:r>
            <a:endParaRPr lang="en-US" dirty="0">
              <a:solidFill>
                <a:srgbClr val="0F6636"/>
              </a:solidFill>
            </a:endParaRPr>
          </a:p>
        </p:txBody>
      </p:sp>
    </p:spTree>
    <p:extLst>
      <p:ext uri="{BB962C8B-B14F-4D97-AF65-F5344CB8AC3E}">
        <p14:creationId xmlns:p14="http://schemas.microsoft.com/office/powerpoint/2010/main" val="26259367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b="0"/>
            </a:lvl1pPr>
          </a:lstStyle>
          <a:p>
            <a:pPr>
              <a:defRPr/>
            </a:pPr>
            <a:fld id="{56929663-6CA7-4931-8F5D-849FE6A4CD44}" type="slidenum">
              <a:rPr lang="en-US" smtClean="0">
                <a:solidFill>
                  <a:srgbClr val="0F6636"/>
                </a:solidFill>
              </a:rPr>
              <a:pPr>
                <a:defRPr/>
              </a:pPr>
              <a:t>‹#›</a:t>
            </a:fld>
            <a:endParaRPr lang="en-US" dirty="0">
              <a:solidFill>
                <a:srgbClr val="0F6636"/>
              </a:solidFill>
            </a:endParaRPr>
          </a:p>
        </p:txBody>
      </p:sp>
    </p:spTree>
    <p:extLst>
      <p:ext uri="{BB962C8B-B14F-4D97-AF65-F5344CB8AC3E}">
        <p14:creationId xmlns:p14="http://schemas.microsoft.com/office/powerpoint/2010/main" val="615664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dirty="0"/>
              <a:t>Click to edit Master title style</a:t>
            </a:r>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a:t>
            </a:fld>
            <a:endParaRPr lang="en-US">
              <a:solidFill>
                <a:srgbClr val="0F6636"/>
              </a:solidFill>
            </a:endParaRPr>
          </a:p>
        </p:txBody>
      </p:sp>
      <p:sp>
        <p:nvSpPr>
          <p:cNvPr id="10" name="Footer Placeholder 9"/>
          <p:cNvSpPr>
            <a:spLocks noGrp="1"/>
          </p:cNvSpPr>
          <p:nvPr>
            <p:ph type="ftr" sz="quarter" idx="12"/>
          </p:nvPr>
        </p:nvSpPr>
        <p:spPr/>
        <p:txBody>
          <a:bodyPr/>
          <a:lstStyle>
            <a:lvl1pPr>
              <a:defRPr/>
            </a:lvl1pPr>
          </a:lstStyle>
          <a:p>
            <a:r>
              <a:rPr lang="en-US">
                <a:solidFill>
                  <a:srgbClr val="0F6636"/>
                </a:solidFill>
              </a:rPr>
              <a:t>2016 US LHC Users Association Meeting</a:t>
            </a:r>
            <a:endParaRPr lang="en-US" dirty="0">
              <a:solidFill>
                <a:srgbClr val="0F6636"/>
              </a:solidFill>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12" name="Text Placeholder 2"/>
          <p:cNvSpPr>
            <a:spLocks noGrp="1"/>
          </p:cNvSpPr>
          <p:nvPr>
            <p:ph idx="1"/>
          </p:nvPr>
        </p:nvSpPr>
        <p:spPr>
          <a:xfrm>
            <a:off x="152400" y="866776"/>
            <a:ext cx="8839199" cy="5637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51238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b="1">
              <a:solidFill>
                <a:srgbClr val="000000"/>
              </a:solidFill>
              <a:latin typeface="Arial" charset="0"/>
            </a:endParaRPr>
          </a:p>
        </p:txBody>
      </p:sp>
      <p:sp>
        <p:nvSpPr>
          <p:cNvPr id="3" name="Footer Placeholder 2"/>
          <p:cNvSpPr>
            <a:spLocks noGrp="1"/>
          </p:cNvSpPr>
          <p:nvPr>
            <p:ph type="ftr" sz="quarter" idx="11"/>
          </p:nvPr>
        </p:nvSpPr>
        <p:spPr/>
        <p:txBody>
          <a:bodyPr/>
          <a:lstStyle/>
          <a:p>
            <a:r>
              <a:rPr lang="en-US">
                <a:solidFill>
                  <a:srgbClr val="0F6636"/>
                </a:solidFill>
              </a:rPr>
              <a:t>2016 US LHC Users Association Meeting</a:t>
            </a:r>
          </a:p>
        </p:txBody>
      </p:sp>
      <p:sp>
        <p:nvSpPr>
          <p:cNvPr id="4" name="Slide Number Placeholder 3"/>
          <p:cNvSpPr>
            <a:spLocks noGrp="1"/>
          </p:cNvSpPr>
          <p:nvPr>
            <p:ph type="sldNum" sz="quarter" idx="12"/>
          </p:nvPr>
        </p:nvSpPr>
        <p:spPr/>
        <p:txBody>
          <a:bodyPr/>
          <a:lstStyle/>
          <a:p>
            <a:fld id="{2E8A42B4-63F8-3749-8A9F-29B7B746D444}" type="slidenum">
              <a:rPr lang="en-US" smtClean="0">
                <a:solidFill>
                  <a:srgbClr val="0F6636"/>
                </a:solidFill>
              </a:rPr>
              <a:pPr/>
              <a:t>‹#›</a:t>
            </a:fld>
            <a:endParaRPr lang="en-US">
              <a:solidFill>
                <a:srgbClr val="0F6636"/>
              </a:solidFill>
            </a:endParaRPr>
          </a:p>
        </p:txBody>
      </p:sp>
    </p:spTree>
    <p:extLst>
      <p:ext uri="{BB962C8B-B14F-4D97-AF65-F5344CB8AC3E}">
        <p14:creationId xmlns:p14="http://schemas.microsoft.com/office/powerpoint/2010/main" val="278710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Lankford</a:t>
            </a:r>
          </a:p>
        </p:txBody>
      </p:sp>
      <p:sp>
        <p:nvSpPr>
          <p:cNvPr id="7" name="Slide Number Placeholder 5"/>
          <p:cNvSpPr>
            <a:spLocks noGrp="1"/>
          </p:cNvSpPr>
          <p:nvPr>
            <p:ph type="sldNum" sz="quarter" idx="12"/>
          </p:nvPr>
        </p:nvSpPr>
        <p:spPr/>
        <p:txBody>
          <a:bodyPr/>
          <a:lstStyle>
            <a:lvl1pPr>
              <a:defRPr/>
            </a:lvl1pPr>
          </a:lstStyle>
          <a:p>
            <a:fld id="{35533105-71E5-4A04-8460-AE194AA187AF}" type="slidenum">
              <a:rPr lang="en-US"/>
              <a:pPr/>
              <a:t>‹#›</a:t>
            </a:fld>
            <a:endParaRPr lang="en-US"/>
          </a:p>
        </p:txBody>
      </p:sp>
    </p:spTree>
    <p:extLst>
      <p:ext uri="{BB962C8B-B14F-4D97-AF65-F5344CB8AC3E}">
        <p14:creationId xmlns:p14="http://schemas.microsoft.com/office/powerpoint/2010/main" val="3383174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Lankford</a:t>
            </a:r>
          </a:p>
        </p:txBody>
      </p:sp>
      <p:sp>
        <p:nvSpPr>
          <p:cNvPr id="7" name="Slide Number Placeholder 5"/>
          <p:cNvSpPr>
            <a:spLocks noGrp="1"/>
          </p:cNvSpPr>
          <p:nvPr>
            <p:ph type="sldNum" sz="quarter" idx="12"/>
          </p:nvPr>
        </p:nvSpPr>
        <p:spPr/>
        <p:txBody>
          <a:bodyPr/>
          <a:lstStyle>
            <a:lvl1pPr>
              <a:defRPr/>
            </a:lvl1pPr>
          </a:lstStyle>
          <a:p>
            <a:fld id="{0C81075F-FBF0-4F39-B24C-2A544DB0A4B8}" type="slidenum">
              <a:rPr lang="en-US"/>
              <a:pPr/>
              <a:t>‹#›</a:t>
            </a:fld>
            <a:endParaRPr lang="en-US"/>
          </a:p>
        </p:txBody>
      </p:sp>
    </p:spTree>
    <p:extLst>
      <p:ext uri="{BB962C8B-B14F-4D97-AF65-F5344CB8AC3E}">
        <p14:creationId xmlns:p14="http://schemas.microsoft.com/office/powerpoint/2010/main" val="167347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57.xml"/><Relationship Id="rId7" Type="http://schemas.openxmlformats.org/officeDocument/2006/relationships/image" Target="../media/image1.jpe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theme" Target="../theme/theme1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62.xml"/><Relationship Id="rId7" Type="http://schemas.openxmlformats.org/officeDocument/2006/relationships/image" Target="../media/image1.jpe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heme" Target="../theme/theme11.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67.xml"/><Relationship Id="rId7" Type="http://schemas.openxmlformats.org/officeDocument/2006/relationships/image" Target="../media/image1.jpeg"/><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12.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72.xml"/><Relationship Id="rId7" Type="http://schemas.openxmlformats.org/officeDocument/2006/relationships/image" Target="../media/image1.jpe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theme" Target="../theme/theme13.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77.xml"/><Relationship Id="rId7" Type="http://schemas.openxmlformats.org/officeDocument/2006/relationships/image" Target="../media/image1.jpe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theme" Target="../theme/theme14.xml"/><Relationship Id="rId5" Type="http://schemas.openxmlformats.org/officeDocument/2006/relationships/slideLayout" Target="../slideLayouts/slideLayout79.xml"/><Relationship Id="rId4" Type="http://schemas.openxmlformats.org/officeDocument/2006/relationships/slideLayout" Target="../slideLayouts/slideLayout78.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image" Target="../media/image1.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5.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7.png"/><Relationship Id="rId4" Type="http://schemas.openxmlformats.org/officeDocument/2006/relationships/slideLayout" Target="../slideLayouts/slideLayout35.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5.jpe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jpeg"/><Relationship Id="rId5" Type="http://schemas.openxmlformats.org/officeDocument/2006/relationships/theme" Target="../theme/theme7.xml"/><Relationship Id="rId4"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image" Target="../media/image5.jpeg"/><Relationship Id="rId4" Type="http://schemas.openxmlformats.org/officeDocument/2006/relationships/slideLayout" Target="../slideLayouts/slideLayout47.xml"/><Relationship Id="rId9"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image" Target="../media/image5.jpe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1.jpeg"/><Relationship Id="rId5" Type="http://schemas.openxmlformats.org/officeDocument/2006/relationships/theme" Target="../theme/theme9.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381000" y="990600"/>
            <a:ext cx="8305800"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r>
              <a:rPr lang="en-US" dirty="0"/>
              <a:t>US-Japan, 4/19/2017</a:t>
            </a:r>
          </a:p>
        </p:txBody>
      </p:sp>
      <p:sp>
        <p:nvSpPr>
          <p:cNvPr id="5" name="Footer Placeholder 4"/>
          <p:cNvSpPr>
            <a:spLocks noGrp="1"/>
          </p:cNvSpPr>
          <p:nvPr>
            <p:ph type="ftr" sz="quarter" idx="3"/>
          </p:nvPr>
        </p:nvSpPr>
        <p:spPr>
          <a:xfrm>
            <a:off x="2667000" y="6492875"/>
            <a:ext cx="38100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mn-lt"/>
                <a:cs typeface="+mn-cs"/>
              </a:defRPr>
            </a:lvl1pPr>
          </a:lstStyle>
          <a:p>
            <a:pPr>
              <a:defRPr/>
            </a:pPr>
            <a:r>
              <a:rPr lang="en-US" dirty="0"/>
              <a:t>Lankford: U.S. Long-term View</a:t>
            </a: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2E1290F3-2817-4ED7-9521-F844CC7DE6FB}" type="slidenum">
              <a:rPr lang="en-US">
                <a:cs typeface="Arial" panose="020B0604020202020204" pitchFamily="34" charset="0"/>
              </a:rPr>
              <a:pPr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258257761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hdr="0" dt="0"/>
  <p:txStyles>
    <p:titleStyle>
      <a:lvl1pPr algn="ctr" rtl="0" eaLnBrk="0" fontAlgn="base" hangingPunct="0">
        <a:spcBef>
          <a:spcPct val="0"/>
        </a:spcBef>
        <a:spcAft>
          <a:spcPct val="0"/>
        </a:spcAft>
        <a:defRPr sz="36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6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6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6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600" b="1">
          <a:solidFill>
            <a:schemeClr val="tx1"/>
          </a:solidFill>
          <a:latin typeface="Times New Roman" pitchFamily="18" charset="0"/>
          <a:cs typeface="Times New Roman" pitchFamily="18" charset="0"/>
        </a:defRPr>
      </a:lvl5pPr>
      <a:lvl6pPr marL="457200" algn="ctr" rtl="0" fontAlgn="base">
        <a:spcBef>
          <a:spcPct val="0"/>
        </a:spcBef>
        <a:spcAft>
          <a:spcPct val="0"/>
        </a:spcAft>
        <a:defRPr sz="36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36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36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3600" b="1">
          <a:solidFill>
            <a:schemeClr val="tx1"/>
          </a:solidFill>
          <a:latin typeface="Times New Roman" pitchFamily="18" charset="0"/>
          <a:cs typeface="Times New Roman" pitchFamily="18"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2400" b="1" kern="1200">
          <a:solidFill>
            <a:srgbClr val="0070C0"/>
          </a:solidFill>
          <a:latin typeface="Arial" pitchFamily="34" charset="0"/>
          <a:ea typeface="+mn-ea"/>
          <a:cs typeface="Arial" pitchFamily="34" charset="0"/>
        </a:defRPr>
      </a:lvl1pPr>
      <a:lvl2pPr marL="565150" indent="-222250" algn="l" rtl="0" eaLnBrk="0" fontAlgn="base" hangingPunct="0">
        <a:spcBef>
          <a:spcPct val="20000"/>
        </a:spcBef>
        <a:spcAft>
          <a:spcPct val="0"/>
        </a:spcAft>
        <a:buFont typeface="Courier New" panose="02070309020205020404" pitchFamily="49" charset="0"/>
        <a:buChar char="o"/>
        <a:defRPr b="1" kern="1200">
          <a:solidFill>
            <a:srgbClr val="339933"/>
          </a:solidFill>
          <a:latin typeface="Arial" pitchFamily="34" charset="0"/>
          <a:ea typeface="+mn-ea"/>
          <a:cs typeface="Arial" pitchFamily="34" charset="0"/>
        </a:defRPr>
      </a:lvl2pPr>
      <a:lvl3pPr marL="8001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3pPr>
      <a:lvl4pPr marL="10287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4pPr>
      <a:lvl5pPr marL="12573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1" y="866776"/>
            <a:ext cx="8839199" cy="52593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7066"/>
            <a:ext cx="52578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r>
              <a:rPr lang="en-US">
                <a:solidFill>
                  <a:srgbClr val="0F6636"/>
                </a:solidFill>
              </a:rPr>
              <a:t>US-China - December 2017</a:t>
            </a:r>
            <a:endParaRPr lang="en-US" dirty="0">
              <a:solidFill>
                <a:srgbClr val="0F6636"/>
              </a:solidFill>
            </a:endParaRPr>
          </a:p>
        </p:txBody>
      </p:sp>
      <p:sp>
        <p:nvSpPr>
          <p:cNvPr id="6" name="Slide Number Placeholder 5"/>
          <p:cNvSpPr>
            <a:spLocks noGrp="1"/>
          </p:cNvSpPr>
          <p:nvPr>
            <p:ph type="sldNum" sz="quarter" idx="4"/>
          </p:nvPr>
        </p:nvSpPr>
        <p:spPr>
          <a:xfrm>
            <a:off x="8414464" y="6351656"/>
            <a:ext cx="3810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fld id="{26CA2777-A89F-4130-B308-73BB65955918}" type="slidenum">
              <a:rPr lang="en-US" smtClean="0">
                <a:solidFill>
                  <a:srgbClr val="0F6636"/>
                </a:solidFill>
              </a:rPr>
              <a:pPr/>
              <a:t>‹#›</a:t>
            </a:fld>
            <a:endParaRPr lang="en-US" dirty="0">
              <a:solidFill>
                <a:srgbClr val="0F6636"/>
              </a:solidFill>
            </a:endParaRPr>
          </a:p>
        </p:txBody>
      </p:sp>
      <p:pic>
        <p:nvPicPr>
          <p:cNvPr id="7" name="Picture 9" descr="horizontal-logo-green-text.jpg"/>
          <p:cNvPicPr>
            <a:picLocks noChangeAspect="1"/>
          </p:cNvPicPr>
          <p:nvPr userDrawn="1"/>
        </p:nvPicPr>
        <p:blipFill>
          <a:blip r:embed="rId8" cstate="print"/>
          <a:srcRect/>
          <a:stretch>
            <a:fillRect/>
          </a:stretch>
        </p:blipFill>
        <p:spPr bwMode="auto">
          <a:xfrm>
            <a:off x="457200" y="6354765"/>
            <a:ext cx="2438400" cy="407987"/>
          </a:xfrm>
          <a:prstGeom prst="rect">
            <a:avLst/>
          </a:prstGeom>
          <a:noFill/>
          <a:ln w="9525">
            <a:noFill/>
            <a:miter lim="800000"/>
            <a:headEnd/>
            <a:tailEnd/>
          </a:ln>
        </p:spPr>
      </p:pic>
    </p:spTree>
    <p:extLst>
      <p:ext uri="{BB962C8B-B14F-4D97-AF65-F5344CB8AC3E}">
        <p14:creationId xmlns:p14="http://schemas.microsoft.com/office/powerpoint/2010/main" val="427065249"/>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Lst>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0" kern="1200">
          <a:solidFill>
            <a:schemeClr val="tx1">
              <a:lumMod val="85000"/>
              <a:lumOff val="1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0" kern="1200">
          <a:solidFill>
            <a:schemeClr val="tx1">
              <a:lumMod val="75000"/>
              <a:lumOff val="2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0" kern="1200">
          <a:solidFill>
            <a:schemeClr val="tx1">
              <a:lumMod val="65000"/>
              <a:lumOff val="3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866776"/>
            <a:ext cx="8839199" cy="52593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7064"/>
            <a:ext cx="52578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pPr defTabSz="914400"/>
            <a:r>
              <a:rPr lang="en-US">
                <a:solidFill>
                  <a:srgbClr val="0F6636"/>
                </a:solidFill>
              </a:rPr>
              <a:t>HEP Program Overview - April 2017</a:t>
            </a:r>
            <a:endParaRPr lang="en-US" dirty="0">
              <a:solidFill>
                <a:srgbClr val="0F6636"/>
              </a:solidFill>
            </a:endParaRPr>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pPr defTabSz="914400"/>
            <a:fld id="{26CA2777-A89F-4130-B308-73BB65955918}" type="slidenum">
              <a:rPr lang="en-US" smtClean="0">
                <a:solidFill>
                  <a:srgbClr val="0F6636"/>
                </a:solidFill>
              </a:rPr>
              <a:pPr defTabSz="914400"/>
              <a:t>‹#›</a:t>
            </a:fld>
            <a:endParaRPr lang="en-US" dirty="0">
              <a:solidFill>
                <a:srgbClr val="0F6636"/>
              </a:solidFill>
            </a:endParaRPr>
          </a:p>
        </p:txBody>
      </p:sp>
      <p:pic>
        <p:nvPicPr>
          <p:cNvPr id="7" name="Picture 9" descr="horizontal-logo-green-text.jp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1136778568"/>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Lst>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0" kern="1200">
          <a:solidFill>
            <a:schemeClr val="tx1">
              <a:lumMod val="85000"/>
              <a:lumOff val="1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0" kern="1200">
          <a:solidFill>
            <a:schemeClr val="tx1">
              <a:lumMod val="75000"/>
              <a:lumOff val="2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0" kern="1200">
          <a:solidFill>
            <a:schemeClr val="tx1">
              <a:lumMod val="65000"/>
              <a:lumOff val="3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866776"/>
            <a:ext cx="8839199" cy="52593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7064"/>
            <a:ext cx="52578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pPr fontAlgn="auto">
              <a:spcBef>
                <a:spcPts val="0"/>
              </a:spcBef>
              <a:spcAft>
                <a:spcPts val="0"/>
              </a:spcAft>
            </a:pPr>
            <a:r>
              <a:rPr lang="en-US" b="0">
                <a:solidFill>
                  <a:srgbClr val="0F6636"/>
                </a:solidFill>
              </a:rPr>
              <a:t>US-China - December 2017</a:t>
            </a:r>
            <a:endParaRPr lang="en-US" b="0" dirty="0">
              <a:solidFill>
                <a:srgbClr val="0F6636"/>
              </a:solidFill>
            </a:endParaRPr>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pPr fontAlgn="auto">
              <a:spcBef>
                <a:spcPts val="0"/>
              </a:spcBef>
              <a:spcAft>
                <a:spcPts val="0"/>
              </a:spcAft>
            </a:pPr>
            <a:fld id="{26CA2777-A89F-4130-B308-73BB65955918}" type="slidenum">
              <a:rPr lang="en-US" b="0" smtClean="0">
                <a:solidFill>
                  <a:srgbClr val="0F6636"/>
                </a:solidFill>
              </a:rPr>
              <a:pPr fontAlgn="auto">
                <a:spcBef>
                  <a:spcPts val="0"/>
                </a:spcBef>
                <a:spcAft>
                  <a:spcPts val="0"/>
                </a:spcAft>
              </a:pPr>
              <a:t>‹#›</a:t>
            </a:fld>
            <a:endParaRPr lang="en-US" b="0" dirty="0">
              <a:solidFill>
                <a:srgbClr val="0F6636"/>
              </a:solidFill>
            </a:endParaRPr>
          </a:p>
        </p:txBody>
      </p:sp>
      <p:pic>
        <p:nvPicPr>
          <p:cNvPr id="7" name="Picture 9" descr="horizontal-logo-green-text.jp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1775055683"/>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Lst>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0" kern="1200">
          <a:solidFill>
            <a:schemeClr val="tx1">
              <a:lumMod val="85000"/>
              <a:lumOff val="1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0" kern="1200">
          <a:solidFill>
            <a:schemeClr val="tx1">
              <a:lumMod val="75000"/>
              <a:lumOff val="2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0" kern="1200">
          <a:solidFill>
            <a:schemeClr val="tx1">
              <a:lumMod val="65000"/>
              <a:lumOff val="3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866776"/>
            <a:ext cx="8839199" cy="52593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7064"/>
            <a:ext cx="52578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pPr defTabSz="914400"/>
            <a:r>
              <a:rPr lang="en-US">
                <a:solidFill>
                  <a:srgbClr val="0F6636"/>
                </a:solidFill>
              </a:rPr>
              <a:t>CERN Council Session – September 2017</a:t>
            </a:r>
            <a:endParaRPr lang="en-US" dirty="0">
              <a:solidFill>
                <a:srgbClr val="0F6636"/>
              </a:solidFill>
            </a:endParaRPr>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pPr defTabSz="914400"/>
            <a:fld id="{26CA2777-A89F-4130-B308-73BB65955918}" type="slidenum">
              <a:rPr lang="en-US" smtClean="0">
                <a:solidFill>
                  <a:srgbClr val="0F6636"/>
                </a:solidFill>
              </a:rPr>
              <a:pPr defTabSz="914400"/>
              <a:t>‹#›</a:t>
            </a:fld>
            <a:endParaRPr lang="en-US" dirty="0">
              <a:solidFill>
                <a:srgbClr val="0F6636"/>
              </a:solidFill>
            </a:endParaRPr>
          </a:p>
        </p:txBody>
      </p:sp>
      <p:pic>
        <p:nvPicPr>
          <p:cNvPr id="7" name="Picture 9" descr="horizontal-logo-green-text.jp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2842724497"/>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Lst>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0" kern="1200">
          <a:solidFill>
            <a:schemeClr val="tx1">
              <a:lumMod val="85000"/>
              <a:lumOff val="1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0" kern="1200">
          <a:solidFill>
            <a:schemeClr val="tx1">
              <a:lumMod val="75000"/>
              <a:lumOff val="2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0" kern="1200">
          <a:solidFill>
            <a:schemeClr val="tx1">
              <a:lumMod val="65000"/>
              <a:lumOff val="3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866776"/>
            <a:ext cx="8839199" cy="52593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7064"/>
            <a:ext cx="5257800" cy="365125"/>
          </a:xfrm>
          <a:prstGeom prst="rect">
            <a:avLst/>
          </a:prstGeom>
        </p:spPr>
        <p:txBody>
          <a:bodyPr vert="horz" lIns="91440" tIns="45720" rIns="91440" bIns="45720" rtlCol="0" anchor="ctr"/>
          <a:lstStyle>
            <a:lvl1pPr algn="r">
              <a:defRPr sz="1200" b="1">
                <a:solidFill>
                  <a:schemeClr val="accent1"/>
                </a:solidFill>
                <a:latin typeface="+mn-lt"/>
                <a:cs typeface="Arial" pitchFamily="34" charset="0"/>
              </a:defRPr>
            </a:lvl1pPr>
          </a:lstStyle>
          <a:p>
            <a:pPr defTabSz="914400"/>
            <a:r>
              <a:rPr lang="en-US">
                <a:solidFill>
                  <a:srgbClr val="0F6636"/>
                </a:solidFill>
              </a:rPr>
              <a:t>2016 US LHC Users Association Meeting</a:t>
            </a:r>
            <a:endParaRPr lang="en-US" dirty="0">
              <a:solidFill>
                <a:srgbClr val="0F6636"/>
              </a:solidFill>
            </a:endParaRPr>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b="1">
                <a:solidFill>
                  <a:schemeClr val="accent1"/>
                </a:solidFill>
                <a:latin typeface="+mn-lt"/>
                <a:cs typeface="Arial" pitchFamily="34" charset="0"/>
              </a:defRPr>
            </a:lvl1pPr>
          </a:lstStyle>
          <a:p>
            <a:pPr defTabSz="914400"/>
            <a:fld id="{26CA2777-A89F-4130-B308-73BB65955918}" type="slidenum">
              <a:rPr lang="en-US" smtClean="0">
                <a:solidFill>
                  <a:srgbClr val="0F6636"/>
                </a:solidFill>
              </a:rPr>
              <a:pPr defTabSz="914400"/>
              <a:t>‹#›</a:t>
            </a:fld>
            <a:endParaRPr lang="en-US" dirty="0">
              <a:solidFill>
                <a:srgbClr val="0F6636"/>
              </a:solidFill>
            </a:endParaRPr>
          </a:p>
        </p:txBody>
      </p:sp>
      <p:pic>
        <p:nvPicPr>
          <p:cNvPr id="7" name="Picture 9" descr="horizontal-logo-green-text.jpg"/>
          <p:cNvPicPr>
            <a:picLocks noChangeAspect="1"/>
          </p:cNvPicPr>
          <p:nvPr/>
        </p:nvPicPr>
        <p:blipFill>
          <a:blip r:embed="rId8" cstate="print"/>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4010316065"/>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Lst>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1" kern="1200">
          <a:solidFill>
            <a:schemeClr val="tx1">
              <a:lumMod val="85000"/>
              <a:lumOff val="1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1" kern="1200">
          <a:solidFill>
            <a:schemeClr val="tx1">
              <a:lumMod val="75000"/>
              <a:lumOff val="2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1" kern="1200">
          <a:solidFill>
            <a:schemeClr val="tx1">
              <a:lumMod val="65000"/>
              <a:lumOff val="3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866776"/>
            <a:ext cx="8839199" cy="52593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7064"/>
            <a:ext cx="5257800" cy="365125"/>
          </a:xfrm>
          <a:prstGeom prst="rect">
            <a:avLst/>
          </a:prstGeom>
        </p:spPr>
        <p:txBody>
          <a:bodyPr vert="horz" lIns="91440" tIns="45720" rIns="91440" bIns="45720" rtlCol="0" anchor="ctr"/>
          <a:lstStyle>
            <a:lvl1pPr algn="r">
              <a:defRPr sz="1200" b="1">
                <a:solidFill>
                  <a:schemeClr val="accent1"/>
                </a:solidFill>
                <a:latin typeface="+mn-lt"/>
                <a:cs typeface="Arial" pitchFamily="34" charset="0"/>
              </a:defRPr>
            </a:lvl1pPr>
          </a:lstStyle>
          <a:p>
            <a:r>
              <a:rPr lang="en-US">
                <a:solidFill>
                  <a:srgbClr val="0F6636"/>
                </a:solidFill>
              </a:rPr>
              <a:t>Lankford</a:t>
            </a:r>
            <a:endParaRPr lang="en-US" dirty="0">
              <a:solidFill>
                <a:srgbClr val="0F6636"/>
              </a:solidFill>
            </a:endParaRPr>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b="1">
                <a:solidFill>
                  <a:schemeClr val="accent1"/>
                </a:solidFill>
                <a:latin typeface="+mn-lt"/>
                <a:cs typeface="Arial" pitchFamily="34" charset="0"/>
              </a:defRPr>
            </a:lvl1pPr>
          </a:lstStyle>
          <a:p>
            <a:fld id="{26CA2777-A89F-4130-B308-73BB65955918}" type="slidenum">
              <a:rPr lang="en-US" smtClean="0">
                <a:solidFill>
                  <a:srgbClr val="0F6636"/>
                </a:solidFill>
              </a:rPr>
              <a:pPr/>
              <a:t>‹#›</a:t>
            </a:fld>
            <a:endParaRPr lang="en-US" dirty="0">
              <a:solidFill>
                <a:srgbClr val="0F6636"/>
              </a:solidFill>
            </a:endParaRPr>
          </a:p>
        </p:txBody>
      </p:sp>
      <p:pic>
        <p:nvPicPr>
          <p:cNvPr id="7" name="Picture 9" descr="horizontal-logo-green-text.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221838699"/>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Lst>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1" kern="1200">
          <a:solidFill>
            <a:schemeClr val="tx1">
              <a:lumMod val="75000"/>
              <a:lumOff val="2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1" kern="1200">
          <a:solidFill>
            <a:schemeClr val="tx1">
              <a:lumMod val="65000"/>
              <a:lumOff val="3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1" kern="1200">
          <a:solidFill>
            <a:schemeClr val="tx1">
              <a:lumMod val="50000"/>
              <a:lumOff val="50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52400" y="866776"/>
            <a:ext cx="8839199" cy="52593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6357064"/>
            <a:ext cx="52578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r>
              <a:rPr lang="en-US">
                <a:solidFill>
                  <a:srgbClr val="0F6636"/>
                </a:solidFill>
              </a:rPr>
              <a:t>Lankford</a:t>
            </a:r>
            <a:endParaRPr lang="en-US" dirty="0">
              <a:solidFill>
                <a:srgbClr val="0F6636"/>
              </a:solidFill>
            </a:endParaRPr>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fld id="{26CA2777-A89F-4130-B308-73BB65955918}" type="slidenum">
              <a:rPr lang="en-US" smtClean="0">
                <a:solidFill>
                  <a:srgbClr val="0F6636"/>
                </a:solidFill>
              </a:rPr>
              <a:pPr/>
              <a:t>‹#›</a:t>
            </a:fld>
            <a:endParaRPr lang="en-US" dirty="0">
              <a:solidFill>
                <a:srgbClr val="0F6636"/>
              </a:solidFill>
            </a:endParaRPr>
          </a:p>
        </p:txBody>
      </p:sp>
      <p:pic>
        <p:nvPicPr>
          <p:cNvPr id="7" name="Picture 9" descr="horizontal-logo-green-text.jpg"/>
          <p:cNvPicPr>
            <a:picLocks noChangeAspect="1"/>
          </p:cNvPicPr>
          <p:nvPr/>
        </p:nvPicPr>
        <p:blipFill>
          <a:blip r:embed="rId9" cstate="print"/>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4235486270"/>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9" r:id="rId6"/>
  </p:sldLayoutIdLst>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1" kern="1200">
          <a:solidFill>
            <a:schemeClr val="tx1">
              <a:lumMod val="75000"/>
              <a:lumOff val="2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1" kern="1200">
          <a:solidFill>
            <a:srgbClr val="0070C0"/>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1" kern="1200">
          <a:solidFill>
            <a:schemeClr val="accent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accent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866776"/>
            <a:ext cx="8839199" cy="52593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7064"/>
            <a:ext cx="5257800" cy="365125"/>
          </a:xfrm>
          <a:prstGeom prst="rect">
            <a:avLst/>
          </a:prstGeom>
        </p:spPr>
        <p:txBody>
          <a:bodyPr vert="horz" lIns="91440" tIns="45720" rIns="91440" bIns="45720" rtlCol="0" anchor="ctr"/>
          <a:lstStyle>
            <a:lvl1pPr algn="r">
              <a:defRPr sz="1200" b="1">
                <a:solidFill>
                  <a:schemeClr val="accent1"/>
                </a:solidFill>
                <a:latin typeface="+mn-lt"/>
                <a:cs typeface="Arial" pitchFamily="34" charset="0"/>
              </a:defRPr>
            </a:lvl1pPr>
          </a:lstStyle>
          <a:p>
            <a:r>
              <a:rPr lang="en-US">
                <a:solidFill>
                  <a:srgbClr val="0F6636"/>
                </a:solidFill>
              </a:rPr>
              <a:t>Lankford</a:t>
            </a:r>
            <a:endParaRPr lang="en-US" dirty="0">
              <a:solidFill>
                <a:srgbClr val="0F6636"/>
              </a:solidFill>
            </a:endParaRPr>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b="1">
                <a:solidFill>
                  <a:schemeClr val="accent1"/>
                </a:solidFill>
                <a:latin typeface="+mn-lt"/>
                <a:cs typeface="Arial" pitchFamily="34" charset="0"/>
              </a:defRPr>
            </a:lvl1pPr>
          </a:lstStyle>
          <a:p>
            <a:fld id="{26CA2777-A89F-4130-B308-73BB65955918}" type="slidenum">
              <a:rPr lang="en-US" smtClean="0">
                <a:solidFill>
                  <a:srgbClr val="0F6636"/>
                </a:solidFill>
              </a:rPr>
              <a:pPr/>
              <a:t>‹#›</a:t>
            </a:fld>
            <a:endParaRPr lang="en-US" dirty="0">
              <a:solidFill>
                <a:srgbClr val="0F6636"/>
              </a:solidFill>
            </a:endParaRPr>
          </a:p>
        </p:txBody>
      </p:sp>
      <p:pic>
        <p:nvPicPr>
          <p:cNvPr id="7" name="Picture 9" descr="horizontal-logo-green-text.jpg"/>
          <p:cNvPicPr>
            <a:picLocks noChangeAspect="1"/>
          </p:cNvPicPr>
          <p:nvPr/>
        </p:nvPicPr>
        <p:blipFill>
          <a:blip r:embed="rId8" cstate="print"/>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1162624688"/>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Lst>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1" kern="1200">
          <a:solidFill>
            <a:schemeClr val="tx1">
              <a:lumMod val="85000"/>
              <a:lumOff val="1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1" kern="1200">
          <a:solidFill>
            <a:schemeClr val="tx1">
              <a:lumMod val="75000"/>
              <a:lumOff val="2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1" kern="1200">
          <a:solidFill>
            <a:schemeClr val="tx1">
              <a:lumMod val="65000"/>
              <a:lumOff val="3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52400" y="866776"/>
            <a:ext cx="8839199" cy="52593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6357064"/>
            <a:ext cx="5257800" cy="365125"/>
          </a:xfrm>
          <a:prstGeom prst="rect">
            <a:avLst/>
          </a:prstGeom>
        </p:spPr>
        <p:txBody>
          <a:bodyPr vert="horz" lIns="91440" tIns="45720" rIns="91440" bIns="45720" rtlCol="0" anchor="ctr"/>
          <a:lstStyle>
            <a:lvl1pPr algn="r">
              <a:defRPr sz="1200" b="1">
                <a:solidFill>
                  <a:schemeClr val="accent1"/>
                </a:solidFill>
                <a:latin typeface="+mn-lt"/>
                <a:cs typeface="Arial" pitchFamily="34" charset="0"/>
              </a:defRPr>
            </a:lvl1pPr>
          </a:lstStyle>
          <a:p>
            <a:pPr fontAlgn="base">
              <a:spcBef>
                <a:spcPct val="0"/>
              </a:spcBef>
              <a:spcAft>
                <a:spcPct val="0"/>
              </a:spcAft>
            </a:pPr>
            <a:r>
              <a:rPr lang="en-US">
                <a:solidFill>
                  <a:srgbClr val="0F6636"/>
                </a:solidFill>
              </a:rPr>
              <a:t>Lankford</a:t>
            </a:r>
            <a:endParaRPr lang="en-US" dirty="0">
              <a:solidFill>
                <a:srgbClr val="0F6636"/>
              </a:solidFill>
            </a:endParaRPr>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b="1">
                <a:solidFill>
                  <a:schemeClr val="accent1"/>
                </a:solidFill>
                <a:latin typeface="+mn-lt"/>
                <a:cs typeface="Arial" pitchFamily="34" charset="0"/>
              </a:defRPr>
            </a:lvl1pPr>
          </a:lstStyle>
          <a:p>
            <a:fld id="{26CA2777-A89F-4130-B308-73BB65955918}" type="slidenum">
              <a:rPr lang="en-US" smtClean="0">
                <a:solidFill>
                  <a:srgbClr val="0F6636"/>
                </a:solidFill>
              </a:rPr>
              <a:pPr/>
              <a:t>‹#›</a:t>
            </a:fld>
            <a:endParaRPr lang="en-US" dirty="0">
              <a:solidFill>
                <a:srgbClr val="0F6636"/>
              </a:solidFill>
            </a:endParaRPr>
          </a:p>
        </p:txBody>
      </p:sp>
      <p:pic>
        <p:nvPicPr>
          <p:cNvPr id="7" name="Picture 9" descr="horizontal-logo-green-text.jpg"/>
          <p:cNvPicPr>
            <a:picLocks noChangeAspect="1"/>
          </p:cNvPicPr>
          <p:nvPr userDrawn="1"/>
        </p:nvPicPr>
        <p:blipFill>
          <a:blip r:embed="rId7" cstate="print"/>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1698799800"/>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Lst>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225425" indent="-225425"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688975" indent="-231775" algn="l" defTabSz="914400" rtl="0" eaLnBrk="1" latinLnBrk="0" hangingPunct="1">
        <a:spcBef>
          <a:spcPct val="20000"/>
        </a:spcBef>
        <a:buFont typeface="Arial" pitchFamily="34" charset="0"/>
        <a:buChar char="–"/>
        <a:defRPr sz="2200" b="1" kern="1200">
          <a:solidFill>
            <a:schemeClr val="tx1">
              <a:lumMod val="85000"/>
              <a:lumOff val="15000"/>
            </a:schemeClr>
          </a:solidFill>
          <a:latin typeface="+mn-lt"/>
          <a:ea typeface="+mn-ea"/>
          <a:cs typeface="Arial" pitchFamily="34" charset="0"/>
        </a:defRPr>
      </a:lvl2pPr>
      <a:lvl3pPr marL="1081088" indent="-166688" algn="l" defTabSz="914400" rtl="0" eaLnBrk="1" latinLnBrk="0" hangingPunct="1">
        <a:spcBef>
          <a:spcPct val="20000"/>
        </a:spcBef>
        <a:buFont typeface="Arial" pitchFamily="34" charset="0"/>
        <a:buChar char="•"/>
        <a:defRPr sz="2000" b="1" kern="1200">
          <a:solidFill>
            <a:schemeClr val="tx1">
              <a:lumMod val="75000"/>
              <a:lumOff val="2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1" kern="1200">
          <a:solidFill>
            <a:schemeClr val="tx1">
              <a:lumMod val="65000"/>
              <a:lumOff val="3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defTabSz="457200" fontAlgn="base">
              <a:spcBef>
                <a:spcPct val="0"/>
              </a:spcBef>
              <a:spcAft>
                <a:spcPct val="0"/>
              </a:spcAft>
              <a:defRPr/>
            </a:pPr>
            <a:endParaRPr lang="en-US" dirty="0">
              <a:ea typeface="Geneva" charset="0"/>
            </a:endParaRPr>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defTabSz="457200" fontAlgn="base">
              <a:spcBef>
                <a:spcPct val="0"/>
              </a:spcBef>
              <a:spcAft>
                <a:spcPct val="0"/>
              </a:spcAft>
              <a:defRPr/>
            </a:pPr>
            <a:r>
              <a:rPr lang="en-US"/>
              <a:t>Anna Grassellino - SRF @ FNAL</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defTabSz="457200" fontAlgn="base">
              <a:spcBef>
                <a:spcPct val="0"/>
              </a:spcBef>
              <a:spcAft>
                <a:spcPct val="0"/>
              </a:spcAft>
              <a:defRPr/>
            </a:pPr>
            <a:fld id="{148C009B-CB69-E04A-B9B3-34B26D69E9CF}" type="slidenum">
              <a:rPr lang="en-US">
                <a:ea typeface="Geneva" charset="0"/>
              </a:rPr>
              <a:pPr defTabSz="457200" fontAlgn="base">
                <a:spcBef>
                  <a:spcPct val="0"/>
                </a:spcBef>
                <a:spcAft>
                  <a:spcPct val="0"/>
                </a:spcAft>
                <a:defRPr/>
              </a:pPr>
              <a:t>‹#›</a:t>
            </a:fld>
            <a:endParaRPr lang="en-US" dirty="0">
              <a:ea typeface="Geneva" charset="0"/>
            </a:endParaRPr>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solidFill>
                <a:srgbClr val="003087"/>
              </a:solidFill>
            </a:endParaRPr>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406459045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p:hf sldNum="0" hdr="0" dt="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52400" y="866776"/>
            <a:ext cx="8839199" cy="52593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6357064"/>
            <a:ext cx="5257800" cy="365125"/>
          </a:xfrm>
          <a:prstGeom prst="rect">
            <a:avLst/>
          </a:prstGeom>
        </p:spPr>
        <p:txBody>
          <a:bodyPr vert="horz" lIns="91440" tIns="45720" rIns="91440" bIns="45720" rtlCol="0" anchor="ctr"/>
          <a:lstStyle>
            <a:lvl1pPr algn="r">
              <a:defRPr sz="1200" b="1">
                <a:solidFill>
                  <a:schemeClr val="accent1"/>
                </a:solidFill>
                <a:latin typeface="+mn-lt"/>
                <a:cs typeface="Arial" pitchFamily="34" charset="0"/>
              </a:defRPr>
            </a:lvl1pPr>
          </a:lstStyle>
          <a:p>
            <a:pPr fontAlgn="base">
              <a:spcBef>
                <a:spcPct val="0"/>
              </a:spcBef>
              <a:spcAft>
                <a:spcPct val="0"/>
              </a:spcAft>
            </a:pPr>
            <a:r>
              <a:rPr lang="en-US" dirty="0">
                <a:solidFill>
                  <a:srgbClr val="0F6636"/>
                </a:solidFill>
              </a:rPr>
              <a:t>FY2017 IF Comparative Review Panel              Rockville Hilton              Sep 30 2016</a:t>
            </a:r>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b="1">
                <a:solidFill>
                  <a:schemeClr val="accent1"/>
                </a:solidFill>
                <a:latin typeface="+mn-lt"/>
                <a:cs typeface="Arial" pitchFamily="34" charset="0"/>
              </a:defRPr>
            </a:lvl1pPr>
          </a:lstStyle>
          <a:p>
            <a:fld id="{26CA2777-A89F-4130-B308-73BB65955918}" type="slidenum">
              <a:rPr lang="en-US" smtClean="0">
                <a:solidFill>
                  <a:srgbClr val="0F6636"/>
                </a:solidFill>
              </a:rPr>
              <a:pPr/>
              <a:t>‹#›</a:t>
            </a:fld>
            <a:endParaRPr lang="en-US" dirty="0">
              <a:solidFill>
                <a:srgbClr val="0F6636"/>
              </a:solidFill>
            </a:endParaRPr>
          </a:p>
        </p:txBody>
      </p:sp>
      <p:pic>
        <p:nvPicPr>
          <p:cNvPr id="7" name="Picture 9" descr="horizontal-logo-green-text.jpg"/>
          <p:cNvPicPr>
            <a:picLocks noChangeAspect="1"/>
          </p:cNvPicPr>
          <p:nvPr userDrawn="1"/>
        </p:nvPicPr>
        <p:blipFill>
          <a:blip r:embed="rId7" cstate="print"/>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101485981"/>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Lst>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225425" indent="-225425"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688975" indent="-231775" algn="l" defTabSz="914400" rtl="0" eaLnBrk="1" latinLnBrk="0" hangingPunct="1">
        <a:spcBef>
          <a:spcPct val="20000"/>
        </a:spcBef>
        <a:buFont typeface="Arial" pitchFamily="34" charset="0"/>
        <a:buChar char="–"/>
        <a:defRPr sz="2200" b="1" kern="1200">
          <a:solidFill>
            <a:schemeClr val="tx1">
              <a:lumMod val="85000"/>
              <a:lumOff val="15000"/>
            </a:schemeClr>
          </a:solidFill>
          <a:latin typeface="+mn-lt"/>
          <a:ea typeface="+mn-ea"/>
          <a:cs typeface="Arial" pitchFamily="34" charset="0"/>
        </a:defRPr>
      </a:lvl2pPr>
      <a:lvl3pPr marL="1081088" indent="-166688" algn="l" defTabSz="914400" rtl="0" eaLnBrk="1" latinLnBrk="0" hangingPunct="1">
        <a:spcBef>
          <a:spcPct val="20000"/>
        </a:spcBef>
        <a:buFont typeface="Arial" pitchFamily="34" charset="0"/>
        <a:buChar char="•"/>
        <a:defRPr sz="2000" b="1" kern="1200">
          <a:solidFill>
            <a:schemeClr val="tx1">
              <a:lumMod val="75000"/>
              <a:lumOff val="2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1" kern="1200">
          <a:solidFill>
            <a:schemeClr val="tx1">
              <a:lumMod val="65000"/>
              <a:lumOff val="3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52400" y="866776"/>
            <a:ext cx="8839199" cy="52593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6357064"/>
            <a:ext cx="52578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r>
              <a:rPr lang="en-US">
                <a:solidFill>
                  <a:srgbClr val="0F6636"/>
                </a:solidFill>
              </a:rPr>
              <a:t>Strategic Messaging &amp; Communications - 4/13/2015</a:t>
            </a:r>
            <a:endParaRPr lang="en-US" dirty="0">
              <a:solidFill>
                <a:srgbClr val="0F6636"/>
              </a:solidFill>
            </a:endParaRPr>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fld id="{26CA2777-A89F-4130-B308-73BB65955918}" type="slidenum">
              <a:rPr lang="en-US" smtClean="0">
                <a:solidFill>
                  <a:srgbClr val="0F6636"/>
                </a:solidFill>
              </a:rPr>
              <a:pPr/>
              <a:t>‹#›</a:t>
            </a:fld>
            <a:endParaRPr lang="en-US" dirty="0">
              <a:solidFill>
                <a:srgbClr val="0F6636"/>
              </a:solidFill>
            </a:endParaRPr>
          </a:p>
        </p:txBody>
      </p:sp>
      <p:pic>
        <p:nvPicPr>
          <p:cNvPr id="7" name="Picture 9" descr="horizontal-logo-green-text.jpg"/>
          <p:cNvPicPr>
            <a:picLocks noChangeAspect="1"/>
          </p:cNvPicPr>
          <p:nvPr/>
        </p:nvPicPr>
        <p:blipFill>
          <a:blip r:embed="rId10" cstate="print"/>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1457643837"/>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2" r:id="rId5"/>
    <p:sldLayoutId id="2147483933" r:id="rId6"/>
    <p:sldLayoutId id="2147483934" r:id="rId7"/>
  </p:sldLayoutIdLst>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1" kern="1200">
          <a:solidFill>
            <a:schemeClr val="tx1">
              <a:lumMod val="75000"/>
              <a:lumOff val="2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1" kern="1200">
          <a:solidFill>
            <a:srgbClr val="0070C0"/>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1" kern="1200">
          <a:solidFill>
            <a:schemeClr val="accent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accent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866776"/>
            <a:ext cx="8839199" cy="52593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7064"/>
            <a:ext cx="5257800" cy="365125"/>
          </a:xfrm>
          <a:prstGeom prst="rect">
            <a:avLst/>
          </a:prstGeom>
        </p:spPr>
        <p:txBody>
          <a:bodyPr vert="horz" lIns="91440" tIns="45720" rIns="91440" bIns="45720" rtlCol="0" anchor="ctr"/>
          <a:lstStyle>
            <a:lvl1pPr algn="r">
              <a:defRPr sz="1200" b="1">
                <a:solidFill>
                  <a:schemeClr val="accent1"/>
                </a:solidFill>
                <a:latin typeface="+mn-lt"/>
                <a:cs typeface="Arial" pitchFamily="34" charset="0"/>
              </a:defRPr>
            </a:lvl1pPr>
          </a:lstStyle>
          <a:p>
            <a:r>
              <a:rPr lang="en-US">
                <a:solidFill>
                  <a:srgbClr val="0F6636"/>
                </a:solidFill>
              </a:rPr>
              <a:t>APS DPF Executive Committee Meeting - January 2017</a:t>
            </a:r>
            <a:endParaRPr lang="en-US" dirty="0">
              <a:solidFill>
                <a:srgbClr val="0F6636"/>
              </a:solidFill>
            </a:endParaRPr>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b="1">
                <a:solidFill>
                  <a:schemeClr val="accent1"/>
                </a:solidFill>
                <a:latin typeface="+mn-lt"/>
                <a:cs typeface="Arial" pitchFamily="34" charset="0"/>
              </a:defRPr>
            </a:lvl1pPr>
          </a:lstStyle>
          <a:p>
            <a:fld id="{26CA2777-A89F-4130-B308-73BB65955918}" type="slidenum">
              <a:rPr lang="en-US" smtClean="0">
                <a:solidFill>
                  <a:srgbClr val="0F6636"/>
                </a:solidFill>
              </a:rPr>
              <a:pPr/>
              <a:t>‹#›</a:t>
            </a:fld>
            <a:endParaRPr lang="en-US" dirty="0">
              <a:solidFill>
                <a:srgbClr val="0F6636"/>
              </a:solidFill>
            </a:endParaRPr>
          </a:p>
        </p:txBody>
      </p:sp>
      <p:pic>
        <p:nvPicPr>
          <p:cNvPr id="7" name="Picture 9" descr="horizontal-logo-green-text.jpg"/>
          <p:cNvPicPr>
            <a:picLocks noChangeAspect="1"/>
          </p:cNvPicPr>
          <p:nvPr/>
        </p:nvPicPr>
        <p:blipFill>
          <a:blip r:embed="rId7" cstate="print"/>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2535572152"/>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Lst>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1" kern="1200">
          <a:solidFill>
            <a:schemeClr val="tx1">
              <a:lumMod val="75000"/>
              <a:lumOff val="2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1" kern="1200">
          <a:solidFill>
            <a:schemeClr val="tx1">
              <a:lumMod val="65000"/>
              <a:lumOff val="3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1" kern="1200">
          <a:solidFill>
            <a:schemeClr val="tx1">
              <a:lumMod val="50000"/>
              <a:lumOff val="50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ctrTitle"/>
          </p:nvPr>
        </p:nvSpPr>
        <p:spPr>
          <a:xfrm>
            <a:off x="304800" y="1828800"/>
            <a:ext cx="8305800" cy="1470025"/>
          </a:xfrm>
        </p:spPr>
        <p:txBody>
          <a:bodyPr/>
          <a:lstStyle/>
          <a:p>
            <a:pPr eaLnBrk="1" hangingPunct="1"/>
            <a:r>
              <a:rPr lang="en-US" altLang="en-US" sz="3200" dirty="0">
                <a:solidFill>
                  <a:srgbClr val="C00000"/>
                </a:solidFill>
                <a:latin typeface="Arial" panose="020B0604020202020204" pitchFamily="34" charset="0"/>
                <a:cs typeface="Arial" panose="020B0604020202020204" pitchFamily="34" charset="0"/>
              </a:rPr>
              <a:t>Long Baseline Neutrino Committee</a:t>
            </a:r>
            <a:br>
              <a:rPr lang="en-US" altLang="en-US" sz="3200" dirty="0">
                <a:solidFill>
                  <a:srgbClr val="C00000"/>
                </a:solidFill>
                <a:latin typeface="Arial" panose="020B0604020202020204" pitchFamily="34" charset="0"/>
                <a:cs typeface="Arial" panose="020B0604020202020204" pitchFamily="34" charset="0"/>
              </a:rPr>
            </a:br>
            <a:r>
              <a:rPr lang="en-US" altLang="en-US" sz="2000" i="1" dirty="0">
                <a:solidFill>
                  <a:srgbClr val="0070C0"/>
                </a:solidFill>
                <a:latin typeface="Arial" panose="020B0604020202020204" pitchFamily="34" charset="0"/>
                <a:cs typeface="Arial" panose="020B0604020202020204" pitchFamily="34" charset="0"/>
              </a:rPr>
              <a:t>December 2018</a:t>
            </a:r>
            <a:br>
              <a:rPr lang="en-US" altLang="en-US" sz="2000" i="1" dirty="0">
                <a:solidFill>
                  <a:srgbClr val="0070C0"/>
                </a:solidFill>
                <a:latin typeface="Arial" panose="020B0604020202020204" pitchFamily="34" charset="0"/>
                <a:cs typeface="Arial" panose="020B0604020202020204" pitchFamily="34" charset="0"/>
              </a:rPr>
            </a:br>
            <a:r>
              <a:rPr lang="en-US" altLang="en-US" sz="2000" i="1" dirty="0">
                <a:solidFill>
                  <a:srgbClr val="0070C0"/>
                </a:solidFill>
                <a:latin typeface="Arial" panose="020B0604020202020204" pitchFamily="34" charset="0"/>
                <a:cs typeface="Arial" panose="020B0604020202020204" pitchFamily="34" charset="0"/>
              </a:rPr>
              <a:t>CERN, Geneva Switzerland</a:t>
            </a:r>
            <a:endParaRPr lang="en-US" altLang="en-US" dirty="0">
              <a:solidFill>
                <a:srgbClr val="0070C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4343400"/>
            <a:ext cx="6400800" cy="1752600"/>
          </a:xfrm>
        </p:spPr>
        <p:txBody>
          <a:bodyPr rtlCol="0">
            <a:normAutofit/>
          </a:bodyPr>
          <a:lstStyle/>
          <a:p>
            <a:pPr eaLnBrk="1" fontAlgn="auto" hangingPunct="1">
              <a:spcAft>
                <a:spcPts val="0"/>
              </a:spcAft>
              <a:defRPr/>
            </a:pPr>
            <a:r>
              <a:rPr lang="en-US" dirty="0"/>
              <a:t>Introduction</a:t>
            </a:r>
          </a:p>
          <a:p>
            <a:pPr eaLnBrk="1" fontAlgn="auto" hangingPunct="1">
              <a:spcAft>
                <a:spcPts val="0"/>
              </a:spcAft>
              <a:defRPr/>
            </a:pPr>
            <a:r>
              <a:rPr lang="en-US" dirty="0"/>
              <a:t>Montgomery</a:t>
            </a:r>
          </a:p>
          <a:p>
            <a:pPr eaLnBrk="1" fontAlgn="auto" hangingPunct="1">
              <a:spcAft>
                <a:spcPts val="0"/>
              </a:spcAft>
              <a:defRPr/>
            </a:pPr>
            <a:r>
              <a:rPr lang="en-US" dirty="0"/>
              <a:t>December 7, 2018</a:t>
            </a:r>
          </a:p>
        </p:txBody>
      </p:sp>
    </p:spTree>
    <p:extLst>
      <p:ext uri="{BB962C8B-B14F-4D97-AF65-F5344CB8AC3E}">
        <p14:creationId xmlns:p14="http://schemas.microsoft.com/office/powerpoint/2010/main" val="2568169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DUNE TDR Plan 11/17/2018</a:t>
            </a:r>
          </a:p>
        </p:txBody>
      </p:sp>
      <p:graphicFrame>
        <p:nvGraphicFramePr>
          <p:cNvPr id="5" name="Table 4"/>
          <p:cNvGraphicFramePr>
            <a:graphicFrameLocks noGrp="1"/>
          </p:cNvGraphicFramePr>
          <p:nvPr/>
        </p:nvGraphicFramePr>
        <p:xfrm>
          <a:off x="1302868" y="990602"/>
          <a:ext cx="6462064" cy="5135559"/>
        </p:xfrm>
        <a:graphic>
          <a:graphicData uri="http://schemas.openxmlformats.org/drawingml/2006/table">
            <a:tbl>
              <a:tblPr firstRow="1" firstCol="1" bandRow="1">
                <a:tableStyleId>{5C22544A-7EE6-4342-B048-85BDC9FD1C3A}</a:tableStyleId>
              </a:tblPr>
              <a:tblGrid>
                <a:gridCol w="1615516">
                  <a:extLst>
                    <a:ext uri="{9D8B030D-6E8A-4147-A177-3AD203B41FA5}">
                      <a16:colId xmlns:a16="http://schemas.microsoft.com/office/drawing/2014/main" val="58269814"/>
                    </a:ext>
                  </a:extLst>
                </a:gridCol>
                <a:gridCol w="1615516">
                  <a:extLst>
                    <a:ext uri="{9D8B030D-6E8A-4147-A177-3AD203B41FA5}">
                      <a16:colId xmlns:a16="http://schemas.microsoft.com/office/drawing/2014/main" val="4104277424"/>
                    </a:ext>
                  </a:extLst>
                </a:gridCol>
                <a:gridCol w="1615516">
                  <a:extLst>
                    <a:ext uri="{9D8B030D-6E8A-4147-A177-3AD203B41FA5}">
                      <a16:colId xmlns:a16="http://schemas.microsoft.com/office/drawing/2014/main" val="1048156971"/>
                    </a:ext>
                  </a:extLst>
                </a:gridCol>
                <a:gridCol w="1615516">
                  <a:extLst>
                    <a:ext uri="{9D8B030D-6E8A-4147-A177-3AD203B41FA5}">
                      <a16:colId xmlns:a16="http://schemas.microsoft.com/office/drawing/2014/main" val="828660091"/>
                    </a:ext>
                  </a:extLst>
                </a:gridCol>
              </a:tblGrid>
              <a:tr h="155623">
                <a:tc>
                  <a:txBody>
                    <a:bodyPr/>
                    <a:lstStyle/>
                    <a:p>
                      <a:pPr marL="0" marR="0">
                        <a:spcBef>
                          <a:spcPts val="0"/>
                        </a:spcBef>
                        <a:spcAft>
                          <a:spcPts val="0"/>
                        </a:spcAft>
                      </a:pPr>
                      <a:r>
                        <a:rPr lang="en-US" sz="800">
                          <a:effectLst/>
                        </a:rPr>
                        <a:t>Consortium</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spcBef>
                          <a:spcPts val="0"/>
                        </a:spcBef>
                        <a:spcAft>
                          <a:spcPts val="0"/>
                        </a:spcAft>
                      </a:pPr>
                      <a:r>
                        <a:rPr lang="en-US" sz="800">
                          <a:effectLst/>
                        </a:rPr>
                        <a:t>1st draft</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spcBef>
                          <a:spcPts val="0"/>
                        </a:spcBef>
                        <a:spcAft>
                          <a:spcPts val="0"/>
                        </a:spcAft>
                      </a:pPr>
                      <a:r>
                        <a:rPr lang="en-US" sz="800">
                          <a:effectLst/>
                        </a:rPr>
                        <a:t>2nd draft</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spcBef>
                          <a:spcPts val="0"/>
                        </a:spcBef>
                        <a:spcAft>
                          <a:spcPts val="0"/>
                        </a:spcAft>
                      </a:pPr>
                      <a:r>
                        <a:rPr lang="en-US" sz="800">
                          <a:effectLst/>
                        </a:rPr>
                        <a:t>LBNC</a:t>
                      </a:r>
                      <a:endParaRPr lang="en-US" sz="900">
                        <a:effectLst/>
                        <a:latin typeface="Times New Roman" panose="02020603050405020304" pitchFamily="18" charset="0"/>
                        <a:ea typeface="Calibri" panose="020F0502020204030204" pitchFamily="34" charset="0"/>
                      </a:endParaRPr>
                    </a:p>
                  </a:txBody>
                  <a:tcPr marL="22232" marR="22232" marT="14821" marB="14821" anchor="b"/>
                </a:tc>
                <a:extLst>
                  <a:ext uri="{0D108BD9-81ED-4DB2-BD59-A6C34878D82A}">
                    <a16:rowId xmlns:a16="http://schemas.microsoft.com/office/drawing/2014/main" val="180693143"/>
                  </a:ext>
                </a:extLst>
              </a:tr>
              <a:tr h="155623">
                <a:tc>
                  <a:txBody>
                    <a:bodyPr/>
                    <a:lstStyle/>
                    <a:p>
                      <a:endParaRPr lang="en-US" sz="800">
                        <a:effectLst/>
                        <a:latin typeface="Times New Roman" panose="02020603050405020304" pitchFamily="18" charset="0"/>
                      </a:endParaRPr>
                    </a:p>
                  </a:txBody>
                  <a:tcPr marL="22232" marR="22232" marT="14821" marB="14821" anchor="b"/>
                </a:tc>
                <a:tc>
                  <a:txBody>
                    <a:bodyPr/>
                    <a:lstStyle/>
                    <a:p>
                      <a:endParaRPr lang="en-US" sz="800">
                        <a:effectLst/>
                        <a:latin typeface="Times New Roman" panose="02020603050405020304" pitchFamily="18" charset="0"/>
                      </a:endParaRPr>
                    </a:p>
                  </a:txBody>
                  <a:tcPr marL="22232" marR="22232" marT="14821" marB="14821" anchor="b"/>
                </a:tc>
                <a:tc>
                  <a:txBody>
                    <a:bodyPr/>
                    <a:lstStyle/>
                    <a:p>
                      <a:endParaRPr lang="en-US" sz="800">
                        <a:effectLst/>
                        <a:latin typeface="Times New Roman" panose="02020603050405020304" pitchFamily="18" charset="0"/>
                      </a:endParaRPr>
                    </a:p>
                  </a:txBody>
                  <a:tcPr marL="22232" marR="22232" marT="14821" marB="14821" anchor="b"/>
                </a:tc>
                <a:tc>
                  <a:txBody>
                    <a:bodyPr/>
                    <a:lstStyle/>
                    <a:p>
                      <a:endParaRPr lang="en-US" sz="800">
                        <a:effectLst/>
                        <a:latin typeface="Times New Roman" panose="02020603050405020304" pitchFamily="18" charset="0"/>
                      </a:endParaRPr>
                    </a:p>
                  </a:txBody>
                  <a:tcPr marL="22232" marR="22232" marT="14821" marB="14821" anchor="b"/>
                </a:tc>
                <a:extLst>
                  <a:ext uri="{0D108BD9-81ED-4DB2-BD59-A6C34878D82A}">
                    <a16:rowId xmlns:a16="http://schemas.microsoft.com/office/drawing/2014/main" val="2822585855"/>
                  </a:ext>
                </a:extLst>
              </a:tr>
              <a:tr h="155623">
                <a:tc>
                  <a:txBody>
                    <a:bodyPr/>
                    <a:lstStyle/>
                    <a:p>
                      <a:pPr marL="0" marR="0">
                        <a:spcBef>
                          <a:spcPts val="0"/>
                        </a:spcBef>
                        <a:spcAft>
                          <a:spcPts val="0"/>
                        </a:spcAft>
                      </a:pPr>
                      <a:r>
                        <a:rPr lang="en-US" sz="800">
                          <a:effectLst/>
                        </a:rPr>
                        <a:t>SP-HV</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November 2, 2018</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December 7, 2018</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December 21, 2018</a:t>
                      </a:r>
                      <a:endParaRPr lang="en-US" sz="900">
                        <a:effectLst/>
                        <a:latin typeface="Times New Roman" panose="02020603050405020304" pitchFamily="18" charset="0"/>
                        <a:ea typeface="Calibri" panose="020F0502020204030204" pitchFamily="34" charset="0"/>
                      </a:endParaRPr>
                    </a:p>
                  </a:txBody>
                  <a:tcPr marL="22232" marR="22232" marT="14821" marB="14821" anchor="b"/>
                </a:tc>
                <a:extLst>
                  <a:ext uri="{0D108BD9-81ED-4DB2-BD59-A6C34878D82A}">
                    <a16:rowId xmlns:a16="http://schemas.microsoft.com/office/drawing/2014/main" val="3312859778"/>
                  </a:ext>
                </a:extLst>
              </a:tr>
              <a:tr h="155623">
                <a:tc>
                  <a:txBody>
                    <a:bodyPr/>
                    <a:lstStyle/>
                    <a:p>
                      <a:pPr marL="0" marR="0">
                        <a:spcBef>
                          <a:spcPts val="0"/>
                        </a:spcBef>
                        <a:spcAft>
                          <a:spcPts val="0"/>
                        </a:spcAft>
                      </a:pPr>
                      <a:r>
                        <a:rPr lang="en-US" sz="800">
                          <a:effectLst/>
                        </a:rPr>
                        <a:t>SP-APA</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November 2, 2018</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December 7, 2018</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December 21, 2018</a:t>
                      </a:r>
                      <a:endParaRPr lang="en-US" sz="900">
                        <a:effectLst/>
                        <a:latin typeface="Times New Roman" panose="02020603050405020304" pitchFamily="18" charset="0"/>
                        <a:ea typeface="Calibri" panose="020F0502020204030204" pitchFamily="34" charset="0"/>
                      </a:endParaRPr>
                    </a:p>
                  </a:txBody>
                  <a:tcPr marL="22232" marR="22232" marT="14821" marB="14821" anchor="b"/>
                </a:tc>
                <a:extLst>
                  <a:ext uri="{0D108BD9-81ED-4DB2-BD59-A6C34878D82A}">
                    <a16:rowId xmlns:a16="http://schemas.microsoft.com/office/drawing/2014/main" val="4049259806"/>
                  </a:ext>
                </a:extLst>
              </a:tr>
              <a:tr h="155623">
                <a:tc>
                  <a:txBody>
                    <a:bodyPr/>
                    <a:lstStyle/>
                    <a:p>
                      <a:pPr marL="0" marR="0">
                        <a:spcBef>
                          <a:spcPts val="0"/>
                        </a:spcBef>
                        <a:spcAft>
                          <a:spcPts val="0"/>
                        </a:spcAft>
                      </a:pPr>
                      <a:r>
                        <a:rPr lang="en-US" sz="800">
                          <a:effectLst/>
                        </a:rPr>
                        <a:t>SP-DAQ</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November 2, 2018</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December 7, 2018</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December 21, 2018</a:t>
                      </a:r>
                      <a:endParaRPr lang="en-US" sz="900">
                        <a:effectLst/>
                        <a:latin typeface="Times New Roman" panose="02020603050405020304" pitchFamily="18" charset="0"/>
                        <a:ea typeface="Calibri" panose="020F0502020204030204" pitchFamily="34" charset="0"/>
                      </a:endParaRPr>
                    </a:p>
                  </a:txBody>
                  <a:tcPr marL="22232" marR="22232" marT="14821" marB="14821" anchor="b"/>
                </a:tc>
                <a:extLst>
                  <a:ext uri="{0D108BD9-81ED-4DB2-BD59-A6C34878D82A}">
                    <a16:rowId xmlns:a16="http://schemas.microsoft.com/office/drawing/2014/main" val="196499547"/>
                  </a:ext>
                </a:extLst>
              </a:tr>
              <a:tr h="155623">
                <a:tc>
                  <a:txBody>
                    <a:bodyPr/>
                    <a:lstStyle/>
                    <a:p>
                      <a:endParaRPr lang="en-US" sz="800">
                        <a:effectLst/>
                        <a:latin typeface="Times New Roman" panose="02020603050405020304" pitchFamily="18" charset="0"/>
                      </a:endParaRPr>
                    </a:p>
                  </a:txBody>
                  <a:tcPr marL="22232" marR="22232" marT="14821" marB="14821" anchor="b"/>
                </a:tc>
                <a:tc>
                  <a:txBody>
                    <a:bodyPr/>
                    <a:lstStyle/>
                    <a:p>
                      <a:endParaRPr lang="en-US" sz="800">
                        <a:effectLst/>
                        <a:latin typeface="Times New Roman" panose="02020603050405020304" pitchFamily="18" charset="0"/>
                      </a:endParaRPr>
                    </a:p>
                  </a:txBody>
                  <a:tcPr marL="22232" marR="22232" marT="14821" marB="14821" anchor="b"/>
                </a:tc>
                <a:tc>
                  <a:txBody>
                    <a:bodyPr/>
                    <a:lstStyle/>
                    <a:p>
                      <a:endParaRPr lang="en-US" sz="800">
                        <a:effectLst/>
                        <a:latin typeface="Times New Roman" panose="02020603050405020304" pitchFamily="18" charset="0"/>
                      </a:endParaRPr>
                    </a:p>
                  </a:txBody>
                  <a:tcPr marL="22232" marR="22232" marT="14821" marB="14821" anchor="b"/>
                </a:tc>
                <a:tc>
                  <a:txBody>
                    <a:bodyPr/>
                    <a:lstStyle/>
                    <a:p>
                      <a:endParaRPr lang="en-US" sz="800">
                        <a:effectLst/>
                        <a:latin typeface="Times New Roman" panose="02020603050405020304" pitchFamily="18" charset="0"/>
                      </a:endParaRPr>
                    </a:p>
                  </a:txBody>
                  <a:tcPr marL="22232" marR="22232" marT="14821" marB="14821" anchor="b"/>
                </a:tc>
                <a:extLst>
                  <a:ext uri="{0D108BD9-81ED-4DB2-BD59-A6C34878D82A}">
                    <a16:rowId xmlns:a16="http://schemas.microsoft.com/office/drawing/2014/main" val="3669817345"/>
                  </a:ext>
                </a:extLst>
              </a:tr>
              <a:tr h="155623">
                <a:tc>
                  <a:txBody>
                    <a:bodyPr/>
                    <a:lstStyle/>
                    <a:p>
                      <a:pPr marL="0" marR="0">
                        <a:spcBef>
                          <a:spcPts val="0"/>
                        </a:spcBef>
                        <a:spcAft>
                          <a:spcPts val="0"/>
                        </a:spcAft>
                      </a:pPr>
                      <a:r>
                        <a:rPr lang="en-US" sz="800">
                          <a:effectLst/>
                        </a:rPr>
                        <a:t>SP-PDS</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November 30, 2018</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January 11,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January 25,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extLst>
                  <a:ext uri="{0D108BD9-81ED-4DB2-BD59-A6C34878D82A}">
                    <a16:rowId xmlns:a16="http://schemas.microsoft.com/office/drawing/2014/main" val="3883165876"/>
                  </a:ext>
                </a:extLst>
              </a:tr>
              <a:tr h="155623">
                <a:tc>
                  <a:txBody>
                    <a:bodyPr/>
                    <a:lstStyle/>
                    <a:p>
                      <a:pPr marL="0" marR="0">
                        <a:spcBef>
                          <a:spcPts val="0"/>
                        </a:spcBef>
                        <a:spcAft>
                          <a:spcPts val="0"/>
                        </a:spcAft>
                      </a:pPr>
                      <a:r>
                        <a:rPr lang="en-US" sz="800">
                          <a:effectLst/>
                        </a:rPr>
                        <a:t>SP-CISC</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November 30, 2018</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January 11,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January 25,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extLst>
                  <a:ext uri="{0D108BD9-81ED-4DB2-BD59-A6C34878D82A}">
                    <a16:rowId xmlns:a16="http://schemas.microsoft.com/office/drawing/2014/main" val="2814699060"/>
                  </a:ext>
                </a:extLst>
              </a:tr>
              <a:tr h="155623">
                <a:tc>
                  <a:txBody>
                    <a:bodyPr/>
                    <a:lstStyle/>
                    <a:p>
                      <a:pPr marL="0" marR="0">
                        <a:spcBef>
                          <a:spcPts val="0"/>
                        </a:spcBef>
                        <a:spcAft>
                          <a:spcPts val="0"/>
                        </a:spcAft>
                      </a:pPr>
                      <a:r>
                        <a:rPr lang="en-US" sz="800">
                          <a:effectLst/>
                        </a:rPr>
                        <a:t>TC</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November 30, 2018</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January 11,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January 25,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extLst>
                  <a:ext uri="{0D108BD9-81ED-4DB2-BD59-A6C34878D82A}">
                    <a16:rowId xmlns:a16="http://schemas.microsoft.com/office/drawing/2014/main" val="2828927470"/>
                  </a:ext>
                </a:extLst>
              </a:tr>
              <a:tr h="155623">
                <a:tc>
                  <a:txBody>
                    <a:bodyPr/>
                    <a:lstStyle/>
                    <a:p>
                      <a:pPr marL="0" marR="0">
                        <a:spcBef>
                          <a:spcPts val="0"/>
                        </a:spcBef>
                        <a:spcAft>
                          <a:spcPts val="0"/>
                        </a:spcAft>
                      </a:pPr>
                      <a:r>
                        <a:rPr lang="en-US" sz="800">
                          <a:effectLst/>
                        </a:rPr>
                        <a:t>PHYSICS</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November 30, 2018</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January 11,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January 25,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extLst>
                  <a:ext uri="{0D108BD9-81ED-4DB2-BD59-A6C34878D82A}">
                    <a16:rowId xmlns:a16="http://schemas.microsoft.com/office/drawing/2014/main" val="3723082202"/>
                  </a:ext>
                </a:extLst>
              </a:tr>
              <a:tr h="155623">
                <a:tc>
                  <a:txBody>
                    <a:bodyPr/>
                    <a:lstStyle/>
                    <a:p>
                      <a:endParaRPr lang="en-US" sz="800">
                        <a:effectLst/>
                        <a:latin typeface="Times New Roman" panose="02020603050405020304" pitchFamily="18" charset="0"/>
                      </a:endParaRPr>
                    </a:p>
                  </a:txBody>
                  <a:tcPr marL="22232" marR="22232" marT="14821" marB="14821" anchor="b"/>
                </a:tc>
                <a:tc>
                  <a:txBody>
                    <a:bodyPr/>
                    <a:lstStyle/>
                    <a:p>
                      <a:endParaRPr lang="en-US" sz="800">
                        <a:effectLst/>
                        <a:latin typeface="Times New Roman" panose="02020603050405020304" pitchFamily="18" charset="0"/>
                      </a:endParaRPr>
                    </a:p>
                  </a:txBody>
                  <a:tcPr marL="22232" marR="22232" marT="14821" marB="14821" anchor="b"/>
                </a:tc>
                <a:tc>
                  <a:txBody>
                    <a:bodyPr/>
                    <a:lstStyle/>
                    <a:p>
                      <a:endParaRPr lang="en-US" sz="800">
                        <a:effectLst/>
                        <a:latin typeface="Times New Roman" panose="02020603050405020304" pitchFamily="18" charset="0"/>
                      </a:endParaRPr>
                    </a:p>
                  </a:txBody>
                  <a:tcPr marL="22232" marR="22232" marT="14821" marB="14821" anchor="b"/>
                </a:tc>
                <a:tc>
                  <a:txBody>
                    <a:bodyPr/>
                    <a:lstStyle/>
                    <a:p>
                      <a:endParaRPr lang="en-US" sz="800">
                        <a:effectLst/>
                        <a:latin typeface="Times New Roman" panose="02020603050405020304" pitchFamily="18" charset="0"/>
                      </a:endParaRPr>
                    </a:p>
                  </a:txBody>
                  <a:tcPr marL="22232" marR="22232" marT="14821" marB="14821" anchor="b"/>
                </a:tc>
                <a:extLst>
                  <a:ext uri="{0D108BD9-81ED-4DB2-BD59-A6C34878D82A}">
                    <a16:rowId xmlns:a16="http://schemas.microsoft.com/office/drawing/2014/main" val="1799526587"/>
                  </a:ext>
                </a:extLst>
              </a:tr>
              <a:tr h="155623">
                <a:tc>
                  <a:txBody>
                    <a:bodyPr/>
                    <a:lstStyle/>
                    <a:p>
                      <a:pPr marL="0" marR="0">
                        <a:spcBef>
                          <a:spcPts val="0"/>
                        </a:spcBef>
                        <a:spcAft>
                          <a:spcPts val="0"/>
                        </a:spcAft>
                      </a:pPr>
                      <a:r>
                        <a:rPr lang="en-US" sz="800">
                          <a:effectLst/>
                        </a:rPr>
                        <a:t>SP-CE</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December 14, 2018</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February 8,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February 22,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extLst>
                  <a:ext uri="{0D108BD9-81ED-4DB2-BD59-A6C34878D82A}">
                    <a16:rowId xmlns:a16="http://schemas.microsoft.com/office/drawing/2014/main" val="2265191978"/>
                  </a:ext>
                </a:extLst>
              </a:tr>
              <a:tr h="155623">
                <a:tc>
                  <a:txBody>
                    <a:bodyPr/>
                    <a:lstStyle/>
                    <a:p>
                      <a:pPr marL="0" marR="0">
                        <a:spcBef>
                          <a:spcPts val="0"/>
                        </a:spcBef>
                        <a:spcAft>
                          <a:spcPts val="0"/>
                        </a:spcAft>
                      </a:pPr>
                      <a:r>
                        <a:rPr lang="en-US" sz="800">
                          <a:effectLst/>
                        </a:rPr>
                        <a:t>DP-Electronics</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December 14, 2018</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February 8,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February 22,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extLst>
                  <a:ext uri="{0D108BD9-81ED-4DB2-BD59-A6C34878D82A}">
                    <a16:rowId xmlns:a16="http://schemas.microsoft.com/office/drawing/2014/main" val="2270681197"/>
                  </a:ext>
                </a:extLst>
              </a:tr>
              <a:tr h="155623">
                <a:tc>
                  <a:txBody>
                    <a:bodyPr/>
                    <a:lstStyle/>
                    <a:p>
                      <a:pPr marL="0" marR="0">
                        <a:spcBef>
                          <a:spcPts val="0"/>
                        </a:spcBef>
                        <a:spcAft>
                          <a:spcPts val="0"/>
                        </a:spcAft>
                      </a:pPr>
                      <a:r>
                        <a:rPr lang="en-US" sz="800">
                          <a:effectLst/>
                        </a:rPr>
                        <a:t>Computing Exec Summary</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December 14, 2018</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February 8,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February 22,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extLst>
                  <a:ext uri="{0D108BD9-81ED-4DB2-BD59-A6C34878D82A}">
                    <a16:rowId xmlns:a16="http://schemas.microsoft.com/office/drawing/2014/main" val="2200674720"/>
                  </a:ext>
                </a:extLst>
              </a:tr>
              <a:tr h="155623">
                <a:tc>
                  <a:txBody>
                    <a:bodyPr/>
                    <a:lstStyle/>
                    <a:p>
                      <a:endParaRPr lang="en-US" sz="800">
                        <a:effectLst/>
                        <a:latin typeface="Times New Roman" panose="02020603050405020304" pitchFamily="18" charset="0"/>
                      </a:endParaRPr>
                    </a:p>
                  </a:txBody>
                  <a:tcPr marL="22232" marR="22232" marT="14821" marB="14821" anchor="b"/>
                </a:tc>
                <a:tc>
                  <a:txBody>
                    <a:bodyPr/>
                    <a:lstStyle/>
                    <a:p>
                      <a:endParaRPr lang="en-US" sz="800">
                        <a:effectLst/>
                        <a:latin typeface="Times New Roman" panose="02020603050405020304" pitchFamily="18" charset="0"/>
                      </a:endParaRPr>
                    </a:p>
                  </a:txBody>
                  <a:tcPr marL="22232" marR="22232" marT="14821" marB="14821" anchor="b"/>
                </a:tc>
                <a:tc>
                  <a:txBody>
                    <a:bodyPr/>
                    <a:lstStyle/>
                    <a:p>
                      <a:endParaRPr lang="en-US" sz="800">
                        <a:effectLst/>
                        <a:latin typeface="Times New Roman" panose="02020603050405020304" pitchFamily="18" charset="0"/>
                      </a:endParaRPr>
                    </a:p>
                  </a:txBody>
                  <a:tcPr marL="22232" marR="22232" marT="14821" marB="14821" anchor="b"/>
                </a:tc>
                <a:tc>
                  <a:txBody>
                    <a:bodyPr/>
                    <a:lstStyle/>
                    <a:p>
                      <a:endParaRPr lang="en-US" sz="800">
                        <a:effectLst/>
                        <a:latin typeface="Times New Roman" panose="02020603050405020304" pitchFamily="18" charset="0"/>
                      </a:endParaRPr>
                    </a:p>
                  </a:txBody>
                  <a:tcPr marL="22232" marR="22232" marT="14821" marB="14821" anchor="b"/>
                </a:tc>
                <a:extLst>
                  <a:ext uri="{0D108BD9-81ED-4DB2-BD59-A6C34878D82A}">
                    <a16:rowId xmlns:a16="http://schemas.microsoft.com/office/drawing/2014/main" val="3488527959"/>
                  </a:ext>
                </a:extLst>
              </a:tr>
              <a:tr h="155623">
                <a:tc>
                  <a:txBody>
                    <a:bodyPr/>
                    <a:lstStyle/>
                    <a:p>
                      <a:pPr marL="0" marR="0">
                        <a:spcBef>
                          <a:spcPts val="0"/>
                        </a:spcBef>
                        <a:spcAft>
                          <a:spcPts val="0"/>
                        </a:spcAft>
                      </a:pPr>
                      <a:r>
                        <a:rPr lang="en-US" sz="800">
                          <a:effectLst/>
                        </a:rPr>
                        <a:t>DP-HV</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February 1,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March 1,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March 29,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extLst>
                  <a:ext uri="{0D108BD9-81ED-4DB2-BD59-A6C34878D82A}">
                    <a16:rowId xmlns:a16="http://schemas.microsoft.com/office/drawing/2014/main" val="1753473624"/>
                  </a:ext>
                </a:extLst>
              </a:tr>
              <a:tr h="155623">
                <a:tc>
                  <a:txBody>
                    <a:bodyPr/>
                    <a:lstStyle/>
                    <a:p>
                      <a:pPr marL="0" marR="0">
                        <a:spcBef>
                          <a:spcPts val="0"/>
                        </a:spcBef>
                        <a:spcAft>
                          <a:spcPts val="0"/>
                        </a:spcAft>
                      </a:pPr>
                      <a:r>
                        <a:rPr lang="en-US" sz="800">
                          <a:effectLst/>
                        </a:rPr>
                        <a:t>SP-IIC</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February 1,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March 1,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March 29,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extLst>
                  <a:ext uri="{0D108BD9-81ED-4DB2-BD59-A6C34878D82A}">
                    <a16:rowId xmlns:a16="http://schemas.microsoft.com/office/drawing/2014/main" val="2353802059"/>
                  </a:ext>
                </a:extLst>
              </a:tr>
              <a:tr h="155623">
                <a:tc>
                  <a:txBody>
                    <a:bodyPr/>
                    <a:lstStyle/>
                    <a:p>
                      <a:endParaRPr lang="en-US" sz="800">
                        <a:effectLst/>
                        <a:latin typeface="Times New Roman" panose="02020603050405020304" pitchFamily="18" charset="0"/>
                      </a:endParaRPr>
                    </a:p>
                  </a:txBody>
                  <a:tcPr marL="22232" marR="22232" marT="14821" marB="14821" anchor="b"/>
                </a:tc>
                <a:tc>
                  <a:txBody>
                    <a:bodyPr/>
                    <a:lstStyle/>
                    <a:p>
                      <a:endParaRPr lang="en-US" sz="800">
                        <a:effectLst/>
                        <a:latin typeface="Times New Roman" panose="02020603050405020304" pitchFamily="18" charset="0"/>
                      </a:endParaRPr>
                    </a:p>
                  </a:txBody>
                  <a:tcPr marL="22232" marR="22232" marT="14821" marB="14821" anchor="b"/>
                </a:tc>
                <a:tc>
                  <a:txBody>
                    <a:bodyPr/>
                    <a:lstStyle/>
                    <a:p>
                      <a:endParaRPr lang="en-US" sz="800">
                        <a:effectLst/>
                        <a:latin typeface="Times New Roman" panose="02020603050405020304" pitchFamily="18" charset="0"/>
                      </a:endParaRPr>
                    </a:p>
                  </a:txBody>
                  <a:tcPr marL="22232" marR="22232" marT="14821" marB="14821" anchor="b"/>
                </a:tc>
                <a:tc>
                  <a:txBody>
                    <a:bodyPr/>
                    <a:lstStyle/>
                    <a:p>
                      <a:endParaRPr lang="en-US" sz="800">
                        <a:effectLst/>
                        <a:latin typeface="Times New Roman" panose="02020603050405020304" pitchFamily="18" charset="0"/>
                      </a:endParaRPr>
                    </a:p>
                  </a:txBody>
                  <a:tcPr marL="22232" marR="22232" marT="14821" marB="14821" anchor="b"/>
                </a:tc>
                <a:extLst>
                  <a:ext uri="{0D108BD9-81ED-4DB2-BD59-A6C34878D82A}">
                    <a16:rowId xmlns:a16="http://schemas.microsoft.com/office/drawing/2014/main" val="2365507657"/>
                  </a:ext>
                </a:extLst>
              </a:tr>
              <a:tr h="155623">
                <a:tc>
                  <a:txBody>
                    <a:bodyPr/>
                    <a:lstStyle/>
                    <a:p>
                      <a:pPr marL="0" marR="0">
                        <a:spcBef>
                          <a:spcPts val="0"/>
                        </a:spcBef>
                        <a:spcAft>
                          <a:spcPts val="0"/>
                        </a:spcAft>
                      </a:pPr>
                      <a:r>
                        <a:rPr lang="en-US" sz="800">
                          <a:effectLst/>
                        </a:rPr>
                        <a:t>DP-PDS</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March 1,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April 5,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April 26,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extLst>
                  <a:ext uri="{0D108BD9-81ED-4DB2-BD59-A6C34878D82A}">
                    <a16:rowId xmlns:a16="http://schemas.microsoft.com/office/drawing/2014/main" val="2462141156"/>
                  </a:ext>
                </a:extLst>
              </a:tr>
              <a:tr h="155623">
                <a:tc>
                  <a:txBody>
                    <a:bodyPr/>
                    <a:lstStyle/>
                    <a:p>
                      <a:pPr marL="0" marR="0">
                        <a:spcBef>
                          <a:spcPts val="0"/>
                        </a:spcBef>
                        <a:spcAft>
                          <a:spcPts val="0"/>
                        </a:spcAft>
                      </a:pPr>
                      <a:r>
                        <a:rPr lang="en-US" sz="800">
                          <a:effectLst/>
                        </a:rPr>
                        <a:t>SP-Calibration</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March 1,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April 5,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April 26,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extLst>
                  <a:ext uri="{0D108BD9-81ED-4DB2-BD59-A6C34878D82A}">
                    <a16:rowId xmlns:a16="http://schemas.microsoft.com/office/drawing/2014/main" val="951524190"/>
                  </a:ext>
                </a:extLst>
              </a:tr>
              <a:tr h="155623">
                <a:tc>
                  <a:txBody>
                    <a:bodyPr/>
                    <a:lstStyle/>
                    <a:p>
                      <a:pPr marL="0" marR="0">
                        <a:spcBef>
                          <a:spcPts val="0"/>
                        </a:spcBef>
                        <a:spcAft>
                          <a:spcPts val="0"/>
                        </a:spcAft>
                      </a:pPr>
                      <a:r>
                        <a:rPr lang="en-US" sz="800">
                          <a:effectLst/>
                        </a:rPr>
                        <a:t>SP-Exec Summary</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March 1,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April 5,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April 26,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extLst>
                  <a:ext uri="{0D108BD9-81ED-4DB2-BD59-A6C34878D82A}">
                    <a16:rowId xmlns:a16="http://schemas.microsoft.com/office/drawing/2014/main" val="1421473268"/>
                  </a:ext>
                </a:extLst>
              </a:tr>
              <a:tr h="155623">
                <a:tc>
                  <a:txBody>
                    <a:bodyPr/>
                    <a:lstStyle/>
                    <a:p>
                      <a:pPr marL="0" marR="0">
                        <a:spcBef>
                          <a:spcPts val="0"/>
                        </a:spcBef>
                        <a:spcAft>
                          <a:spcPts val="0"/>
                        </a:spcAft>
                      </a:pPr>
                      <a:r>
                        <a:rPr lang="en-US" sz="800">
                          <a:effectLst/>
                        </a:rPr>
                        <a:t>ND-Exec Summary</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March 1,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April 5,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April 26,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extLst>
                  <a:ext uri="{0D108BD9-81ED-4DB2-BD59-A6C34878D82A}">
                    <a16:rowId xmlns:a16="http://schemas.microsoft.com/office/drawing/2014/main" val="3008042357"/>
                  </a:ext>
                </a:extLst>
              </a:tr>
              <a:tr h="155623">
                <a:tc>
                  <a:txBody>
                    <a:bodyPr/>
                    <a:lstStyle/>
                    <a:p>
                      <a:endParaRPr lang="en-US" sz="800">
                        <a:effectLst/>
                        <a:latin typeface="Times New Roman" panose="02020603050405020304" pitchFamily="18" charset="0"/>
                      </a:endParaRPr>
                    </a:p>
                  </a:txBody>
                  <a:tcPr marL="22232" marR="22232" marT="14821" marB="14821" anchor="b"/>
                </a:tc>
                <a:tc>
                  <a:txBody>
                    <a:bodyPr/>
                    <a:lstStyle/>
                    <a:p>
                      <a:endParaRPr lang="en-US" sz="800">
                        <a:effectLst/>
                        <a:latin typeface="Times New Roman" panose="02020603050405020304" pitchFamily="18" charset="0"/>
                      </a:endParaRPr>
                    </a:p>
                  </a:txBody>
                  <a:tcPr marL="22232" marR="22232" marT="14821" marB="14821" anchor="b"/>
                </a:tc>
                <a:tc>
                  <a:txBody>
                    <a:bodyPr/>
                    <a:lstStyle/>
                    <a:p>
                      <a:endParaRPr lang="en-US" sz="800">
                        <a:effectLst/>
                        <a:latin typeface="Times New Roman" panose="02020603050405020304" pitchFamily="18" charset="0"/>
                      </a:endParaRPr>
                    </a:p>
                  </a:txBody>
                  <a:tcPr marL="22232" marR="22232" marT="14821" marB="14821" anchor="b"/>
                </a:tc>
                <a:tc>
                  <a:txBody>
                    <a:bodyPr/>
                    <a:lstStyle/>
                    <a:p>
                      <a:endParaRPr lang="en-US" sz="800">
                        <a:effectLst/>
                        <a:latin typeface="Times New Roman" panose="02020603050405020304" pitchFamily="18" charset="0"/>
                      </a:endParaRPr>
                    </a:p>
                  </a:txBody>
                  <a:tcPr marL="22232" marR="22232" marT="14821" marB="14821" anchor="b"/>
                </a:tc>
                <a:extLst>
                  <a:ext uri="{0D108BD9-81ED-4DB2-BD59-A6C34878D82A}">
                    <a16:rowId xmlns:a16="http://schemas.microsoft.com/office/drawing/2014/main" val="2717298041"/>
                  </a:ext>
                </a:extLst>
              </a:tr>
              <a:tr h="155623">
                <a:tc>
                  <a:txBody>
                    <a:bodyPr/>
                    <a:lstStyle/>
                    <a:p>
                      <a:pPr marL="0" marR="0">
                        <a:spcBef>
                          <a:spcPts val="0"/>
                        </a:spcBef>
                        <a:spcAft>
                          <a:spcPts val="0"/>
                        </a:spcAft>
                      </a:pPr>
                      <a:r>
                        <a:rPr lang="en-US" sz="800">
                          <a:effectLst/>
                        </a:rPr>
                        <a:t>DP-IIC</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April 5,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May 10,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May 31,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extLst>
                  <a:ext uri="{0D108BD9-81ED-4DB2-BD59-A6C34878D82A}">
                    <a16:rowId xmlns:a16="http://schemas.microsoft.com/office/drawing/2014/main" val="3267980648"/>
                  </a:ext>
                </a:extLst>
              </a:tr>
              <a:tr h="155623">
                <a:tc>
                  <a:txBody>
                    <a:bodyPr/>
                    <a:lstStyle/>
                    <a:p>
                      <a:pPr marL="0" marR="0">
                        <a:spcBef>
                          <a:spcPts val="0"/>
                        </a:spcBef>
                        <a:spcAft>
                          <a:spcPts val="0"/>
                        </a:spcAft>
                      </a:pPr>
                      <a:r>
                        <a:rPr lang="en-US" sz="800">
                          <a:effectLst/>
                        </a:rPr>
                        <a:t>DP-DAQ</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April 5,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May 10,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May 31,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extLst>
                  <a:ext uri="{0D108BD9-81ED-4DB2-BD59-A6C34878D82A}">
                    <a16:rowId xmlns:a16="http://schemas.microsoft.com/office/drawing/2014/main" val="365833862"/>
                  </a:ext>
                </a:extLst>
              </a:tr>
              <a:tr h="155623">
                <a:tc>
                  <a:txBody>
                    <a:bodyPr/>
                    <a:lstStyle/>
                    <a:p>
                      <a:pPr marL="0" marR="0">
                        <a:spcBef>
                          <a:spcPts val="0"/>
                        </a:spcBef>
                        <a:spcAft>
                          <a:spcPts val="0"/>
                        </a:spcAft>
                      </a:pPr>
                      <a:r>
                        <a:rPr lang="en-US" sz="800">
                          <a:effectLst/>
                        </a:rPr>
                        <a:t>DP-CISC</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April 5,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May 10,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May 31,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extLst>
                  <a:ext uri="{0D108BD9-81ED-4DB2-BD59-A6C34878D82A}">
                    <a16:rowId xmlns:a16="http://schemas.microsoft.com/office/drawing/2014/main" val="693031746"/>
                  </a:ext>
                </a:extLst>
              </a:tr>
              <a:tr h="155623">
                <a:tc>
                  <a:txBody>
                    <a:bodyPr/>
                    <a:lstStyle/>
                    <a:p>
                      <a:endParaRPr lang="en-US" sz="800">
                        <a:effectLst/>
                        <a:latin typeface="Times New Roman" panose="02020603050405020304" pitchFamily="18" charset="0"/>
                      </a:endParaRPr>
                    </a:p>
                  </a:txBody>
                  <a:tcPr marL="22232" marR="22232" marT="14821" marB="14821" anchor="b"/>
                </a:tc>
                <a:tc>
                  <a:txBody>
                    <a:bodyPr/>
                    <a:lstStyle/>
                    <a:p>
                      <a:endParaRPr lang="en-US" sz="800">
                        <a:effectLst/>
                        <a:latin typeface="Times New Roman" panose="02020603050405020304" pitchFamily="18" charset="0"/>
                      </a:endParaRPr>
                    </a:p>
                  </a:txBody>
                  <a:tcPr marL="22232" marR="22232" marT="14821" marB="14821" anchor="b"/>
                </a:tc>
                <a:tc>
                  <a:txBody>
                    <a:bodyPr/>
                    <a:lstStyle/>
                    <a:p>
                      <a:endParaRPr lang="en-US" sz="800">
                        <a:effectLst/>
                        <a:latin typeface="Times New Roman" panose="02020603050405020304" pitchFamily="18" charset="0"/>
                      </a:endParaRPr>
                    </a:p>
                  </a:txBody>
                  <a:tcPr marL="22232" marR="22232" marT="14821" marB="14821" anchor="b"/>
                </a:tc>
                <a:tc>
                  <a:txBody>
                    <a:bodyPr/>
                    <a:lstStyle/>
                    <a:p>
                      <a:endParaRPr lang="en-US" sz="800">
                        <a:effectLst/>
                        <a:latin typeface="Times New Roman" panose="02020603050405020304" pitchFamily="18" charset="0"/>
                      </a:endParaRPr>
                    </a:p>
                  </a:txBody>
                  <a:tcPr marL="22232" marR="22232" marT="14821" marB="14821" anchor="b"/>
                </a:tc>
                <a:extLst>
                  <a:ext uri="{0D108BD9-81ED-4DB2-BD59-A6C34878D82A}">
                    <a16:rowId xmlns:a16="http://schemas.microsoft.com/office/drawing/2014/main" val="3159966015"/>
                  </a:ext>
                </a:extLst>
              </a:tr>
              <a:tr h="155623">
                <a:tc>
                  <a:txBody>
                    <a:bodyPr/>
                    <a:lstStyle/>
                    <a:p>
                      <a:pPr marL="0" marR="0">
                        <a:spcBef>
                          <a:spcPts val="0"/>
                        </a:spcBef>
                        <a:spcAft>
                          <a:spcPts val="0"/>
                        </a:spcAft>
                      </a:pPr>
                      <a:r>
                        <a:rPr lang="en-US" sz="800">
                          <a:effectLst/>
                        </a:rPr>
                        <a:t>DP-Calibration</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May 10,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June 7,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June 28,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extLst>
                  <a:ext uri="{0D108BD9-81ED-4DB2-BD59-A6C34878D82A}">
                    <a16:rowId xmlns:a16="http://schemas.microsoft.com/office/drawing/2014/main" val="2631601996"/>
                  </a:ext>
                </a:extLst>
              </a:tr>
              <a:tr h="155623">
                <a:tc>
                  <a:txBody>
                    <a:bodyPr/>
                    <a:lstStyle/>
                    <a:p>
                      <a:pPr marL="0" marR="0">
                        <a:spcBef>
                          <a:spcPts val="0"/>
                        </a:spcBef>
                        <a:spcAft>
                          <a:spcPts val="0"/>
                        </a:spcAft>
                      </a:pPr>
                      <a:r>
                        <a:rPr lang="en-US" sz="800">
                          <a:effectLst/>
                        </a:rPr>
                        <a:t>DP-CRP</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May 10,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June 7,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June 28,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extLst>
                  <a:ext uri="{0D108BD9-81ED-4DB2-BD59-A6C34878D82A}">
                    <a16:rowId xmlns:a16="http://schemas.microsoft.com/office/drawing/2014/main" val="2441989008"/>
                  </a:ext>
                </a:extLst>
              </a:tr>
              <a:tr h="155623">
                <a:tc>
                  <a:txBody>
                    <a:bodyPr/>
                    <a:lstStyle/>
                    <a:p>
                      <a:pPr marL="0" marR="0">
                        <a:spcBef>
                          <a:spcPts val="0"/>
                        </a:spcBef>
                        <a:spcAft>
                          <a:spcPts val="0"/>
                        </a:spcAft>
                      </a:pPr>
                      <a:r>
                        <a:rPr lang="en-US" sz="800">
                          <a:effectLst/>
                        </a:rPr>
                        <a:t>DP-Exec Summary</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May 10,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June 7,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June 28,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extLst>
                  <a:ext uri="{0D108BD9-81ED-4DB2-BD59-A6C34878D82A}">
                    <a16:rowId xmlns:a16="http://schemas.microsoft.com/office/drawing/2014/main" val="3377001968"/>
                  </a:ext>
                </a:extLst>
              </a:tr>
              <a:tr h="155623">
                <a:tc>
                  <a:txBody>
                    <a:bodyPr/>
                    <a:lstStyle/>
                    <a:p>
                      <a:pPr marL="0" marR="0">
                        <a:spcBef>
                          <a:spcPts val="0"/>
                        </a:spcBef>
                        <a:spcAft>
                          <a:spcPts val="0"/>
                        </a:spcAft>
                      </a:pPr>
                      <a:r>
                        <a:rPr lang="en-US" sz="800">
                          <a:effectLst/>
                        </a:rPr>
                        <a:t>Overall Exec Summary</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May 10,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June 7,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pPr marL="0" marR="0" algn="r">
                        <a:spcBef>
                          <a:spcPts val="0"/>
                        </a:spcBef>
                        <a:spcAft>
                          <a:spcPts val="0"/>
                        </a:spcAft>
                      </a:pPr>
                      <a:r>
                        <a:rPr lang="en-US" sz="800">
                          <a:effectLst/>
                        </a:rPr>
                        <a:t>June 28, 2019</a:t>
                      </a:r>
                      <a:endParaRPr lang="en-US" sz="900">
                        <a:effectLst/>
                        <a:latin typeface="Times New Roman" panose="02020603050405020304" pitchFamily="18" charset="0"/>
                        <a:ea typeface="Calibri" panose="020F0502020204030204" pitchFamily="34" charset="0"/>
                      </a:endParaRPr>
                    </a:p>
                  </a:txBody>
                  <a:tcPr marL="22232" marR="22232" marT="14821" marB="14821" anchor="b"/>
                </a:tc>
                <a:extLst>
                  <a:ext uri="{0D108BD9-81ED-4DB2-BD59-A6C34878D82A}">
                    <a16:rowId xmlns:a16="http://schemas.microsoft.com/office/drawing/2014/main" val="625480791"/>
                  </a:ext>
                </a:extLst>
              </a:tr>
              <a:tr h="155623">
                <a:tc>
                  <a:txBody>
                    <a:bodyPr/>
                    <a:lstStyle/>
                    <a:p>
                      <a:endParaRPr lang="en-US" sz="800">
                        <a:effectLst/>
                        <a:latin typeface="Times New Roman" panose="02020603050405020304" pitchFamily="18" charset="0"/>
                      </a:endParaRPr>
                    </a:p>
                  </a:txBody>
                  <a:tcPr marL="22232" marR="22232" marT="14821" marB="14821" anchor="b"/>
                </a:tc>
                <a:tc>
                  <a:txBody>
                    <a:bodyPr/>
                    <a:lstStyle/>
                    <a:p>
                      <a:endParaRPr lang="en-US" sz="800">
                        <a:effectLst/>
                        <a:latin typeface="Times New Roman" panose="02020603050405020304" pitchFamily="18" charset="0"/>
                      </a:endParaRPr>
                    </a:p>
                  </a:txBody>
                  <a:tcPr marL="22232" marR="22232" marT="14821" marB="14821" anchor="b"/>
                </a:tc>
                <a:tc>
                  <a:txBody>
                    <a:bodyPr/>
                    <a:lstStyle/>
                    <a:p>
                      <a:endParaRPr lang="en-US" sz="800">
                        <a:effectLst/>
                        <a:latin typeface="Times New Roman" panose="02020603050405020304" pitchFamily="18" charset="0"/>
                      </a:endParaRPr>
                    </a:p>
                  </a:txBody>
                  <a:tcPr marL="22232" marR="22232" marT="14821" marB="14821" anchor="b"/>
                </a:tc>
                <a:tc>
                  <a:txBody>
                    <a:bodyPr/>
                    <a:lstStyle/>
                    <a:p>
                      <a:endParaRPr lang="en-US" sz="800">
                        <a:effectLst/>
                        <a:latin typeface="Times New Roman" panose="02020603050405020304" pitchFamily="18" charset="0"/>
                      </a:endParaRPr>
                    </a:p>
                  </a:txBody>
                  <a:tcPr marL="22232" marR="22232" marT="14821" marB="14821" anchor="b"/>
                </a:tc>
                <a:extLst>
                  <a:ext uri="{0D108BD9-81ED-4DB2-BD59-A6C34878D82A}">
                    <a16:rowId xmlns:a16="http://schemas.microsoft.com/office/drawing/2014/main" val="1341268926"/>
                  </a:ext>
                </a:extLst>
              </a:tr>
              <a:tr h="155623">
                <a:tc>
                  <a:txBody>
                    <a:bodyPr/>
                    <a:lstStyle/>
                    <a:p>
                      <a:pPr marL="0" marR="0">
                        <a:spcBef>
                          <a:spcPts val="0"/>
                        </a:spcBef>
                        <a:spcAft>
                          <a:spcPts val="0"/>
                        </a:spcAft>
                      </a:pPr>
                      <a:r>
                        <a:rPr lang="en-US" sz="800">
                          <a:effectLst/>
                        </a:rPr>
                        <a:t>TDR Final</a:t>
                      </a:r>
                      <a:endParaRPr lang="en-US" sz="900">
                        <a:effectLst/>
                        <a:latin typeface="Times New Roman" panose="02020603050405020304" pitchFamily="18" charset="0"/>
                        <a:ea typeface="Calibri" panose="020F0502020204030204" pitchFamily="34" charset="0"/>
                      </a:endParaRPr>
                    </a:p>
                  </a:txBody>
                  <a:tcPr marL="22232" marR="22232" marT="14821" marB="14821" anchor="b"/>
                </a:tc>
                <a:tc>
                  <a:txBody>
                    <a:bodyPr/>
                    <a:lstStyle/>
                    <a:p>
                      <a:endParaRPr lang="en-US" sz="800">
                        <a:effectLst/>
                        <a:latin typeface="Times New Roman" panose="02020603050405020304" pitchFamily="18" charset="0"/>
                      </a:endParaRPr>
                    </a:p>
                  </a:txBody>
                  <a:tcPr marL="22232" marR="22232" marT="14821" marB="14821" anchor="b"/>
                </a:tc>
                <a:tc>
                  <a:txBody>
                    <a:bodyPr/>
                    <a:lstStyle/>
                    <a:p>
                      <a:endParaRPr lang="en-US" sz="800">
                        <a:effectLst/>
                        <a:latin typeface="Times New Roman" panose="02020603050405020304" pitchFamily="18" charset="0"/>
                      </a:endParaRPr>
                    </a:p>
                  </a:txBody>
                  <a:tcPr marL="22232" marR="22232" marT="14821" marB="14821" anchor="b"/>
                </a:tc>
                <a:tc>
                  <a:txBody>
                    <a:bodyPr/>
                    <a:lstStyle/>
                    <a:p>
                      <a:pPr marL="0" marR="0" algn="r">
                        <a:spcBef>
                          <a:spcPts val="0"/>
                        </a:spcBef>
                        <a:spcAft>
                          <a:spcPts val="0"/>
                        </a:spcAft>
                      </a:pPr>
                      <a:r>
                        <a:rPr lang="en-US" sz="800" dirty="0">
                          <a:effectLst/>
                        </a:rPr>
                        <a:t>July 26, 2019</a:t>
                      </a:r>
                      <a:endParaRPr lang="en-US" sz="900" dirty="0">
                        <a:effectLst/>
                        <a:latin typeface="Times New Roman" panose="02020603050405020304" pitchFamily="18" charset="0"/>
                        <a:ea typeface="Calibri" panose="020F0502020204030204" pitchFamily="34" charset="0"/>
                      </a:endParaRPr>
                    </a:p>
                  </a:txBody>
                  <a:tcPr marL="22232" marR="22232" marT="14821" marB="14821" anchor="b"/>
                </a:tc>
                <a:extLst>
                  <a:ext uri="{0D108BD9-81ED-4DB2-BD59-A6C34878D82A}">
                    <a16:rowId xmlns:a16="http://schemas.microsoft.com/office/drawing/2014/main" val="4236614267"/>
                  </a:ext>
                </a:extLst>
              </a:tr>
            </a:tbl>
          </a:graphicData>
        </a:graphic>
      </p:graphicFrame>
      <p:sp>
        <p:nvSpPr>
          <p:cNvPr id="6" name="Rectangle 1"/>
          <p:cNvSpPr>
            <a:spLocks noChangeArrowheads="1"/>
          </p:cNvSpPr>
          <p:nvPr/>
        </p:nvSpPr>
        <p:spPr bwMode="auto">
          <a:xfrm>
            <a:off x="1303338" y="990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77181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Tentative DUNE TDR Review Plan</a:t>
            </a:r>
          </a:p>
        </p:txBody>
      </p:sp>
      <p:sp>
        <p:nvSpPr>
          <p:cNvPr id="6" name="Rectangle 1"/>
          <p:cNvSpPr>
            <a:spLocks noChangeArrowheads="1"/>
          </p:cNvSpPr>
          <p:nvPr/>
        </p:nvSpPr>
        <p:spPr bwMode="auto">
          <a:xfrm>
            <a:off x="769938" y="1141682"/>
            <a:ext cx="705859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These dates represent possible primary face-to-face review dates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were</a:t>
            </a:r>
            <a:r>
              <a:rPr kumimoji="0" lang="en-US" altLang="en-US" sz="20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discussed between DUNE Spokes, TC, and LBNC principals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aseline="0" dirty="0">
                <a:latin typeface="Calibri" panose="020F0502020204030204" pitchFamily="34" charset="0"/>
                <a:ea typeface="Times New Roman" panose="02020603050405020304" pitchFamily="18" charset="0"/>
                <a:cs typeface="Times New Roman" panose="02020603050405020304" pitchFamily="18" charset="0"/>
              </a:rPr>
              <a:t>(Angela,</a:t>
            </a:r>
            <a:r>
              <a:rPr lang="en-US" altLang="en-US" sz="2000" dirty="0">
                <a:latin typeface="Calibri" panose="020F0502020204030204" pitchFamily="34" charset="0"/>
                <a:ea typeface="Times New Roman" panose="02020603050405020304" pitchFamily="18" charset="0"/>
                <a:cs typeface="Times New Roman" panose="02020603050405020304" pitchFamily="18" charset="0"/>
              </a:rPr>
              <a:t> David &amp; Mont)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and are to be further discussed in December LBNC Meeting</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3" name="Rectangle 2"/>
          <p:cNvSpPr/>
          <p:nvPr/>
        </p:nvSpPr>
        <p:spPr>
          <a:xfrm>
            <a:off x="651933" y="3208252"/>
            <a:ext cx="8034867" cy="3200876"/>
          </a:xfrm>
          <a:prstGeom prst="rect">
            <a:avLst/>
          </a:prstGeom>
        </p:spPr>
        <p:txBody>
          <a:bodyPr wrap="square">
            <a:spAutoFit/>
          </a:bodyPr>
          <a:lstStyle/>
          <a:p>
            <a:pPr marL="457200" marR="0">
              <a:spcBef>
                <a:spcPts val="0"/>
              </a:spcBef>
              <a:spcAft>
                <a:spcPts val="0"/>
              </a:spcAft>
            </a:pPr>
            <a:r>
              <a:rPr lang="en-US" dirty="0">
                <a:latin typeface="Calibri" panose="020F0502020204030204" pitchFamily="34" charset="0"/>
                <a:ea typeface="Calibri" panose="020F0502020204030204" pitchFamily="34" charset="0"/>
              </a:rPr>
              <a:t> </a:t>
            </a:r>
            <a:endParaRPr lang="en-US" sz="2000" dirty="0">
              <a:latin typeface="Times New Roman" panose="02020603050405020304" pitchFamily="18" charset="0"/>
              <a:ea typeface="Calibri" panose="020F0502020204030204" pitchFamily="34" charset="0"/>
            </a:endParaRPr>
          </a:p>
          <a:p>
            <a:pPr marL="457200" marR="0">
              <a:spcBef>
                <a:spcPts val="0"/>
              </a:spcBef>
              <a:spcAft>
                <a:spcPts val="0"/>
              </a:spcAft>
            </a:pPr>
            <a:r>
              <a:rPr lang="en-US" dirty="0">
                <a:latin typeface="Calibri" panose="020F0502020204030204" pitchFamily="34" charset="0"/>
                <a:ea typeface="Calibri" panose="020F0502020204030204" pitchFamily="34" charset="0"/>
              </a:rPr>
              <a:t>Physics                              	February</a:t>
            </a:r>
            <a:endParaRPr lang="en-US" sz="2000" dirty="0">
              <a:latin typeface="Times New Roman" panose="02020603050405020304" pitchFamily="18" charset="0"/>
              <a:ea typeface="Calibri" panose="020F0502020204030204" pitchFamily="34" charset="0"/>
            </a:endParaRPr>
          </a:p>
          <a:p>
            <a:pPr marL="457200" marR="0">
              <a:spcBef>
                <a:spcPts val="0"/>
              </a:spcBef>
              <a:spcAft>
                <a:spcPts val="0"/>
              </a:spcAft>
            </a:pPr>
            <a:r>
              <a:rPr lang="en-US" dirty="0">
                <a:latin typeface="Calibri" panose="020F0502020204030204" pitchFamily="34" charset="0"/>
                <a:ea typeface="Calibri" panose="020F0502020204030204" pitchFamily="34" charset="0"/>
              </a:rPr>
              <a:t>TC                                       February</a:t>
            </a:r>
            <a:endParaRPr lang="en-US" sz="2000" dirty="0">
              <a:latin typeface="Times New Roman" panose="02020603050405020304" pitchFamily="18" charset="0"/>
              <a:ea typeface="Calibri" panose="020F0502020204030204" pitchFamily="34" charset="0"/>
            </a:endParaRPr>
          </a:p>
          <a:p>
            <a:pPr marL="457200" marR="0">
              <a:spcBef>
                <a:spcPts val="0"/>
              </a:spcBef>
              <a:spcAft>
                <a:spcPts val="0"/>
              </a:spcAft>
            </a:pPr>
            <a:r>
              <a:rPr lang="en-US" dirty="0">
                <a:latin typeface="Calibri" panose="020F0502020204030204" pitchFamily="34" charset="0"/>
                <a:ea typeface="Calibri" panose="020F0502020204030204" pitchFamily="34" charset="0"/>
              </a:rPr>
              <a:t>SP-1                              	Late February</a:t>
            </a:r>
            <a:endParaRPr lang="en-US" sz="2000" dirty="0">
              <a:latin typeface="Times New Roman" panose="02020603050405020304" pitchFamily="18" charset="0"/>
              <a:ea typeface="Calibri" panose="020F0502020204030204" pitchFamily="34" charset="0"/>
            </a:endParaRPr>
          </a:p>
          <a:p>
            <a:r>
              <a:rPr lang="en-US" dirty="0">
                <a:latin typeface="Calibri" panose="020F0502020204030204" pitchFamily="34" charset="0"/>
                <a:ea typeface="Calibri" panose="020F0502020204030204" pitchFamily="34" charset="0"/>
              </a:rPr>
              <a:t>         Computing                        March</a:t>
            </a:r>
            <a:endParaRPr lang="en-US" sz="2000" dirty="0">
              <a:latin typeface="Times New Roman" panose="02020603050405020304" pitchFamily="18" charset="0"/>
              <a:ea typeface="Calibri" panose="020F0502020204030204" pitchFamily="34" charset="0"/>
            </a:endParaRPr>
          </a:p>
          <a:p>
            <a:r>
              <a:rPr lang="en-US" dirty="0">
                <a:latin typeface="Calibri" panose="020F0502020204030204" pitchFamily="34" charset="0"/>
                <a:ea typeface="Calibri" panose="020F0502020204030204" pitchFamily="34" charset="0"/>
              </a:rPr>
              <a:t>          ND                                      April</a:t>
            </a:r>
            <a:endParaRPr lang="en-US" sz="2000" dirty="0">
              <a:latin typeface="Times New Roman" panose="02020603050405020304" pitchFamily="18" charset="0"/>
              <a:ea typeface="Calibri" panose="020F0502020204030204" pitchFamily="34" charset="0"/>
            </a:endParaRPr>
          </a:p>
          <a:p>
            <a:r>
              <a:rPr lang="en-US" dirty="0">
                <a:latin typeface="Calibri" panose="020F0502020204030204" pitchFamily="34" charset="0"/>
                <a:ea typeface="Calibri" panose="020F0502020204030204" pitchFamily="34" charset="0"/>
              </a:rPr>
              <a:t>          SP-2                           	 April        depends on adjusting DUNE schedule</a:t>
            </a:r>
            <a:endParaRPr lang="en-US" sz="2000" dirty="0">
              <a:latin typeface="Times New Roman" panose="02020603050405020304" pitchFamily="18" charset="0"/>
              <a:ea typeface="Calibri" panose="020F0502020204030204" pitchFamily="34" charset="0"/>
            </a:endParaRPr>
          </a:p>
          <a:p>
            <a:pPr indent="457200"/>
            <a:r>
              <a:rPr lang="en-US" dirty="0">
                <a:latin typeface="Calibri" panose="020F0502020204030204" pitchFamily="34" charset="0"/>
                <a:ea typeface="Calibri" panose="020F0502020204030204" pitchFamily="34" charset="0"/>
              </a:rPr>
              <a:t>  DP-1                                    May</a:t>
            </a:r>
            <a:endParaRPr lang="en-US" sz="2000" dirty="0">
              <a:latin typeface="Times New Roman" panose="02020603050405020304" pitchFamily="18" charset="0"/>
              <a:ea typeface="Calibri" panose="020F0502020204030204" pitchFamily="34" charset="0"/>
            </a:endParaRPr>
          </a:p>
          <a:p>
            <a:pPr indent="457200"/>
            <a:r>
              <a:rPr lang="en-US" dirty="0">
                <a:latin typeface="Calibri" panose="020F0502020204030204" pitchFamily="34" charset="0"/>
                <a:ea typeface="Calibri" panose="020F0502020204030204" pitchFamily="34" charset="0"/>
              </a:rPr>
              <a:t>  DP-2                                    June      depends on adjusting DUNE schedule</a:t>
            </a:r>
          </a:p>
          <a:p>
            <a:pPr indent="457200"/>
            <a:endParaRPr lang="en-US" sz="2000" dirty="0">
              <a:effectLst/>
              <a:latin typeface="Calibri" panose="020F0502020204030204" pitchFamily="34" charset="0"/>
              <a:ea typeface="Calibri" panose="020F0502020204030204" pitchFamily="34" charset="0"/>
            </a:endParaRPr>
          </a:p>
          <a:p>
            <a:pPr indent="457200"/>
            <a:r>
              <a:rPr lang="en-US" sz="2000" dirty="0">
                <a:effectLst/>
                <a:ea typeface="Calibri" panose="020F0502020204030204" pitchFamily="34" charset="0"/>
              </a:rPr>
              <a:t>Especially the DP would be very challenging for DUNE</a:t>
            </a:r>
          </a:p>
        </p:txBody>
      </p:sp>
    </p:spTree>
    <p:extLst>
      <p:ext uri="{BB962C8B-B14F-4D97-AF65-F5344CB8AC3E}">
        <p14:creationId xmlns:p14="http://schemas.microsoft.com/office/powerpoint/2010/main" val="1881878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TDR Review Teams</a:t>
            </a:r>
          </a:p>
        </p:txBody>
      </p:sp>
      <p:sp>
        <p:nvSpPr>
          <p:cNvPr id="5" name="Content Placeholder 2"/>
          <p:cNvSpPr>
            <a:spLocks noGrp="1"/>
          </p:cNvSpPr>
          <p:nvPr>
            <p:ph idx="1"/>
          </p:nvPr>
        </p:nvSpPr>
        <p:spPr>
          <a:xfrm>
            <a:off x="457200" y="889818"/>
            <a:ext cx="8229600" cy="5867400"/>
          </a:xfrm>
        </p:spPr>
        <p:txBody>
          <a:bodyPr>
            <a:noAutofit/>
          </a:bodyPr>
          <a:lstStyle/>
          <a:p>
            <a:pPr marL="0" indent="0">
              <a:buNone/>
            </a:pPr>
            <a:r>
              <a:rPr lang="en-US" dirty="0"/>
              <a:t> </a:t>
            </a:r>
          </a:p>
          <a:p>
            <a:r>
              <a:rPr lang="en-US" sz="1800" b="0" dirty="0"/>
              <a:t>Team 1		Executive Summary	~5 members</a:t>
            </a:r>
          </a:p>
          <a:p>
            <a:endParaRPr lang="en-US" sz="1800" b="0" dirty="0"/>
          </a:p>
          <a:p>
            <a:r>
              <a:rPr lang="en-US" sz="1800" b="0" dirty="0"/>
              <a:t>Team 2 		Physics			~4  members</a:t>
            </a:r>
          </a:p>
          <a:p>
            <a:endParaRPr lang="en-US" sz="1800" b="0" dirty="0"/>
          </a:p>
          <a:p>
            <a:r>
              <a:rPr lang="en-US" sz="1800" b="0" dirty="0"/>
              <a:t>Team 3		Single Phase Far Detector	</a:t>
            </a:r>
            <a:r>
              <a:rPr lang="en-US" sz="1800" b="0"/>
              <a:t>~ 8 </a:t>
            </a:r>
            <a:r>
              <a:rPr lang="en-US" sz="1800" b="0" dirty="0"/>
              <a:t>members</a:t>
            </a:r>
          </a:p>
          <a:p>
            <a:endParaRPr lang="en-US" sz="1800" b="0" dirty="0"/>
          </a:p>
          <a:p>
            <a:r>
              <a:rPr lang="en-US" sz="1800" b="0" dirty="0"/>
              <a:t>Team 4		Dual Phase Far Detector	~ 8 members</a:t>
            </a:r>
          </a:p>
          <a:p>
            <a:endParaRPr lang="en-US" sz="1800" b="0" dirty="0"/>
          </a:p>
          <a:p>
            <a:r>
              <a:rPr lang="en-US" sz="1800" b="0" dirty="0"/>
              <a:t>Team 5 		Technical Coordination	~ 5 members</a:t>
            </a:r>
          </a:p>
          <a:p>
            <a:endParaRPr lang="en-US" sz="1800" b="0" dirty="0"/>
          </a:p>
          <a:p>
            <a:r>
              <a:rPr lang="en-US" sz="1800" b="0" dirty="0"/>
              <a:t>Team 6		Computing		~ 4 members</a:t>
            </a:r>
          </a:p>
          <a:p>
            <a:endParaRPr lang="en-US" sz="1800" b="0" dirty="0"/>
          </a:p>
          <a:p>
            <a:r>
              <a:rPr lang="en-US" sz="1800" b="0" dirty="0"/>
              <a:t>Team 7		Near Detector		~ 6 members</a:t>
            </a:r>
          </a:p>
          <a:p>
            <a:pPr marL="0" indent="0">
              <a:buNone/>
            </a:pPr>
            <a:endParaRPr lang="en-US" sz="1800" b="0" dirty="0"/>
          </a:p>
          <a:p>
            <a:pPr marL="0" indent="0" algn="ctr">
              <a:buNone/>
            </a:pPr>
            <a:r>
              <a:rPr lang="en-US" sz="1800" b="0" dirty="0"/>
              <a:t>We might concatenate some, Montgomery would try to attend several</a:t>
            </a:r>
          </a:p>
          <a:p>
            <a:pPr marL="0" indent="0" algn="ctr">
              <a:buNone/>
            </a:pPr>
            <a:r>
              <a:rPr lang="en-US" sz="1800" b="0" dirty="0"/>
              <a:t>We have discussed tentative team line-ups with Director</a:t>
            </a:r>
          </a:p>
        </p:txBody>
      </p:sp>
    </p:spTree>
    <p:extLst>
      <p:ext uri="{BB962C8B-B14F-4D97-AF65-F5344CB8AC3E}">
        <p14:creationId xmlns:p14="http://schemas.microsoft.com/office/powerpoint/2010/main" val="4102857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Contents</a:t>
            </a:r>
          </a:p>
        </p:txBody>
      </p:sp>
      <p:sp>
        <p:nvSpPr>
          <p:cNvPr id="3" name="Content Placeholder 2"/>
          <p:cNvSpPr>
            <a:spLocks noGrp="1"/>
          </p:cNvSpPr>
          <p:nvPr>
            <p:ph idx="1"/>
          </p:nvPr>
        </p:nvSpPr>
        <p:spPr>
          <a:xfrm>
            <a:off x="457200" y="889818"/>
            <a:ext cx="8229600" cy="5867400"/>
          </a:xfrm>
        </p:spPr>
        <p:txBody>
          <a:bodyPr>
            <a:noAutofit/>
          </a:bodyPr>
          <a:lstStyle/>
          <a:p>
            <a:endParaRPr lang="en-US" sz="2000" b="0" dirty="0"/>
          </a:p>
          <a:p>
            <a:endParaRPr lang="en-US" sz="2000" b="0" dirty="0"/>
          </a:p>
          <a:p>
            <a:r>
              <a:rPr lang="en-US" sz="2000" b="0" dirty="0"/>
              <a:t>LBNC Scope and Process</a:t>
            </a:r>
          </a:p>
          <a:p>
            <a:endParaRPr lang="en-US" sz="2000" b="0" dirty="0"/>
          </a:p>
          <a:p>
            <a:endParaRPr lang="en-US" sz="2000" b="0" dirty="0"/>
          </a:p>
          <a:p>
            <a:endParaRPr lang="en-US" sz="2000" b="0" dirty="0"/>
          </a:p>
          <a:p>
            <a:r>
              <a:rPr lang="en-US" sz="2000" b="0" dirty="0"/>
              <a:t>Charge to December 2018 LBNC</a:t>
            </a:r>
          </a:p>
          <a:p>
            <a:pPr marL="622300" lvl="1" indent="-285750"/>
            <a:endParaRPr lang="en-US" b="0" dirty="0">
              <a:solidFill>
                <a:srgbClr val="C00000"/>
              </a:solidFill>
            </a:endParaRPr>
          </a:p>
          <a:p>
            <a:pPr marL="679450" lvl="1" indent="-342900"/>
            <a:endParaRPr lang="en-US" sz="2000" b="0" dirty="0"/>
          </a:p>
          <a:p>
            <a:pPr marL="679450" lvl="1" indent="-342900"/>
            <a:endParaRPr lang="en-US" sz="2000" b="0" dirty="0"/>
          </a:p>
          <a:p>
            <a:r>
              <a:rPr lang="en-US" sz="2000" b="0" dirty="0"/>
              <a:t>Planning for TDR Reviews</a:t>
            </a:r>
            <a:endParaRPr lang="en-US" b="0" dirty="0"/>
          </a:p>
          <a:p>
            <a:pPr marL="793750" lvl="1" indent="-457200">
              <a:buFont typeface="+mj-lt"/>
              <a:buAutoNum type="arabicPeriod"/>
            </a:pPr>
            <a:endParaRPr lang="en-US" dirty="0"/>
          </a:p>
        </p:txBody>
      </p:sp>
      <p:sp>
        <p:nvSpPr>
          <p:cNvPr id="5" name="Slide Number Placeholder 4"/>
          <p:cNvSpPr>
            <a:spLocks noGrp="1"/>
          </p:cNvSpPr>
          <p:nvPr>
            <p:ph type="sldNum" sz="quarter" idx="12"/>
          </p:nvPr>
        </p:nvSpPr>
        <p:spPr/>
        <p:txBody>
          <a:bodyPr/>
          <a:lstStyle/>
          <a:p>
            <a:fld id="{91DFA1AB-09A5-4294-9136-F290C8005C6B}" type="slidenum">
              <a:rPr lang="en-US" smtClean="0">
                <a:solidFill>
                  <a:srgbClr val="2185AA"/>
                </a:solidFill>
              </a:rPr>
              <a:pPr/>
              <a:t>2</a:t>
            </a:fld>
            <a:endParaRPr lang="en-US" dirty="0">
              <a:solidFill>
                <a:srgbClr val="2185AA"/>
              </a:solidFill>
            </a:endParaRPr>
          </a:p>
        </p:txBody>
      </p:sp>
    </p:spTree>
    <p:extLst>
      <p:ext uri="{BB962C8B-B14F-4D97-AF65-F5344CB8AC3E}">
        <p14:creationId xmlns:p14="http://schemas.microsoft.com/office/powerpoint/2010/main" val="2472012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Scope of LBNC</a:t>
            </a:r>
          </a:p>
        </p:txBody>
      </p:sp>
      <p:sp>
        <p:nvSpPr>
          <p:cNvPr id="3" name="Content Placeholder 2"/>
          <p:cNvSpPr>
            <a:spLocks noGrp="1"/>
          </p:cNvSpPr>
          <p:nvPr>
            <p:ph idx="1"/>
          </p:nvPr>
        </p:nvSpPr>
        <p:spPr>
          <a:xfrm>
            <a:off x="457200" y="889818"/>
            <a:ext cx="8229600" cy="5867400"/>
          </a:xfrm>
        </p:spPr>
        <p:txBody>
          <a:bodyPr>
            <a:noAutofit/>
          </a:bodyPr>
          <a:lstStyle/>
          <a:p>
            <a:endParaRPr lang="en-US" sz="2000" b="0" dirty="0"/>
          </a:p>
          <a:p>
            <a:endParaRPr lang="en-US" sz="2000" b="0" dirty="0"/>
          </a:p>
          <a:p>
            <a:r>
              <a:rPr lang="en-US" sz="2000" b="0" dirty="0"/>
              <a:t>LBNC is used by the Director for oversight of the international experiment DUNE.</a:t>
            </a:r>
          </a:p>
          <a:p>
            <a:endParaRPr lang="en-US" sz="2000" b="0" dirty="0"/>
          </a:p>
          <a:p>
            <a:endParaRPr lang="en-US" b="0" dirty="0"/>
          </a:p>
          <a:p>
            <a:r>
              <a:rPr lang="en-US" sz="2000" b="0" dirty="0"/>
              <a:t>Oversight of LBNF is limited to those aspects of DUNE which feed directly into DUNE activities. (Below was discussed between LBNC and LBNF leadership but not yet been ratified by Director.)</a:t>
            </a:r>
          </a:p>
          <a:p>
            <a:pPr lvl="1"/>
            <a:r>
              <a:rPr lang="en-US" b="0" dirty="0"/>
              <a:t>Cryostat and Cryogenic Systems</a:t>
            </a:r>
          </a:p>
          <a:p>
            <a:pPr lvl="1"/>
            <a:r>
              <a:rPr lang="en-US" b="0" dirty="0"/>
              <a:t>Beamline Implementation and Near Site Implementation</a:t>
            </a:r>
          </a:p>
          <a:p>
            <a:pPr lvl="1"/>
            <a:r>
              <a:rPr lang="en-US" b="0" dirty="0"/>
              <a:t>Management of LBNF-DUNE Interfaces</a:t>
            </a:r>
          </a:p>
          <a:p>
            <a:pPr lvl="1"/>
            <a:r>
              <a:rPr lang="en-US" b="0" dirty="0"/>
              <a:t>Monitoring of Risks to International Milestones</a:t>
            </a:r>
          </a:p>
          <a:p>
            <a:pPr lvl="1"/>
            <a:r>
              <a:rPr lang="en-US" b="0" dirty="0"/>
              <a:t>Regular Plenary Status Report, (subgroup as needed.)</a:t>
            </a:r>
          </a:p>
          <a:p>
            <a:pPr lvl="1"/>
            <a:endParaRPr lang="en-US" sz="1400" b="0" dirty="0"/>
          </a:p>
          <a:p>
            <a:pPr lvl="1"/>
            <a:endParaRPr lang="en-US" b="0" dirty="0"/>
          </a:p>
          <a:p>
            <a:pPr marL="0" indent="0">
              <a:buNone/>
            </a:pPr>
            <a:endParaRPr lang="en-US" dirty="0"/>
          </a:p>
        </p:txBody>
      </p:sp>
      <p:sp>
        <p:nvSpPr>
          <p:cNvPr id="5" name="Slide Number Placeholder 4"/>
          <p:cNvSpPr>
            <a:spLocks noGrp="1"/>
          </p:cNvSpPr>
          <p:nvPr>
            <p:ph type="sldNum" sz="quarter" idx="12"/>
          </p:nvPr>
        </p:nvSpPr>
        <p:spPr/>
        <p:txBody>
          <a:bodyPr/>
          <a:lstStyle/>
          <a:p>
            <a:fld id="{91DFA1AB-09A5-4294-9136-F290C8005C6B}" type="slidenum">
              <a:rPr lang="en-US" smtClean="0">
                <a:solidFill>
                  <a:srgbClr val="2185AA"/>
                </a:solidFill>
              </a:rPr>
              <a:pPr/>
              <a:t>3</a:t>
            </a:fld>
            <a:endParaRPr lang="en-US" dirty="0">
              <a:solidFill>
                <a:srgbClr val="2185AA"/>
              </a:solidFill>
            </a:endParaRPr>
          </a:p>
        </p:txBody>
      </p:sp>
    </p:spTree>
    <p:extLst>
      <p:ext uri="{BB962C8B-B14F-4D97-AF65-F5344CB8AC3E}">
        <p14:creationId xmlns:p14="http://schemas.microsoft.com/office/powerpoint/2010/main" val="4150722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LBNC/NCG Process</a:t>
            </a:r>
          </a:p>
        </p:txBody>
      </p:sp>
      <p:sp>
        <p:nvSpPr>
          <p:cNvPr id="3" name="Content Placeholder 2"/>
          <p:cNvSpPr>
            <a:spLocks noGrp="1"/>
          </p:cNvSpPr>
          <p:nvPr>
            <p:ph idx="1"/>
          </p:nvPr>
        </p:nvSpPr>
        <p:spPr>
          <a:xfrm>
            <a:off x="457200" y="889818"/>
            <a:ext cx="8229600" cy="5867400"/>
          </a:xfrm>
        </p:spPr>
        <p:txBody>
          <a:bodyPr>
            <a:noAutofit/>
          </a:bodyPr>
          <a:lstStyle/>
          <a:p>
            <a:pPr marL="457200" indent="-457200">
              <a:buFont typeface="+mj-lt"/>
              <a:buAutoNum type="arabicPeriod"/>
            </a:pPr>
            <a:r>
              <a:rPr lang="en-US" sz="2000" b="0" dirty="0"/>
              <a:t>Approval of Technical Proposal (IDR)</a:t>
            </a:r>
          </a:p>
          <a:p>
            <a:pPr marL="793750" lvl="1" indent="-457200">
              <a:buFont typeface="+mj-lt"/>
              <a:buAutoNum type="arabicPeriod"/>
            </a:pPr>
            <a:r>
              <a:rPr lang="en-US" b="0" dirty="0"/>
              <a:t>Done</a:t>
            </a:r>
            <a:endParaRPr lang="en-US" sz="2000" b="0" dirty="0"/>
          </a:p>
          <a:p>
            <a:pPr marL="457200" indent="-457200">
              <a:buFont typeface="+mj-lt"/>
              <a:buAutoNum type="arabicPeriod"/>
            </a:pPr>
            <a:r>
              <a:rPr lang="en-US" sz="2000" b="0" dirty="0"/>
              <a:t>Approval of Baseline</a:t>
            </a:r>
          </a:p>
          <a:p>
            <a:pPr marL="793750" lvl="1" indent="-457200">
              <a:buFont typeface="+mj-lt"/>
              <a:buAutoNum type="arabicPeriod"/>
            </a:pPr>
            <a:r>
              <a:rPr lang="en-US" b="0" dirty="0"/>
              <a:t>Review of TDR by LBNC (initial cost estimates available to LBNC)</a:t>
            </a:r>
          </a:p>
          <a:p>
            <a:pPr marL="1028700" lvl="2" indent="-457200">
              <a:buFont typeface="+mj-lt"/>
              <a:buAutoNum type="arabicPeriod"/>
            </a:pPr>
            <a:r>
              <a:rPr lang="en-US" b="0" dirty="0"/>
              <a:t>Individual reviews for each component.</a:t>
            </a:r>
          </a:p>
          <a:p>
            <a:pPr marL="1028700" lvl="2" indent="-457200">
              <a:buFont typeface="+mj-lt"/>
              <a:buAutoNum type="arabicPeriod"/>
            </a:pPr>
            <a:r>
              <a:rPr lang="en-US" b="0" dirty="0"/>
              <a:t>It is recognized that separate components of DUNE will achieve the various stages of readiness at different times.</a:t>
            </a:r>
          </a:p>
          <a:p>
            <a:pPr marL="793750" lvl="1" indent="-457200">
              <a:buFont typeface="+mj-lt"/>
              <a:buAutoNum type="arabicPeriod"/>
            </a:pPr>
            <a:r>
              <a:rPr lang="en-US" b="0" dirty="0"/>
              <a:t>Review of Cost &amp; Schedule by NCG </a:t>
            </a:r>
          </a:p>
          <a:p>
            <a:pPr marL="1028700" lvl="2" indent="-457200">
              <a:buFont typeface="+mj-lt"/>
              <a:buAutoNum type="arabicPeriod"/>
            </a:pPr>
            <a:r>
              <a:rPr lang="en-US" b="0" dirty="0"/>
              <a:t>Member from relevant LBNC TDR Review team </a:t>
            </a:r>
          </a:p>
          <a:p>
            <a:pPr marL="793750" lvl="1" indent="-457200">
              <a:buFont typeface="+mj-lt"/>
              <a:buAutoNum type="arabicPeriod"/>
            </a:pPr>
            <a:endParaRPr lang="en-US" b="0" dirty="0">
              <a:solidFill>
                <a:srgbClr val="C00000"/>
              </a:solidFill>
            </a:endParaRPr>
          </a:p>
          <a:p>
            <a:pPr marL="793750" lvl="1" indent="-457200">
              <a:buFont typeface="+mj-lt"/>
              <a:buAutoNum type="arabicPeriod"/>
            </a:pPr>
            <a:r>
              <a:rPr lang="en-US" b="0" dirty="0">
                <a:solidFill>
                  <a:srgbClr val="C00000"/>
                </a:solidFill>
              </a:rPr>
              <a:t>Recommendation(s) to Director and RRB</a:t>
            </a:r>
          </a:p>
          <a:p>
            <a:pPr marL="336550" lvl="1" indent="0">
              <a:buNone/>
            </a:pPr>
            <a:endParaRPr lang="en-US" b="0" dirty="0">
              <a:solidFill>
                <a:srgbClr val="C00000"/>
              </a:solidFill>
            </a:endParaRPr>
          </a:p>
          <a:p>
            <a:pPr marL="457200" indent="-457200">
              <a:buFont typeface="+mj-lt"/>
              <a:buAutoNum type="arabicPeriod"/>
            </a:pPr>
            <a:r>
              <a:rPr lang="en-US" sz="2000" b="0" dirty="0"/>
              <a:t>Approval for Construction</a:t>
            </a:r>
          </a:p>
          <a:p>
            <a:pPr marL="793750" lvl="1" indent="-457200">
              <a:buFont typeface="+mj-lt"/>
              <a:buAutoNum type="arabicPeriod"/>
            </a:pPr>
            <a:r>
              <a:rPr lang="en-US" b="0" dirty="0"/>
              <a:t>Appropriate </a:t>
            </a:r>
            <a:r>
              <a:rPr lang="en-US" b="0"/>
              <a:t>Readiness Reviews</a:t>
            </a:r>
          </a:p>
          <a:p>
            <a:pPr marL="336550" lvl="1" indent="0">
              <a:buNone/>
            </a:pPr>
            <a:endParaRPr lang="en-US" b="0" dirty="0"/>
          </a:p>
          <a:p>
            <a:pPr marL="457200" indent="-457200">
              <a:buFont typeface="+mj-lt"/>
              <a:buAutoNum type="arabicPeriod"/>
            </a:pPr>
            <a:r>
              <a:rPr lang="en-US" sz="2000" b="0" dirty="0"/>
              <a:t>Progress Review</a:t>
            </a:r>
          </a:p>
          <a:p>
            <a:pPr marL="793750" lvl="1" indent="-457200">
              <a:buFont typeface="+mj-lt"/>
              <a:buAutoNum type="arabicPeriod"/>
            </a:pPr>
            <a:r>
              <a:rPr lang="en-US" b="0" dirty="0"/>
              <a:t>Includes Monthly Report</a:t>
            </a:r>
          </a:p>
          <a:p>
            <a:pPr marL="793750" lvl="1" indent="-457200">
              <a:buFont typeface="+mj-lt"/>
              <a:buAutoNum type="arabicPeriod"/>
            </a:pPr>
            <a:endParaRPr lang="en-US" dirty="0"/>
          </a:p>
        </p:txBody>
      </p:sp>
      <p:sp>
        <p:nvSpPr>
          <p:cNvPr id="5" name="Slide Number Placeholder 4"/>
          <p:cNvSpPr>
            <a:spLocks noGrp="1"/>
          </p:cNvSpPr>
          <p:nvPr>
            <p:ph type="sldNum" sz="quarter" idx="12"/>
          </p:nvPr>
        </p:nvSpPr>
        <p:spPr/>
        <p:txBody>
          <a:bodyPr/>
          <a:lstStyle/>
          <a:p>
            <a:fld id="{91DFA1AB-09A5-4294-9136-F290C8005C6B}" type="slidenum">
              <a:rPr lang="en-US" smtClean="0">
                <a:solidFill>
                  <a:srgbClr val="2185AA"/>
                </a:solidFill>
              </a:rPr>
              <a:pPr/>
              <a:t>4</a:t>
            </a:fld>
            <a:endParaRPr lang="en-US" dirty="0">
              <a:solidFill>
                <a:srgbClr val="2185AA"/>
              </a:solidFill>
            </a:endParaRPr>
          </a:p>
        </p:txBody>
      </p:sp>
    </p:spTree>
    <p:extLst>
      <p:ext uri="{BB962C8B-B14F-4D97-AF65-F5344CB8AC3E}">
        <p14:creationId xmlns:p14="http://schemas.microsoft.com/office/powerpoint/2010/main" val="229567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Charge for December 2018 LBNC</a:t>
            </a:r>
          </a:p>
        </p:txBody>
      </p:sp>
      <p:sp>
        <p:nvSpPr>
          <p:cNvPr id="3" name="Content Placeholder 2"/>
          <p:cNvSpPr>
            <a:spLocks noGrp="1"/>
          </p:cNvSpPr>
          <p:nvPr>
            <p:ph idx="1"/>
          </p:nvPr>
        </p:nvSpPr>
        <p:spPr>
          <a:xfrm>
            <a:off x="457200" y="889818"/>
            <a:ext cx="8229600" cy="5867400"/>
          </a:xfrm>
        </p:spPr>
        <p:txBody>
          <a:bodyPr>
            <a:noAutofit/>
          </a:bodyPr>
          <a:lstStyle/>
          <a:p>
            <a:r>
              <a:rPr lang="en-US" sz="2000" b="0" dirty="0"/>
              <a:t>The LBNC will hear about the progress in a number of areas including the general progress of each of DUNE, LBNF, and </a:t>
            </a:r>
            <a:r>
              <a:rPr lang="en-US" sz="2000" b="0" dirty="0" err="1"/>
              <a:t>ProtoDUNE</a:t>
            </a:r>
            <a:r>
              <a:rPr lang="en-US" sz="2000" b="0" dirty="0"/>
              <a:t>. There will be in depth presentations covering the development of the Dual Phase option, including a look forward to 2019 with </a:t>
            </a:r>
            <a:r>
              <a:rPr lang="en-US" sz="2000" b="0" dirty="0" err="1"/>
              <a:t>ProtoDUNE</a:t>
            </a:r>
            <a:r>
              <a:rPr lang="en-US" sz="2000" b="0" dirty="0"/>
              <a:t> DP, and preparations for a TDR. We will also hear about TDR and CDR preparations in a few key areas.</a:t>
            </a:r>
          </a:p>
          <a:p>
            <a:pPr marL="0" indent="0">
              <a:buNone/>
            </a:pPr>
            <a:endParaRPr lang="en-US" sz="2000" b="0" dirty="0"/>
          </a:p>
          <a:p>
            <a:r>
              <a:rPr lang="en-US" sz="2000" b="0" dirty="0"/>
              <a:t>The LBNC will prepare a written report, which will include descriptions of the status of each of these items. Inter alia, this report will inform a presentation of the overall preparations of DUNE, which may be requested for the DOE LBNF-DUNE IPR in early January, 2019. </a:t>
            </a:r>
          </a:p>
          <a:p>
            <a:endParaRPr lang="en-US" sz="2000" b="0" dirty="0"/>
          </a:p>
          <a:p>
            <a:r>
              <a:rPr lang="en-US" sz="2000" b="0" dirty="0"/>
              <a:t>An abbreviated verbal closeout will be presented on Sunday afternoon.</a:t>
            </a:r>
          </a:p>
          <a:p>
            <a:endParaRPr lang="en-US" sz="2000" b="0" dirty="0"/>
          </a:p>
          <a:p>
            <a:r>
              <a:rPr lang="en-US" sz="2000" b="0" dirty="0"/>
              <a:t>Our goal will be to leave CERN with an advanced draft of the full report in hand.</a:t>
            </a:r>
          </a:p>
          <a:p>
            <a:pPr marL="0" indent="0">
              <a:buNone/>
            </a:pPr>
            <a:endParaRPr lang="en-US" dirty="0"/>
          </a:p>
        </p:txBody>
      </p:sp>
      <p:sp>
        <p:nvSpPr>
          <p:cNvPr id="5" name="Slide Number Placeholder 4"/>
          <p:cNvSpPr>
            <a:spLocks noGrp="1"/>
          </p:cNvSpPr>
          <p:nvPr>
            <p:ph type="sldNum" sz="quarter" idx="12"/>
          </p:nvPr>
        </p:nvSpPr>
        <p:spPr/>
        <p:txBody>
          <a:bodyPr/>
          <a:lstStyle/>
          <a:p>
            <a:fld id="{91DFA1AB-09A5-4294-9136-F290C8005C6B}" type="slidenum">
              <a:rPr lang="en-US" smtClean="0">
                <a:solidFill>
                  <a:srgbClr val="2185AA"/>
                </a:solidFill>
              </a:rPr>
              <a:pPr/>
              <a:t>5</a:t>
            </a:fld>
            <a:endParaRPr lang="en-US" dirty="0">
              <a:solidFill>
                <a:srgbClr val="2185AA"/>
              </a:solidFill>
            </a:endParaRPr>
          </a:p>
        </p:txBody>
      </p:sp>
    </p:spTree>
    <p:extLst>
      <p:ext uri="{BB962C8B-B14F-4D97-AF65-F5344CB8AC3E}">
        <p14:creationId xmlns:p14="http://schemas.microsoft.com/office/powerpoint/2010/main" val="4214856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Approach</a:t>
            </a:r>
          </a:p>
        </p:txBody>
      </p:sp>
      <p:sp>
        <p:nvSpPr>
          <p:cNvPr id="3" name="Content Placeholder 2"/>
          <p:cNvSpPr>
            <a:spLocks noGrp="1"/>
          </p:cNvSpPr>
          <p:nvPr>
            <p:ph idx="1"/>
          </p:nvPr>
        </p:nvSpPr>
        <p:spPr>
          <a:xfrm>
            <a:off x="457200" y="889818"/>
            <a:ext cx="8229600" cy="5867400"/>
          </a:xfrm>
        </p:spPr>
        <p:txBody>
          <a:bodyPr>
            <a:noAutofit/>
          </a:bodyPr>
          <a:lstStyle/>
          <a:p>
            <a:pPr marL="0" indent="0">
              <a:buNone/>
            </a:pPr>
            <a:r>
              <a:rPr lang="en-US" dirty="0"/>
              <a:t> </a:t>
            </a:r>
          </a:p>
          <a:p>
            <a:r>
              <a:rPr lang="en-US" sz="1800" b="0" dirty="0"/>
              <a:t>In order to facilitate achieving this, we have made tentative assignments for the attending LBNC members. </a:t>
            </a:r>
          </a:p>
          <a:p>
            <a:endParaRPr lang="en-US" sz="1800" b="0" dirty="0"/>
          </a:p>
          <a:p>
            <a:r>
              <a:rPr lang="en-US" sz="1800" b="0" dirty="0"/>
              <a:t>Note that both Angela Fava, our Scientific Secretary and David MacFarlane, our outgoing chair are expected to be active participants. </a:t>
            </a:r>
          </a:p>
          <a:p>
            <a:endParaRPr lang="en-US" sz="1800" b="0" dirty="0"/>
          </a:p>
          <a:p>
            <a:r>
              <a:rPr lang="en-US" sz="1800" b="0" dirty="0"/>
              <a:t>The assignments are shown below; </a:t>
            </a:r>
          </a:p>
          <a:p>
            <a:pPr lvl="1"/>
            <a:r>
              <a:rPr lang="en-US" sz="1400" b="0" dirty="0">
                <a:solidFill>
                  <a:srgbClr val="0070C0"/>
                </a:solidFill>
              </a:rPr>
              <a:t>the name in Bold Face is requested to take the lead in writing. </a:t>
            </a:r>
          </a:p>
          <a:p>
            <a:pPr lvl="1"/>
            <a:r>
              <a:rPr lang="en-US" sz="1400" b="0" dirty="0">
                <a:solidFill>
                  <a:srgbClr val="0070C0"/>
                </a:solidFill>
              </a:rPr>
              <a:t>We are looking for approximately 0.5 – 0.75 pages per item except for the Dual Phase which has several sub sections, so should be longer. </a:t>
            </a:r>
          </a:p>
          <a:p>
            <a:pPr lvl="1"/>
            <a:r>
              <a:rPr lang="en-US" sz="1400" b="0" dirty="0">
                <a:solidFill>
                  <a:srgbClr val="0070C0"/>
                </a:solidFill>
              </a:rPr>
              <a:t>We will discuss the expectations in the Executive session at the beginning of the meeting, but if anyone feels that the task is not acceptable, please contact mont@jlab.org</a:t>
            </a:r>
            <a:r>
              <a:rPr lang="en-US" sz="1200" b="0" dirty="0"/>
              <a:t>.</a:t>
            </a:r>
          </a:p>
        </p:txBody>
      </p:sp>
      <p:sp>
        <p:nvSpPr>
          <p:cNvPr id="5" name="Slide Number Placeholder 4"/>
          <p:cNvSpPr>
            <a:spLocks noGrp="1"/>
          </p:cNvSpPr>
          <p:nvPr>
            <p:ph type="sldNum" sz="quarter" idx="12"/>
          </p:nvPr>
        </p:nvSpPr>
        <p:spPr/>
        <p:txBody>
          <a:bodyPr/>
          <a:lstStyle/>
          <a:p>
            <a:fld id="{91DFA1AB-09A5-4294-9136-F290C8005C6B}" type="slidenum">
              <a:rPr lang="en-US" smtClean="0">
                <a:solidFill>
                  <a:srgbClr val="2185AA"/>
                </a:solidFill>
              </a:rPr>
              <a:pPr/>
              <a:t>6</a:t>
            </a:fld>
            <a:endParaRPr lang="en-US" dirty="0">
              <a:solidFill>
                <a:srgbClr val="2185AA"/>
              </a:solidFill>
            </a:endParaRPr>
          </a:p>
        </p:txBody>
      </p:sp>
    </p:spTree>
    <p:extLst>
      <p:ext uri="{BB962C8B-B14F-4D97-AF65-F5344CB8AC3E}">
        <p14:creationId xmlns:p14="http://schemas.microsoft.com/office/powerpoint/2010/main" val="1265855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Assignments</a:t>
            </a:r>
          </a:p>
        </p:txBody>
      </p:sp>
      <p:sp>
        <p:nvSpPr>
          <p:cNvPr id="3" name="Content Placeholder 2"/>
          <p:cNvSpPr>
            <a:spLocks noGrp="1"/>
          </p:cNvSpPr>
          <p:nvPr>
            <p:ph idx="1"/>
          </p:nvPr>
        </p:nvSpPr>
        <p:spPr>
          <a:xfrm>
            <a:off x="457200" y="889818"/>
            <a:ext cx="8229600" cy="5867400"/>
          </a:xfrm>
        </p:spPr>
        <p:txBody>
          <a:bodyPr>
            <a:noAutofit/>
          </a:bodyPr>
          <a:lstStyle/>
          <a:p>
            <a:pPr marL="0" indent="0">
              <a:buNone/>
            </a:pPr>
            <a:r>
              <a:rPr lang="en-US" dirty="0"/>
              <a:t> </a:t>
            </a:r>
          </a:p>
          <a:p>
            <a:r>
              <a:rPr lang="en-US" sz="1400" b="0" dirty="0"/>
              <a:t>DUNE Overall Status 50 </a:t>
            </a:r>
            <a:r>
              <a:rPr lang="en-US" sz="1400" b="0" dirty="0" err="1"/>
              <a:t>mins</a:t>
            </a:r>
            <a:r>
              <a:rPr lang="en-US" sz="1400" b="0" dirty="0"/>
              <a:t> (35+15) Stefan </a:t>
            </a:r>
            <a:r>
              <a:rPr lang="en-US" sz="1400" b="0" dirty="0" err="1"/>
              <a:t>Soldner</a:t>
            </a:r>
            <a:r>
              <a:rPr lang="en-US" sz="1400" b="0" dirty="0"/>
              <a:t> Rembold  --						Exec Summary: </a:t>
            </a:r>
            <a:r>
              <a:rPr lang="en-US" sz="1400" dirty="0"/>
              <a:t>Montgomery</a:t>
            </a:r>
          </a:p>
          <a:p>
            <a:endParaRPr lang="en-US" sz="1400" dirty="0"/>
          </a:p>
          <a:p>
            <a:r>
              <a:rPr lang="en-US" sz="1400" b="0" dirty="0"/>
              <a:t>LBNF Status 45 </a:t>
            </a:r>
            <a:r>
              <a:rPr lang="en-US" sz="1400" b="0" dirty="0" err="1"/>
              <a:t>mins</a:t>
            </a:r>
            <a:r>
              <a:rPr lang="en-US" sz="1400" b="0" dirty="0"/>
              <a:t> (30+10) Chris Mossey </a:t>
            </a:r>
          </a:p>
          <a:p>
            <a:pPr marL="0" indent="0">
              <a:buNone/>
            </a:pPr>
            <a:r>
              <a:rPr lang="en-US" sz="1400" b="0" dirty="0"/>
              <a:t>			LBNF Status: </a:t>
            </a:r>
            <a:r>
              <a:rPr lang="en-US" sz="1400" dirty="0"/>
              <a:t>Laxdal</a:t>
            </a:r>
            <a:r>
              <a:rPr lang="en-US" sz="1400" b="0" dirty="0"/>
              <a:t>, MacFarlane</a:t>
            </a:r>
          </a:p>
          <a:p>
            <a:endParaRPr lang="en-US" sz="1400" b="0" dirty="0"/>
          </a:p>
          <a:p>
            <a:r>
              <a:rPr lang="en-US" sz="1400" b="0" dirty="0" err="1"/>
              <a:t>ProtoDUNE</a:t>
            </a:r>
            <a:r>
              <a:rPr lang="en-US" sz="1400" b="0" dirty="0"/>
              <a:t>-SP Report (and lessons-learned) 45 min (35+10) Gina Rameika </a:t>
            </a:r>
          </a:p>
          <a:p>
            <a:pPr marL="0" indent="0">
              <a:buNone/>
            </a:pPr>
            <a:r>
              <a:rPr lang="en-US" sz="1400" b="0" dirty="0"/>
              <a:t>			PD SP Status: </a:t>
            </a:r>
            <a:r>
              <a:rPr lang="en-US" sz="1400" dirty="0"/>
              <a:t>Charlton</a:t>
            </a:r>
            <a:r>
              <a:rPr lang="en-US" sz="1400" b="0" dirty="0"/>
              <a:t>, Fava, Montgomery</a:t>
            </a:r>
          </a:p>
          <a:p>
            <a:pPr marL="0" indent="0">
              <a:buNone/>
            </a:pPr>
            <a:endParaRPr lang="en-US" sz="1400" b="0" dirty="0"/>
          </a:p>
          <a:p>
            <a:r>
              <a:rPr lang="en-US" sz="1400" b="0" dirty="0"/>
              <a:t>Dual-Phase </a:t>
            </a:r>
          </a:p>
          <a:p>
            <a:pPr lvl="1"/>
            <a:r>
              <a:rPr lang="en-US" sz="1400" b="0" dirty="0">
                <a:solidFill>
                  <a:srgbClr val="0070C0"/>
                </a:solidFill>
              </a:rPr>
              <a:t>Results from the 1x1x3 m^3 Demonstrator 30 </a:t>
            </a:r>
            <a:r>
              <a:rPr lang="en-US" sz="1400" b="0" dirty="0" err="1">
                <a:solidFill>
                  <a:srgbClr val="0070C0"/>
                </a:solidFill>
              </a:rPr>
              <a:t>mins</a:t>
            </a:r>
            <a:r>
              <a:rPr lang="en-US" sz="1400" b="0" dirty="0">
                <a:solidFill>
                  <a:srgbClr val="0070C0"/>
                </a:solidFill>
              </a:rPr>
              <a:t> (20+10) Sebastien Murphy </a:t>
            </a:r>
          </a:p>
          <a:p>
            <a:pPr lvl="1"/>
            <a:r>
              <a:rPr lang="en-US" sz="1400" b="0" dirty="0">
                <a:solidFill>
                  <a:srgbClr val="0070C0"/>
                </a:solidFill>
              </a:rPr>
              <a:t>LEM Production &amp; Testing 30 </a:t>
            </a:r>
            <a:r>
              <a:rPr lang="en-US" sz="1400" b="0" dirty="0" err="1">
                <a:solidFill>
                  <a:srgbClr val="0070C0"/>
                </a:solidFill>
              </a:rPr>
              <a:t>mins</a:t>
            </a:r>
            <a:r>
              <a:rPr lang="en-US" sz="1400" b="0" dirty="0">
                <a:solidFill>
                  <a:srgbClr val="0070C0"/>
                </a:solidFill>
              </a:rPr>
              <a:t> (20+10) </a:t>
            </a:r>
            <a:r>
              <a:rPr lang="en-US" sz="1400" b="0" dirty="0" err="1">
                <a:solidFill>
                  <a:srgbClr val="0070C0"/>
                </a:solidFill>
              </a:rPr>
              <a:t>Edoardo</a:t>
            </a:r>
            <a:r>
              <a:rPr lang="en-US" sz="1400" b="0" dirty="0">
                <a:solidFill>
                  <a:srgbClr val="0070C0"/>
                </a:solidFill>
              </a:rPr>
              <a:t> </a:t>
            </a:r>
            <a:r>
              <a:rPr lang="en-US" sz="1400" b="0" dirty="0" err="1">
                <a:solidFill>
                  <a:srgbClr val="0070C0"/>
                </a:solidFill>
              </a:rPr>
              <a:t>Mazzucato</a:t>
            </a:r>
            <a:r>
              <a:rPr lang="en-US" sz="1400" b="0" dirty="0">
                <a:solidFill>
                  <a:srgbClr val="0070C0"/>
                </a:solidFill>
              </a:rPr>
              <a:t> </a:t>
            </a:r>
          </a:p>
          <a:p>
            <a:pPr lvl="1"/>
            <a:r>
              <a:rPr lang="fr-FR" sz="1400" b="0" dirty="0">
                <a:solidFill>
                  <a:srgbClr val="0070C0"/>
                </a:solidFill>
              </a:rPr>
              <a:t>CRP </a:t>
            </a:r>
            <a:r>
              <a:rPr lang="fr-FR" sz="1400" b="0" dirty="0" err="1">
                <a:solidFill>
                  <a:srgbClr val="0070C0"/>
                </a:solidFill>
              </a:rPr>
              <a:t>Assembly</a:t>
            </a:r>
            <a:r>
              <a:rPr lang="fr-FR" sz="1400" b="0" dirty="0">
                <a:solidFill>
                  <a:srgbClr val="0070C0"/>
                </a:solidFill>
              </a:rPr>
              <a:t> &amp; Cold-Box </a:t>
            </a:r>
            <a:r>
              <a:rPr lang="fr-FR" sz="1400" b="0" dirty="0" err="1">
                <a:solidFill>
                  <a:srgbClr val="0070C0"/>
                </a:solidFill>
              </a:rPr>
              <a:t>Testing</a:t>
            </a:r>
            <a:r>
              <a:rPr lang="fr-FR" sz="1400" b="0" dirty="0">
                <a:solidFill>
                  <a:srgbClr val="0070C0"/>
                </a:solidFill>
              </a:rPr>
              <a:t> 30 </a:t>
            </a:r>
            <a:r>
              <a:rPr lang="fr-FR" sz="1400" b="0" dirty="0" err="1">
                <a:solidFill>
                  <a:srgbClr val="0070C0"/>
                </a:solidFill>
              </a:rPr>
              <a:t>mins</a:t>
            </a:r>
            <a:r>
              <a:rPr lang="fr-FR" sz="1400" b="0" dirty="0">
                <a:solidFill>
                  <a:srgbClr val="0070C0"/>
                </a:solidFill>
              </a:rPr>
              <a:t> (20+10) Dominique </a:t>
            </a:r>
            <a:r>
              <a:rPr lang="fr-FR" sz="1400" b="0" dirty="0" err="1">
                <a:solidFill>
                  <a:srgbClr val="0070C0"/>
                </a:solidFill>
              </a:rPr>
              <a:t>Duchesneau</a:t>
            </a:r>
            <a:r>
              <a:rPr lang="fr-FR" sz="1400" b="0" dirty="0">
                <a:solidFill>
                  <a:srgbClr val="0070C0"/>
                </a:solidFill>
              </a:rPr>
              <a:t> </a:t>
            </a:r>
            <a:endParaRPr lang="en-US" sz="1400" b="0" dirty="0">
              <a:solidFill>
                <a:srgbClr val="0070C0"/>
              </a:solidFill>
            </a:endParaRPr>
          </a:p>
          <a:p>
            <a:pPr lvl="1"/>
            <a:r>
              <a:rPr lang="fr-FR" sz="1400" b="0" dirty="0" err="1">
                <a:solidFill>
                  <a:srgbClr val="0070C0"/>
                </a:solidFill>
              </a:rPr>
              <a:t>ProtoDUNE</a:t>
            </a:r>
            <a:r>
              <a:rPr lang="fr-FR" sz="1400" b="0" dirty="0">
                <a:solidFill>
                  <a:srgbClr val="0070C0"/>
                </a:solidFill>
              </a:rPr>
              <a:t>-DP Installation 30 </a:t>
            </a:r>
            <a:r>
              <a:rPr lang="fr-FR" sz="1400" b="0" dirty="0" err="1">
                <a:solidFill>
                  <a:srgbClr val="0070C0"/>
                </a:solidFill>
              </a:rPr>
              <a:t>mins</a:t>
            </a:r>
            <a:r>
              <a:rPr lang="fr-FR" sz="1400" b="0" dirty="0">
                <a:solidFill>
                  <a:srgbClr val="0070C0"/>
                </a:solidFill>
              </a:rPr>
              <a:t> (20+10) Filippo </a:t>
            </a:r>
            <a:r>
              <a:rPr lang="fr-FR" sz="1400" b="0" dirty="0" err="1">
                <a:solidFill>
                  <a:srgbClr val="0070C0"/>
                </a:solidFill>
              </a:rPr>
              <a:t>Resnati</a:t>
            </a:r>
            <a:r>
              <a:rPr lang="fr-FR" sz="1400" b="0" dirty="0">
                <a:solidFill>
                  <a:srgbClr val="0070C0"/>
                </a:solidFill>
              </a:rPr>
              <a:t> </a:t>
            </a:r>
            <a:endParaRPr lang="en-US" sz="1400" b="0" dirty="0">
              <a:solidFill>
                <a:srgbClr val="0070C0"/>
              </a:solidFill>
            </a:endParaRPr>
          </a:p>
          <a:p>
            <a:pPr lvl="1"/>
            <a:r>
              <a:rPr lang="fr-FR" sz="1400" b="0" dirty="0">
                <a:solidFill>
                  <a:srgbClr val="0070C0"/>
                </a:solidFill>
              </a:rPr>
              <a:t>DUNE-DP IDR &amp; TDR </a:t>
            </a:r>
            <a:r>
              <a:rPr lang="fr-FR" sz="1400" b="0" dirty="0" err="1">
                <a:solidFill>
                  <a:srgbClr val="0070C0"/>
                </a:solidFill>
              </a:rPr>
              <a:t>Status</a:t>
            </a:r>
            <a:r>
              <a:rPr lang="fr-FR" sz="1400" b="0" dirty="0">
                <a:solidFill>
                  <a:srgbClr val="0070C0"/>
                </a:solidFill>
              </a:rPr>
              <a:t> 30 </a:t>
            </a:r>
            <a:r>
              <a:rPr lang="fr-FR" sz="1400" b="0" dirty="0" err="1">
                <a:solidFill>
                  <a:srgbClr val="0070C0"/>
                </a:solidFill>
              </a:rPr>
              <a:t>mins</a:t>
            </a:r>
            <a:r>
              <a:rPr lang="fr-FR" sz="1400" b="0" dirty="0">
                <a:solidFill>
                  <a:srgbClr val="0070C0"/>
                </a:solidFill>
              </a:rPr>
              <a:t> (20+10) Dario </a:t>
            </a:r>
            <a:r>
              <a:rPr lang="fr-FR" sz="1400" b="0" dirty="0" err="1">
                <a:solidFill>
                  <a:srgbClr val="0070C0"/>
                </a:solidFill>
              </a:rPr>
              <a:t>Autiero</a:t>
            </a:r>
            <a:r>
              <a:rPr lang="fr-FR" sz="1400" b="0" dirty="0">
                <a:solidFill>
                  <a:srgbClr val="0070C0"/>
                </a:solidFill>
              </a:rPr>
              <a:t> </a:t>
            </a:r>
            <a:endParaRPr lang="en-US" sz="900" b="0" dirty="0">
              <a:solidFill>
                <a:srgbClr val="0070C0"/>
              </a:solidFill>
            </a:endParaRPr>
          </a:p>
          <a:p>
            <a:pPr marL="0" indent="0">
              <a:buNone/>
            </a:pPr>
            <a:r>
              <a:rPr lang="en-US" sz="1400" b="0" dirty="0"/>
              <a:t>			DUAL Phase Status: 	</a:t>
            </a:r>
            <a:r>
              <a:rPr lang="en-US" sz="1400" dirty="0"/>
              <a:t>Proudfoot</a:t>
            </a:r>
            <a:r>
              <a:rPr lang="en-US" sz="1400" b="0" dirty="0"/>
              <a:t>, </a:t>
            </a:r>
            <a:r>
              <a:rPr lang="en-US" sz="1400" b="0" dirty="0" err="1"/>
              <a:t>Fuerst</a:t>
            </a:r>
            <a:r>
              <a:rPr lang="en-US" sz="1400" b="0" dirty="0"/>
              <a:t>, Galbiati, </a:t>
            </a:r>
            <a:r>
              <a:rPr lang="en-US" sz="1400" b="0" dirty="0" err="1"/>
              <a:t>Mondal</a:t>
            </a:r>
            <a:r>
              <a:rPr lang="en-US" sz="1400" b="0" dirty="0"/>
              <a:t> </a:t>
            </a:r>
          </a:p>
          <a:p>
            <a:pPr marL="0" indent="0">
              <a:buNone/>
            </a:pPr>
            <a:endParaRPr lang="en-US" sz="2000" b="0" dirty="0"/>
          </a:p>
        </p:txBody>
      </p:sp>
    </p:spTree>
    <p:extLst>
      <p:ext uri="{BB962C8B-B14F-4D97-AF65-F5344CB8AC3E}">
        <p14:creationId xmlns:p14="http://schemas.microsoft.com/office/powerpoint/2010/main" val="267554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Assignments</a:t>
            </a:r>
          </a:p>
        </p:txBody>
      </p:sp>
      <p:sp>
        <p:nvSpPr>
          <p:cNvPr id="3" name="Content Placeholder 2"/>
          <p:cNvSpPr>
            <a:spLocks noGrp="1"/>
          </p:cNvSpPr>
          <p:nvPr>
            <p:ph idx="1"/>
          </p:nvPr>
        </p:nvSpPr>
        <p:spPr>
          <a:xfrm>
            <a:off x="457200" y="889818"/>
            <a:ext cx="8229600" cy="5867400"/>
          </a:xfrm>
        </p:spPr>
        <p:txBody>
          <a:bodyPr>
            <a:noAutofit/>
          </a:bodyPr>
          <a:lstStyle/>
          <a:p>
            <a:pPr marL="0" indent="0">
              <a:buNone/>
            </a:pPr>
            <a:r>
              <a:rPr lang="en-US" dirty="0"/>
              <a:t> </a:t>
            </a:r>
          </a:p>
          <a:p>
            <a:r>
              <a:rPr lang="en-US" sz="1800" b="0" dirty="0"/>
              <a:t>TDR/CDR Preparation Status </a:t>
            </a:r>
          </a:p>
          <a:p>
            <a:pPr lvl="1"/>
            <a:r>
              <a:rPr lang="en-US" b="0" dirty="0">
                <a:solidFill>
                  <a:srgbClr val="0070C0"/>
                </a:solidFill>
              </a:rPr>
              <a:t>Overall View/Plan/Status 35 </a:t>
            </a:r>
            <a:r>
              <a:rPr lang="en-US" b="0" dirty="0" err="1">
                <a:solidFill>
                  <a:srgbClr val="0070C0"/>
                </a:solidFill>
              </a:rPr>
              <a:t>mins</a:t>
            </a:r>
            <a:r>
              <a:rPr lang="en-US" b="0" dirty="0">
                <a:solidFill>
                  <a:srgbClr val="0070C0"/>
                </a:solidFill>
              </a:rPr>
              <a:t> (25+10) Tim Bolton (Remote) </a:t>
            </a:r>
          </a:p>
          <a:p>
            <a:pPr marL="0" indent="0">
              <a:buNone/>
            </a:pPr>
            <a:r>
              <a:rPr lang="en-US" sz="1800" b="0" dirty="0"/>
              <a:t>		TDR Overall Status:	</a:t>
            </a:r>
            <a:r>
              <a:rPr lang="en-US" sz="1800" dirty="0"/>
              <a:t>Charlton</a:t>
            </a:r>
            <a:r>
              <a:rPr lang="en-US" sz="1800" b="0" dirty="0"/>
              <a:t>, Montgomery</a:t>
            </a:r>
          </a:p>
          <a:p>
            <a:pPr marL="0" indent="0">
              <a:buNone/>
            </a:pPr>
            <a:endParaRPr lang="en-US" sz="1800" b="0" dirty="0"/>
          </a:p>
          <a:p>
            <a:pPr lvl="1"/>
            <a:r>
              <a:rPr lang="en-US" sz="2000" b="0" dirty="0">
                <a:solidFill>
                  <a:srgbClr val="0070C0"/>
                </a:solidFill>
              </a:rPr>
              <a:t>Physics TDR Status/Preview 35 </a:t>
            </a:r>
            <a:r>
              <a:rPr lang="en-US" sz="2000" b="0" dirty="0" err="1">
                <a:solidFill>
                  <a:srgbClr val="0070C0"/>
                </a:solidFill>
              </a:rPr>
              <a:t>mins</a:t>
            </a:r>
            <a:r>
              <a:rPr lang="en-US" sz="2000" b="0" dirty="0">
                <a:solidFill>
                  <a:srgbClr val="0070C0"/>
                </a:solidFill>
              </a:rPr>
              <a:t> (25+10) Jon </a:t>
            </a:r>
            <a:r>
              <a:rPr lang="en-US" sz="2000" b="0" dirty="0" err="1">
                <a:solidFill>
                  <a:srgbClr val="0070C0"/>
                </a:solidFill>
              </a:rPr>
              <a:t>Urheim</a:t>
            </a:r>
            <a:r>
              <a:rPr lang="en-US" sz="2000" b="0" dirty="0">
                <a:solidFill>
                  <a:srgbClr val="0070C0"/>
                </a:solidFill>
              </a:rPr>
              <a:t> </a:t>
            </a:r>
          </a:p>
          <a:p>
            <a:pPr marL="0" indent="0">
              <a:buNone/>
            </a:pPr>
            <a:r>
              <a:rPr lang="en-US" sz="1800" b="0" dirty="0"/>
              <a:t>		Physics TDR Status:	</a:t>
            </a:r>
            <a:r>
              <a:rPr lang="en-US" sz="1800" dirty="0"/>
              <a:t>Heinemann</a:t>
            </a:r>
            <a:r>
              <a:rPr lang="en-US" sz="1800" b="0" dirty="0"/>
              <a:t>, Huber</a:t>
            </a:r>
          </a:p>
          <a:p>
            <a:endParaRPr lang="en-US" sz="1800" b="0" dirty="0"/>
          </a:p>
          <a:p>
            <a:pPr lvl="1"/>
            <a:r>
              <a:rPr lang="en-US" b="0" dirty="0">
                <a:solidFill>
                  <a:srgbClr val="0070C0"/>
                </a:solidFill>
              </a:rPr>
              <a:t>Computing Organization Status 35 </a:t>
            </a:r>
            <a:r>
              <a:rPr lang="en-US" b="0" dirty="0" err="1">
                <a:solidFill>
                  <a:srgbClr val="0070C0"/>
                </a:solidFill>
              </a:rPr>
              <a:t>mins</a:t>
            </a:r>
            <a:r>
              <a:rPr lang="en-US" b="0" dirty="0">
                <a:solidFill>
                  <a:srgbClr val="0070C0"/>
                </a:solidFill>
              </a:rPr>
              <a:t> (25+10) Heidi Schellman </a:t>
            </a:r>
            <a:endParaRPr lang="en-US" sz="1200" b="0" dirty="0">
              <a:solidFill>
                <a:srgbClr val="0070C0"/>
              </a:solidFill>
            </a:endParaRPr>
          </a:p>
          <a:p>
            <a:pPr marL="0" indent="0">
              <a:buNone/>
            </a:pPr>
            <a:r>
              <a:rPr lang="en-US" sz="1800" b="0" dirty="0"/>
              <a:t>		Computing Plans:		</a:t>
            </a:r>
            <a:r>
              <a:rPr lang="en-US" sz="1800" dirty="0"/>
              <a:t>Boehnlein</a:t>
            </a:r>
            <a:r>
              <a:rPr lang="en-US" sz="1800" b="0" dirty="0"/>
              <a:t>, Heinemann</a:t>
            </a:r>
          </a:p>
          <a:p>
            <a:endParaRPr lang="en-US" sz="1800" b="0" dirty="0"/>
          </a:p>
          <a:p>
            <a:pPr lvl="1"/>
            <a:r>
              <a:rPr lang="en-US" b="0" dirty="0">
                <a:solidFill>
                  <a:srgbClr val="0070C0"/>
                </a:solidFill>
              </a:rPr>
              <a:t>APA TDR Status/Preview 35 </a:t>
            </a:r>
            <a:r>
              <a:rPr lang="en-US" b="0" dirty="0" err="1">
                <a:solidFill>
                  <a:srgbClr val="0070C0"/>
                </a:solidFill>
              </a:rPr>
              <a:t>mins</a:t>
            </a:r>
            <a:r>
              <a:rPr lang="en-US" b="0" dirty="0">
                <a:solidFill>
                  <a:srgbClr val="0070C0"/>
                </a:solidFill>
              </a:rPr>
              <a:t> (25+10) Christos </a:t>
            </a:r>
            <a:r>
              <a:rPr lang="en-US" b="0" dirty="0" err="1">
                <a:solidFill>
                  <a:srgbClr val="0070C0"/>
                </a:solidFill>
              </a:rPr>
              <a:t>Touramanis</a:t>
            </a:r>
            <a:r>
              <a:rPr lang="en-US" b="0" dirty="0">
                <a:solidFill>
                  <a:srgbClr val="0070C0"/>
                </a:solidFill>
              </a:rPr>
              <a:t> </a:t>
            </a:r>
          </a:p>
          <a:p>
            <a:pPr marL="0" indent="0">
              <a:buNone/>
            </a:pPr>
            <a:r>
              <a:rPr lang="en-US" sz="1800" b="0" dirty="0"/>
              <a:t>		APA TDR Status:		</a:t>
            </a:r>
            <a:r>
              <a:rPr lang="en-US" sz="1800" dirty="0"/>
              <a:t>Monroe,</a:t>
            </a:r>
            <a:r>
              <a:rPr lang="en-US" sz="1800" b="0" dirty="0"/>
              <a:t> MacFarlane, </a:t>
            </a:r>
          </a:p>
          <a:p>
            <a:pPr marL="0" indent="0">
              <a:buNone/>
            </a:pPr>
            <a:r>
              <a:rPr lang="en-US" sz="1800" b="0" dirty="0"/>
              <a:t> </a:t>
            </a:r>
          </a:p>
          <a:p>
            <a:r>
              <a:rPr lang="en-US" sz="1800" b="0" dirty="0"/>
              <a:t>Near Detector CDR Status/Preview 35 </a:t>
            </a:r>
            <a:r>
              <a:rPr lang="en-US" sz="1800" b="0" dirty="0" err="1"/>
              <a:t>mins</a:t>
            </a:r>
            <a:r>
              <a:rPr lang="en-US" sz="1800" b="0" dirty="0"/>
              <a:t> (25+10) Alan Bross </a:t>
            </a:r>
          </a:p>
          <a:p>
            <a:pPr marL="0" indent="0">
              <a:buNone/>
            </a:pPr>
            <a:r>
              <a:rPr lang="en-US" sz="1800" b="0" dirty="0"/>
              <a:t>		Near Detector Status	</a:t>
            </a:r>
            <a:r>
              <a:rPr lang="en-US" sz="1800" dirty="0" err="1"/>
              <a:t>Mondal</a:t>
            </a:r>
            <a:r>
              <a:rPr lang="en-US" sz="1800" dirty="0"/>
              <a:t>,</a:t>
            </a:r>
            <a:r>
              <a:rPr lang="en-US" sz="1800" b="0" dirty="0"/>
              <a:t> Huber, Fava</a:t>
            </a:r>
          </a:p>
        </p:txBody>
      </p:sp>
    </p:spTree>
    <p:extLst>
      <p:ext uri="{BB962C8B-B14F-4D97-AF65-F5344CB8AC3E}">
        <p14:creationId xmlns:p14="http://schemas.microsoft.com/office/powerpoint/2010/main" val="733247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Relevant Dates 2019</a:t>
            </a:r>
          </a:p>
        </p:txBody>
      </p:sp>
      <p:sp>
        <p:nvSpPr>
          <p:cNvPr id="5" name="Content Placeholder 2"/>
          <p:cNvSpPr>
            <a:spLocks noGrp="1"/>
          </p:cNvSpPr>
          <p:nvPr>
            <p:ph idx="1"/>
          </p:nvPr>
        </p:nvSpPr>
        <p:spPr>
          <a:xfrm>
            <a:off x="457200" y="889818"/>
            <a:ext cx="8229600" cy="5867400"/>
          </a:xfrm>
        </p:spPr>
        <p:txBody>
          <a:bodyPr>
            <a:noAutofit/>
          </a:bodyPr>
          <a:lstStyle/>
          <a:p>
            <a:pPr marL="0" indent="0">
              <a:buNone/>
            </a:pPr>
            <a:r>
              <a:rPr lang="en-US" dirty="0"/>
              <a:t> </a:t>
            </a:r>
          </a:p>
          <a:p>
            <a:r>
              <a:rPr lang="en-US" sz="1800" b="0" dirty="0"/>
              <a:t>DOE LBNF/DUNE IPR			January 7-9</a:t>
            </a:r>
          </a:p>
          <a:p>
            <a:endParaRPr lang="en-US" sz="1800" b="0" dirty="0"/>
          </a:p>
          <a:p>
            <a:r>
              <a:rPr lang="en-US" sz="1800" b="0" dirty="0"/>
              <a:t>Fermilab PAC				January 17-19</a:t>
            </a:r>
          </a:p>
          <a:p>
            <a:endParaRPr lang="en-US" sz="1800" b="0" dirty="0"/>
          </a:p>
          <a:p>
            <a:r>
              <a:rPr lang="en-US" sz="1800" b="0" dirty="0"/>
              <a:t>DUNE RRB				March 14, 15</a:t>
            </a:r>
          </a:p>
          <a:p>
            <a:endParaRPr lang="en-US" sz="1800" b="0" dirty="0"/>
          </a:p>
          <a:p>
            <a:r>
              <a:rPr lang="en-US" sz="1800" b="0" dirty="0"/>
              <a:t>LBNC					April 1-3</a:t>
            </a:r>
          </a:p>
          <a:p>
            <a:endParaRPr lang="en-US" sz="1800" b="0" dirty="0"/>
          </a:p>
          <a:p>
            <a:r>
              <a:rPr lang="en-US" sz="1800" b="0" dirty="0"/>
              <a:t>Fermilab PAC				????</a:t>
            </a:r>
          </a:p>
          <a:p>
            <a:endParaRPr lang="en-US" sz="1800" b="0" dirty="0"/>
          </a:p>
          <a:p>
            <a:r>
              <a:rPr lang="en-US" sz="1800" b="0" dirty="0"/>
              <a:t>LBNC					July 31-August 2</a:t>
            </a:r>
          </a:p>
          <a:p>
            <a:endParaRPr lang="en-US" sz="1800" b="0" dirty="0"/>
          </a:p>
          <a:p>
            <a:r>
              <a:rPr lang="en-US" sz="1800" b="0" dirty="0"/>
              <a:t>DUNE RRB				September 18-20</a:t>
            </a:r>
          </a:p>
          <a:p>
            <a:endParaRPr lang="en-US" sz="1800" b="0" dirty="0"/>
          </a:p>
          <a:p>
            <a:endParaRPr lang="en-US" sz="1800" b="0" dirty="0"/>
          </a:p>
        </p:txBody>
      </p:sp>
    </p:spTree>
    <p:extLst>
      <p:ext uri="{BB962C8B-B14F-4D97-AF65-F5344CB8AC3E}">
        <p14:creationId xmlns:p14="http://schemas.microsoft.com/office/powerpoint/2010/main" val="2183333565"/>
      </p:ext>
    </p:extLst>
  </p:cSld>
  <p:clrMapOvr>
    <a:masterClrMapping/>
  </p:clrMapOvr>
</p:sld>
</file>

<file path=ppt/theme/theme1.xml><?xml version="1.0" encoding="utf-8"?>
<a:theme xmlns:a="http://schemas.openxmlformats.org/drawingml/2006/main" name="2_DUSEL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Office Theme">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Office Theme">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EP Strategic Communications">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E_template_gc_ichep_talk.pptx" id="{9CD26D5D-0B43-40CD-8F19-C2C42119603D}" vid="{73DCC2DB-0C08-451B-A555-C487BE876BDD}"/>
    </a:ext>
  </a:extLst>
</a:theme>
</file>

<file path=ppt/theme/theme6.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ffice Theme">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E_template_gc_ichep_talk.pptx" id="{9CD26D5D-0B43-40CD-8F19-C2C42119603D}" vid="{73DCC2DB-0C08-451B-A555-C487BE876BDD}"/>
    </a:ext>
  </a:extLst>
</a:theme>
</file>

<file path=ppt/theme/theme8.xml><?xml version="1.0" encoding="utf-8"?>
<a:theme xmlns:a="http://schemas.openxmlformats.org/drawingml/2006/main" name="1_HEP Strategic Communications">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20222</TotalTime>
  <Words>701</Words>
  <Application>Microsoft Office PowerPoint</Application>
  <PresentationFormat>On-screen Show (4:3)</PresentationFormat>
  <Paragraphs>263</Paragraphs>
  <Slides>12</Slides>
  <Notes>11</Notes>
  <HiddenSlides>0</HiddenSlides>
  <MMClips>0</MMClips>
  <ScaleCrop>false</ScaleCrop>
  <HeadingPairs>
    <vt:vector size="6" baseType="variant">
      <vt:variant>
        <vt:lpstr>Fonts Used</vt:lpstr>
      </vt:variant>
      <vt:variant>
        <vt:i4>8</vt:i4>
      </vt:variant>
      <vt:variant>
        <vt:lpstr>Theme</vt:lpstr>
      </vt:variant>
      <vt:variant>
        <vt:i4>14</vt:i4>
      </vt:variant>
      <vt:variant>
        <vt:lpstr>Slide Titles</vt:lpstr>
      </vt:variant>
      <vt:variant>
        <vt:i4>12</vt:i4>
      </vt:variant>
    </vt:vector>
  </HeadingPairs>
  <TitlesOfParts>
    <vt:vector size="34" baseType="lpstr">
      <vt:lpstr>ＭＳ Ｐゴシック</vt:lpstr>
      <vt:lpstr>Arial</vt:lpstr>
      <vt:lpstr>Calibri</vt:lpstr>
      <vt:lpstr>Cambria</vt:lpstr>
      <vt:lpstr>Courier New</vt:lpstr>
      <vt:lpstr>Geneva</vt:lpstr>
      <vt:lpstr>Helvetica</vt:lpstr>
      <vt:lpstr>Times New Roman</vt:lpstr>
      <vt:lpstr>2_DUSEL template</vt:lpstr>
      <vt:lpstr>1_Office Theme</vt:lpstr>
      <vt:lpstr>HEP Strategic Communications</vt:lpstr>
      <vt:lpstr>8_Office Theme</vt:lpstr>
      <vt:lpstr>Office Theme</vt:lpstr>
      <vt:lpstr>Fermilab_PPT_090815</vt:lpstr>
      <vt:lpstr>2_Office Theme</vt:lpstr>
      <vt:lpstr>1_HEP Strategic Communications</vt:lpstr>
      <vt:lpstr>7_Office Theme</vt:lpstr>
      <vt:lpstr>5_Office Theme</vt:lpstr>
      <vt:lpstr>13_Office Theme</vt:lpstr>
      <vt:lpstr>9_Office Theme</vt:lpstr>
      <vt:lpstr>4_Office Theme</vt:lpstr>
      <vt:lpstr>10_Office Theme</vt:lpstr>
      <vt:lpstr>Long Baseline Neutrino Committee December 2018 CERN, Geneva Switzerland</vt:lpstr>
      <vt:lpstr>Contents</vt:lpstr>
      <vt:lpstr>Scope of LBNC</vt:lpstr>
      <vt:lpstr>LBNC/NCG Process</vt:lpstr>
      <vt:lpstr>Charge for December 2018 LBNC</vt:lpstr>
      <vt:lpstr>Approach</vt:lpstr>
      <vt:lpstr>Assignments</vt:lpstr>
      <vt:lpstr>Assignments</vt:lpstr>
      <vt:lpstr>Relevant Dates 2019</vt:lpstr>
      <vt:lpstr>DUNE TDR Plan 11/17/2018</vt:lpstr>
      <vt:lpstr>Tentative DUNE TDR Review Plan</vt:lpstr>
      <vt:lpstr>TDR Review Teams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Andrew Lankford</dc:creator>
  <cp:lastModifiedBy>Kayla Decker</cp:lastModifiedBy>
  <cp:revision>381</cp:revision>
  <cp:lastPrinted>2018-04-16T23:08:31Z</cp:lastPrinted>
  <dcterms:created xsi:type="dcterms:W3CDTF">2015-08-04T13:47:48Z</dcterms:created>
  <dcterms:modified xsi:type="dcterms:W3CDTF">2018-12-06T13:09:24Z</dcterms:modified>
</cp:coreProperties>
</file>