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6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13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9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2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42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94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09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71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70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13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24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4C7D8-DFE5-4AB8-8DC1-DBA0C663AC10}" type="datetimeFigureOut">
              <a:rPr lang="fr-FR" smtClean="0"/>
              <a:t>06/12/2018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D8099-0453-45E1-ABE3-BC33AA139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20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Cherenkov scans and beam composition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December 6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, 2018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Yannis  </a:t>
            </a:r>
            <a:r>
              <a:rPr lang="en-US" dirty="0" smtClean="0">
                <a:solidFill>
                  <a:srgbClr val="0070C0"/>
                </a:solidFill>
              </a:rPr>
              <a:t>Karyotakis for </a:t>
            </a:r>
            <a:r>
              <a:rPr lang="en-US" dirty="0" err="1" smtClean="0">
                <a:solidFill>
                  <a:srgbClr val="0070C0"/>
                </a:solidFill>
              </a:rPr>
              <a:t>N.Charitonidis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E.Nowak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M.Rosenthal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I.Ruiz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P.Sala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7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02" y="3299206"/>
            <a:ext cx="4995709" cy="33853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954" y="3459114"/>
            <a:ext cx="4523759" cy="306552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488" y="173712"/>
            <a:ext cx="4848225" cy="3285402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20" y="339723"/>
            <a:ext cx="4367271" cy="29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4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314632"/>
            <a:ext cx="4611928" cy="31252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21" y="3439907"/>
            <a:ext cx="5044871" cy="341865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104" y="953919"/>
            <a:ext cx="5500787" cy="372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2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55" y="387703"/>
            <a:ext cx="4504096" cy="305220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038" y="741665"/>
            <a:ext cx="4484431" cy="303887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65" y="3699192"/>
            <a:ext cx="4661412" cy="315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3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49" y="572729"/>
            <a:ext cx="4928420" cy="295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36" y="444141"/>
            <a:ext cx="558165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84" y="3834581"/>
            <a:ext cx="5206147" cy="269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37" y="3913239"/>
            <a:ext cx="5555900" cy="292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093076" y="147145"/>
            <a:ext cx="8702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Beam composition only from Cherenkov data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64221" y="809297"/>
            <a:ext cx="1765738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Electrons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942083" y="809297"/>
            <a:ext cx="1765738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Pions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425088" y="3728573"/>
            <a:ext cx="1765738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Kaons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496330" y="4097905"/>
            <a:ext cx="1765738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Muons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41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Using the previous plots and the Cherenkov pressure value set during data taking you can get the PID information 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86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51</Words>
  <Application>Microsoft Office PowerPoint</Application>
  <PresentationFormat>Grand écran</PresentationFormat>
  <Paragraphs>10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Cherenkov scans and beam composition</vt:lpstr>
      <vt:lpstr>Présentation PowerPoint</vt:lpstr>
      <vt:lpstr>Présentation PowerPoint</vt:lpstr>
      <vt:lpstr>Présentation PowerPoint</vt:lpstr>
      <vt:lpstr>Présentation PowerPoint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Yannis KARYOTAKIS</dc:creator>
  <cp:lastModifiedBy>Yannis KARYOTAKIS</cp:lastModifiedBy>
  <cp:revision>11</cp:revision>
  <dcterms:created xsi:type="dcterms:W3CDTF">2018-10-11T12:40:01Z</dcterms:created>
  <dcterms:modified xsi:type="dcterms:W3CDTF">2018-12-06T13:33:03Z</dcterms:modified>
</cp:coreProperties>
</file>