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95" r:id="rId3"/>
    <p:sldId id="29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762" y="-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FAST Summary;  FAST RunCo: Jonathan Jarvis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733447"/>
            <a:ext cx="8571892" cy="505936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Multiple accesses for IOTA RF &amp; diagnostics work throughout the week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Went supervised access on Wed. afternoon for AAC tour</a:t>
            </a:r>
          </a:p>
          <a:p>
            <a:r>
              <a:rPr lang="en-US" sz="2000" strike="sngStrike" dirty="0" smtClean="0">
                <a:solidFill>
                  <a:schemeClr val="accent6">
                    <a:lumMod val="50000"/>
                  </a:schemeClr>
                </a:solidFill>
              </a:rPr>
              <a:t>Dropping interlocks on the FAST catwalk this morning for crane ops.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Priorities: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Improve IOTA BPM noise level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Resolve IOTA RF-noise issues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Complete full injection routine: delivery to HE dump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Thorough inspection of IOTA RF system; tested with different generators and LLRF setups; repaired damaged connector &amp; stub-tuner hardware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Ongoing BPM work to reduce noise; access today to test a preamp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Worked on delivery to HE dump, but ran into issues with BPM electronics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Notable Achievements: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Stable BPM turn-by-turn functionality in two triggering modes (injection &amp; on demand)</a:t>
            </a:r>
          </a:p>
          <a:p>
            <a:pPr lvl="1"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Assembly and QA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for first batch of sextupole yokes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~30x reduction in PMT background; important for single-electron experiments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Achieved &lt;20 min start-up time for FAST+IOTA</a:t>
            </a:r>
          </a:p>
          <a:p>
            <a:pPr lvl="1">
              <a:buFont typeface="+mj-lt"/>
              <a:buAutoNum type="arabicPeriod"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FAST Facility Department: </a:t>
            </a:r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This </a:t>
            </a:r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Week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43339" y="6502640"/>
            <a:ext cx="868856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 dirty="0"/>
              <a:t>FAST </a:t>
            </a:r>
            <a:r>
              <a:rPr lang="en-US" b="1" dirty="0" smtClean="0"/>
              <a:t>Summary;  </a:t>
            </a:r>
            <a:r>
              <a:rPr lang="en-US" b="1" dirty="0"/>
              <a:t>FAST </a:t>
            </a:r>
            <a:r>
              <a:rPr lang="en-US" b="1" dirty="0" err="1"/>
              <a:t>RunCo</a:t>
            </a:r>
            <a:r>
              <a:rPr lang="en-US" b="1" dirty="0"/>
              <a:t>: </a:t>
            </a:r>
            <a:r>
              <a:rPr lang="en-US" b="1" dirty="0" smtClean="0"/>
              <a:t>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876" y="1060667"/>
            <a:ext cx="8639974" cy="5059363"/>
          </a:xfrm>
        </p:spPr>
        <p:txBody>
          <a:bodyPr/>
          <a:lstStyle/>
          <a:p>
            <a:r>
              <a:rPr lang="en-US" sz="2800" dirty="0" smtClean="0"/>
              <a:t>North-compressor manifold temperature alarmed; </a:t>
            </a:r>
            <a:r>
              <a:rPr lang="en-US" sz="2800" dirty="0"/>
              <a:t>s</a:t>
            </a:r>
            <a:r>
              <a:rPr lang="en-US" sz="2800" dirty="0" smtClean="0"/>
              <a:t>ystem </a:t>
            </a:r>
            <a:r>
              <a:rPr lang="en-US" sz="2800" dirty="0"/>
              <a:t>opened water valve to 100%</a:t>
            </a:r>
          </a:p>
          <a:p>
            <a:r>
              <a:rPr lang="en-US" sz="2800" dirty="0" smtClean="0"/>
              <a:t>Compressor body and piping felt room temp when touched</a:t>
            </a:r>
          </a:p>
          <a:p>
            <a:r>
              <a:rPr lang="en-US" sz="2800" dirty="0" smtClean="0"/>
              <a:t>Was determined to be a sensor failure &amp; replacement resolved the issue.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FAST: </a:t>
            </a:r>
            <a:r>
              <a:rPr lang="en-US" dirty="0" smtClean="0">
                <a:solidFill>
                  <a:schemeClr val="bg1"/>
                </a:solidFill>
                <a:highlight>
                  <a:srgbClr val="004C97"/>
                </a:highlight>
              </a:rPr>
              <a:t>(minor) Issues </a:t>
            </a:r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This 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F319C156-8962-514D-873B-230C2A3AC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299" y="6502640"/>
            <a:ext cx="860036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698993ED-651D-0E4C-9797-10995B4E2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 smtClean="0"/>
              <a:t>FAST Summary;  FAST RunCo: Jonathan Jarvis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54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81050"/>
            <a:ext cx="8672513" cy="5059363"/>
          </a:xfrm>
        </p:spPr>
        <p:txBody>
          <a:bodyPr/>
          <a:lstStyle/>
          <a:p>
            <a:r>
              <a:rPr lang="en-US" sz="2800" dirty="0"/>
              <a:t>Normal Monday Morning Controlled Access:</a:t>
            </a:r>
          </a:p>
          <a:p>
            <a:pPr lvl="1" indent="-342900"/>
            <a:r>
              <a:rPr lang="en-US" sz="2400" dirty="0"/>
              <a:t>Contact FAST </a:t>
            </a:r>
            <a:r>
              <a:rPr lang="en-US" sz="2400" dirty="0" err="1" smtClean="0"/>
              <a:t>RunCo</a:t>
            </a:r>
            <a:r>
              <a:rPr lang="en-US" sz="2400" dirty="0" smtClean="0"/>
              <a:t>, </a:t>
            </a:r>
            <a:r>
              <a:rPr lang="en-US" sz="2400" dirty="0" err="1" smtClean="0"/>
              <a:t>Jinhao</a:t>
            </a:r>
            <a:r>
              <a:rPr lang="en-US" sz="2400" dirty="0" smtClean="0"/>
              <a:t> </a:t>
            </a:r>
            <a:r>
              <a:rPr lang="en-US" sz="2400" dirty="0" err="1" smtClean="0"/>
              <a:t>Ruan</a:t>
            </a:r>
            <a:r>
              <a:rPr lang="en-US" sz="2400" dirty="0" smtClean="0"/>
              <a:t>, with </a:t>
            </a:r>
            <a:r>
              <a:rPr lang="en-US" sz="2400" dirty="0"/>
              <a:t>all </a:t>
            </a:r>
            <a:r>
              <a:rPr lang="en-US" sz="2400" dirty="0" smtClean="0"/>
              <a:t>requests</a:t>
            </a:r>
          </a:p>
          <a:p>
            <a:r>
              <a:rPr lang="en-US" sz="2600" dirty="0" smtClean="0"/>
              <a:t>Next Week’s Priorities:</a:t>
            </a:r>
            <a:endParaRPr lang="en-US" sz="2600" dirty="0"/>
          </a:p>
          <a:p>
            <a:pPr lvl="1"/>
            <a:r>
              <a:rPr lang="en-US" dirty="0" smtClean="0"/>
              <a:t>Focused campaign on BPM performance continues </a:t>
            </a:r>
          </a:p>
          <a:p>
            <a:pPr lvl="1"/>
            <a:r>
              <a:rPr lang="en-US" dirty="0" smtClean="0"/>
              <a:t>Continue RF-noise investigations</a:t>
            </a:r>
          </a:p>
          <a:p>
            <a:pPr lvl="1"/>
            <a:r>
              <a:rPr lang="en-US" dirty="0" smtClean="0"/>
              <a:t>Nonlinear-magnet studies contingent on BPM work</a:t>
            </a:r>
          </a:p>
          <a:p>
            <a:pPr lvl="1"/>
            <a:r>
              <a:rPr lang="en-US" dirty="0" smtClean="0"/>
              <a:t>Resolve BPM issue in FAST HE-dump line and complete </a:t>
            </a:r>
            <a:r>
              <a:rPr lang="en-US" dirty="0"/>
              <a:t>full injection </a:t>
            </a:r>
            <a:r>
              <a:rPr lang="en-US" dirty="0" smtClean="0"/>
              <a:t>routine</a:t>
            </a:r>
          </a:p>
          <a:p>
            <a:pPr lvl="1"/>
            <a:r>
              <a:rPr lang="en-US" dirty="0" smtClean="0"/>
              <a:t>Parasitic studies with </a:t>
            </a:r>
            <a:r>
              <a:rPr lang="en-US" dirty="0" err="1" smtClean="0"/>
              <a:t>linac</a:t>
            </a:r>
            <a:r>
              <a:rPr lang="en-US" dirty="0" smtClean="0"/>
              <a:t> and IOTA as able</a:t>
            </a:r>
            <a:endParaRPr lang="en-US" dirty="0"/>
          </a:p>
          <a:p>
            <a:pPr lvl="1" indent="-342900"/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4C97"/>
                </a:highlight>
              </a:rPr>
              <a:t>FAST: Next Week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632E8923-AB86-0643-BB17-8DFED900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299" y="6502640"/>
            <a:ext cx="853432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12/06/2018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1799654C-8F65-A846-949D-32FC01C07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b="1" smtClean="0"/>
              <a:t>FAST Summary;  FAST RunCo: Jonathan Jarvis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8587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22082</TotalTime>
  <Words>283</Words>
  <Application>Microsoft Office PowerPoint</Application>
  <PresentationFormat>On-screen Show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Fermilab_PPT_090815</vt:lpstr>
      <vt:lpstr>FAST Facility Department: This Week</vt:lpstr>
      <vt:lpstr>FAST: (minor) Issues This Week</vt:lpstr>
      <vt:lpstr>FAST: Next Week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Jonathan</cp:lastModifiedBy>
  <cp:revision>149</cp:revision>
  <cp:lastPrinted>2014-01-20T19:40:21Z</cp:lastPrinted>
  <dcterms:created xsi:type="dcterms:W3CDTF">2018-09-26T13:50:12Z</dcterms:created>
  <dcterms:modified xsi:type="dcterms:W3CDTF">2018-12-07T16:58:28Z</dcterms:modified>
</cp:coreProperties>
</file>