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317" r:id="rId4"/>
    <p:sldId id="320" r:id="rId5"/>
    <p:sldId id="321" r:id="rId6"/>
    <p:sldId id="319" r:id="rId7"/>
    <p:sldId id="322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71864" autoAdjust="0"/>
  </p:normalViewPr>
  <p:slideViewPr>
    <p:cSldViewPr snapToGrid="0" snapToObjects="1">
      <p:cViewPr varScale="1">
        <p:scale>
          <a:sx n="82" d="100"/>
          <a:sy n="82" d="100"/>
        </p:scale>
        <p:origin x="10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78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496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174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70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28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1/3/2019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IOTA Beam Position Monitor Technical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1/3/2019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IOTA Beam Position Monitor Technical Review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1/3/2019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IOTA Beam Position Monitor Technical Review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1/3/2019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IOTA Beam Position Monitor Technical Review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1/3/2019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IOTA Beam Position Monitor Technical Review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IOTA Beam Position Monitor Technical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IOTA Beam Position Monitor Technical Review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1/3/2019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IOTA Beam Position Monitor Technical Review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1/3/2019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IOTA Beam Position Monitor Technical Review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1/3/2019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IOTA Beam Position Monitor Technical Review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073039"/>
            <a:ext cx="705485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IOTA Beam Position Monitor Technical Review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Craig Drennan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3 January 2019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0F76-9749-4069-82D8-DCFB03E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46DD7-4A77-424B-87A8-071FC11E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t>1/3/2019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75BB2-CB33-4EB7-A905-4DFA8BE6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ＭＳ Ｐゴシック" charset="0"/>
              </a:rPr>
              <a:t>IOTA Beam Position Monitor Technical Review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ＭＳ Ｐゴシック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8973E-2601-463F-AD8E-32068688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E9C158-AEF1-41A2-A6CE-6F0BAB305E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AB2A5D-4698-4B0F-A22A-1C33790C10CD}"/>
              </a:ext>
            </a:extLst>
          </p:cNvPr>
          <p:cNvSpPr>
            <a:spLocks noGrp="1"/>
          </p:cNvSpPr>
          <p:nvPr/>
        </p:nvSpPr>
        <p:spPr>
          <a:xfrm>
            <a:off x="228600" y="978206"/>
            <a:ext cx="8672513" cy="5054293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/>
              <a:t>Presenters:</a:t>
            </a:r>
            <a:r>
              <a:rPr lang="en-US" dirty="0"/>
              <a:t>   </a:t>
            </a:r>
          </a:p>
          <a:p>
            <a:pPr marL="0" indent="0">
              <a:buNone/>
            </a:pPr>
            <a:r>
              <a:rPr lang="en-US" dirty="0"/>
              <a:t>	Aleksandr Romanov </a:t>
            </a:r>
          </a:p>
          <a:p>
            <a:pPr marL="0" indent="0">
              <a:buNone/>
            </a:pPr>
            <a:r>
              <a:rPr lang="en-US" dirty="0"/>
              <a:t>	Nathan Eddy </a:t>
            </a:r>
          </a:p>
          <a:p>
            <a:pPr marL="0" indent="0">
              <a:buNone/>
            </a:pPr>
            <a:r>
              <a:rPr lang="en-US" dirty="0"/>
              <a:t>	John Diamond</a:t>
            </a:r>
          </a:p>
          <a:p>
            <a:endParaRPr lang="en-US" dirty="0"/>
          </a:p>
          <a:p>
            <a:r>
              <a:rPr lang="en-US" u="sng" dirty="0"/>
              <a:t>Reviewers:</a:t>
            </a:r>
            <a:r>
              <a:rPr lang="en-US" dirty="0"/>
              <a:t>   </a:t>
            </a:r>
          </a:p>
          <a:p>
            <a:pPr marL="0" indent="0">
              <a:buNone/>
            </a:pPr>
            <a:r>
              <a:rPr lang="en-US" dirty="0"/>
              <a:t>	Daniel Broemmelsiek </a:t>
            </a:r>
          </a:p>
          <a:p>
            <a:pPr marL="0" indent="0">
              <a:buNone/>
            </a:pPr>
            <a:r>
              <a:rPr lang="en-US" dirty="0"/>
              <a:t>	Valeri Lebedev </a:t>
            </a:r>
          </a:p>
          <a:p>
            <a:pPr marL="0" indent="0">
              <a:buNone/>
            </a:pPr>
            <a:r>
              <a:rPr lang="en-US" dirty="0"/>
              <a:t>	Peter Prieto </a:t>
            </a:r>
          </a:p>
          <a:p>
            <a:pPr marL="0" indent="0">
              <a:buNone/>
            </a:pPr>
            <a:r>
              <a:rPr lang="en-US" dirty="0"/>
              <a:t>	Greg Saewert </a:t>
            </a:r>
          </a:p>
          <a:p>
            <a:pPr marL="0" indent="0">
              <a:buNone/>
            </a:pPr>
            <a:r>
              <a:rPr lang="en-US" dirty="0"/>
              <a:t>	Manfred Wendt</a:t>
            </a:r>
          </a:p>
        </p:txBody>
      </p:sp>
    </p:spTree>
    <p:extLst>
      <p:ext uri="{BB962C8B-B14F-4D97-AF65-F5344CB8AC3E}">
        <p14:creationId xmlns:p14="http://schemas.microsoft.com/office/powerpoint/2010/main" val="148041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D0EFA8-0961-4381-99B6-4FDBC6A8C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957262"/>
            <a:ext cx="7791450" cy="52928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48953D-8D02-4FAA-8C26-9B5DDCAC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 and Discussion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7E233-A441-49C1-986E-9E2550EB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1/3/2019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E2AC9-0232-4E68-B995-C991767E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IOTA Beam Position Monitor Technical Review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66952-4C79-45D3-B11E-42C9C1A5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84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0F76-9749-4069-82D8-DCFB03E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to the Reviewers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46DD7-4A77-424B-87A8-071FC11E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t>1/3/2019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75BB2-CB33-4EB7-A905-4DFA8BE6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ＭＳ Ｐゴシック" charset="0"/>
              </a:rPr>
              <a:t>IOTA Beam Position Monitor Technical Review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ＭＳ Ｐゴシック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8973E-2601-463F-AD8E-32068688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E9C158-AEF1-41A2-A6CE-6F0BAB305E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AB2A5D-4698-4B0F-A22A-1C33790C10CD}"/>
              </a:ext>
            </a:extLst>
          </p:cNvPr>
          <p:cNvSpPr>
            <a:spLocks noGrp="1"/>
          </p:cNvSpPr>
          <p:nvPr/>
        </p:nvSpPr>
        <p:spPr>
          <a:xfrm>
            <a:off x="228600" y="978206"/>
            <a:ext cx="8672513" cy="5054293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Are the requirements for the beam position measurement and the expected beam intensity, structure, and timing sufficiently documented and understood.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857250" lvl="1" indent="-457200">
              <a:buFont typeface="+mj-lt"/>
              <a:buAutoNum type="romanLcPeriod"/>
            </a:pPr>
            <a:r>
              <a:rPr lang="en-US" sz="1800" dirty="0"/>
              <a:t>Are the requirements sufficiently complete to determine the design of the BPM system. </a:t>
            </a:r>
          </a:p>
          <a:p>
            <a:pPr marL="857250" lvl="1" indent="-457200">
              <a:buFont typeface="+mj-lt"/>
              <a:buAutoNum type="romanLcPeriod"/>
            </a:pPr>
            <a:endParaRPr lang="en-US" sz="1800" dirty="0"/>
          </a:p>
          <a:p>
            <a:pPr marL="857250" lvl="1" indent="-457200">
              <a:buFont typeface="+mj-lt"/>
              <a:buAutoNum type="romanLcPeriod"/>
            </a:pPr>
            <a:r>
              <a:rPr lang="en-US" sz="1800" dirty="0"/>
              <a:t>Are all the pertinent beam parameters that effect the design of the BPM system understood. </a:t>
            </a:r>
          </a:p>
          <a:p>
            <a:pPr marL="857250" lvl="1" indent="-457200">
              <a:buFont typeface="+mj-lt"/>
              <a:buAutoNum type="romanLcPeriod"/>
            </a:pPr>
            <a:endParaRPr lang="en-US" sz="1800" dirty="0"/>
          </a:p>
          <a:p>
            <a:pPr marL="857250" lvl="1" indent="-457200">
              <a:buFont typeface="+mj-lt"/>
              <a:buAutoNum type="romanLcPeriod"/>
            </a:pPr>
            <a:r>
              <a:rPr lang="en-US" sz="1800" dirty="0"/>
              <a:t>Are the needs of the IOTA research program this year clear.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848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0F76-9749-4069-82D8-DCFB03E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to the Reviewers </a:t>
            </a:r>
            <a:r>
              <a:rPr lang="en-US" sz="2000" dirty="0"/>
              <a:t>(cont.)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46DD7-4A77-424B-87A8-071FC11E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t>1/3/2019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75BB2-CB33-4EB7-A905-4DFA8BE6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ＭＳ Ｐゴシック" charset="0"/>
              </a:rPr>
              <a:t>IOTA Beam Position Monitor Technical Review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ＭＳ Ｐゴシック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8973E-2601-463F-AD8E-32068688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E9C158-AEF1-41A2-A6CE-6F0BAB305E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AB2A5D-4698-4B0F-A22A-1C33790C10CD}"/>
              </a:ext>
            </a:extLst>
          </p:cNvPr>
          <p:cNvSpPr>
            <a:spLocks noGrp="1"/>
          </p:cNvSpPr>
          <p:nvPr/>
        </p:nvSpPr>
        <p:spPr>
          <a:xfrm>
            <a:off x="228600" y="978206"/>
            <a:ext cx="8672513" cy="5054293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 startAt="2"/>
            </a:pPr>
            <a:r>
              <a:rPr lang="en-US" sz="2000" dirty="0"/>
              <a:t>Are the detectors, electronics, and signal processing designs and equipment adequate to satisfy the needs of the IOTA research program this year.</a:t>
            </a:r>
          </a:p>
          <a:p>
            <a:pPr marL="457200" indent="-457200">
              <a:buAutoNum type="arabicPeriod" startAt="2"/>
            </a:pPr>
            <a:endParaRPr lang="en-US" sz="2000" dirty="0"/>
          </a:p>
          <a:p>
            <a:pPr marL="914400" lvl="1" indent="-514350">
              <a:buFont typeface="+mj-lt"/>
              <a:buAutoNum type="romanLcPeriod"/>
            </a:pPr>
            <a:r>
              <a:rPr lang="en-US" sz="1800" dirty="0"/>
              <a:t>We must assume that the system under consideration is only being designed to measure electrons in the machine.</a:t>
            </a:r>
          </a:p>
          <a:p>
            <a:pPr marL="914400" lvl="1" indent="-514350">
              <a:buFont typeface="+mj-lt"/>
              <a:buAutoNum type="romanLcPeriod"/>
            </a:pPr>
            <a:endParaRPr lang="en-US" sz="1800" dirty="0"/>
          </a:p>
          <a:p>
            <a:pPr marL="914400" lvl="1" indent="-514350">
              <a:buFont typeface="+mj-lt"/>
              <a:buAutoNum type="romanLcPeriod"/>
            </a:pPr>
            <a:r>
              <a:rPr lang="en-US" sz="1800" dirty="0"/>
              <a:t>We expect that another design review will be needed before modifying the BPM system to measure protons.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813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0F76-9749-4069-82D8-DCFB03E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to the Reviewers </a:t>
            </a:r>
            <a:r>
              <a:rPr lang="en-US" sz="2000" dirty="0"/>
              <a:t>(cont.)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46DD7-4A77-424B-87A8-071FC11E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t>1/3/2019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75BB2-CB33-4EB7-A905-4DFA8BE6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ＭＳ Ｐゴシック" charset="0"/>
              </a:rPr>
              <a:t>IOTA Beam Position Monitor Technical Review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ＭＳ Ｐゴシック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8973E-2601-463F-AD8E-32068688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E9C158-AEF1-41A2-A6CE-6F0BAB305E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AB2A5D-4698-4B0F-A22A-1C33790C10CD}"/>
              </a:ext>
            </a:extLst>
          </p:cNvPr>
          <p:cNvSpPr>
            <a:spLocks noGrp="1"/>
          </p:cNvSpPr>
          <p:nvPr/>
        </p:nvSpPr>
        <p:spPr>
          <a:xfrm>
            <a:off x="228600" y="978206"/>
            <a:ext cx="8672513" cy="5054293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Are we clear on the remaining design and commissioning steps that are needed to reach the measurement performance outlined in the requirements?  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0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Is there a clear and reasonable schedule for reaching our goals?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658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6994</TotalTime>
  <Words>242</Words>
  <Application>Microsoft Office PowerPoint</Application>
  <PresentationFormat>On-screen Show (4:3)</PresentationFormat>
  <Paragraphs>57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FNAL_TemplateMac_060514</vt:lpstr>
      <vt:lpstr>Fermilab: Footer Only</vt:lpstr>
      <vt:lpstr>IOTA Beam Position Monitor Technical Review</vt:lpstr>
      <vt:lpstr>Introductions</vt:lpstr>
      <vt:lpstr>Presentations and Discussion</vt:lpstr>
      <vt:lpstr>Charge to the Reviewers</vt:lpstr>
      <vt:lpstr>Charge to the Reviewers (cont.)</vt:lpstr>
      <vt:lpstr>Charge to the Reviewers (cont.)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Holidays</dc:title>
  <dc:creator>Craig C Drennan</dc:creator>
  <cp:lastModifiedBy>Craig C. Drennan x2160 09298N</cp:lastModifiedBy>
  <cp:revision>159</cp:revision>
  <cp:lastPrinted>2019-01-02T21:39:28Z</cp:lastPrinted>
  <dcterms:created xsi:type="dcterms:W3CDTF">2017-12-19T19:44:14Z</dcterms:created>
  <dcterms:modified xsi:type="dcterms:W3CDTF">2019-01-02T21:43:01Z</dcterms:modified>
</cp:coreProperties>
</file>