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1F504-4B12-4FD3-9A14-A3E46230B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113F3-2F37-4EEC-BF1B-30A2B8320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394E2-E669-4DEB-B355-77C80453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40C9E-2E07-49E9-84C0-25D72036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A011F-A25C-4A81-A438-D0ECAB94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9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F3F32-7465-4B50-897A-01B8EE580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41580-4BC8-4B62-B0F9-E4582597C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B72F9-EAA3-41AE-BED3-33A578A5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76F88-6B82-4580-A0DC-07E789FEF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E11B2-AF53-4A2E-BEFF-DC94F157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3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C270D0-55FE-43C1-9502-80A8A8F68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ECE43-5383-49D9-ABF1-1F0081B82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DA398-AAEB-4B09-9A2F-EC0CB5080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9262D-585E-4F56-BE5A-7808068A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EE5D2-CDEC-4897-9BC5-D924BEEDE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52471-0EAF-41E3-B499-16ADEB2D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ADC92-0930-42B7-B8A8-B15D38B3B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58C07-6299-4740-BA61-C38743FD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A1939-2E13-47C3-95C7-0FCA6127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24116-12AF-44B8-BE1F-788378657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9F203-659C-4B68-9F12-3AEB72937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86C0E-0A6B-43E9-A49D-DE2134608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21FA9-6EA4-45C2-A137-08DCBBF0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70D36-7865-4C9D-B30E-F9B69F4F8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54FE3-D85E-4257-8109-3317A3465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8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AE60F-0FF6-4388-AD03-8B5D14CBB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C375E-FE05-4276-B047-DB794E1E7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295F7-770F-4E99-BA84-B8FC12944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AEBD9-0B2D-43B2-A351-86AC6FB16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7F381-D18F-48EC-9C8C-C5D77B61D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2FAEE-592F-4C67-BEB9-4BDFC6CC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5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51F1A-4157-4B6E-8E44-266621252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81C85-3719-4CD7-906F-58099A201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1E352-0BDD-4F85-BCF9-6C9FC7C67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0A5DD-2F60-489E-951B-2AB9B481C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564417-AB73-4668-B10B-3A5295428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219299-C1A9-49B2-83DE-8BE4057D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5C53C9-E5C7-41A3-BD3A-8ED6C7E1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C9913F-7813-4386-B5AE-DB1597A1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3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D943B-17C9-422A-85E5-D416DF65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F17FD1-4DA3-4382-8FE0-4AB45DEA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C2E27D-B4BF-49F7-94B0-4BB6046B4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6B73E-6C18-4E66-83C1-4057F146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1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350C3C-D627-449C-8224-C6CFAA8D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6908B-975C-497B-9CD9-D7EE60EB4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61E0DA-C55D-4C37-A491-ECDA7CAC9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6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8D212-51F8-49E2-9812-1BF67757E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79078-C9E6-434C-AFC3-43AF688F5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87B7-9E51-4CB6-8C9C-DF8715ACC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CB1B0-C8A1-4119-8C0D-9160B9046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69E27-83B3-4ADF-A0FF-ECA2ACA8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B0BECA-F4EE-4070-A545-A12BE813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95AA6-B606-4647-B9E4-79E976D3E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14E05-C99D-4269-B2C7-8DB6F4A7D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539A1-5ECB-45D5-AAF5-F03AB443B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8152B-EB4B-4253-9C51-4FC6F9CE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E2F2D-6C5C-4F2A-95EF-9B934FD7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06DCD-A38E-4FFE-8C2B-2C61CA7F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7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05F881-547C-45D6-BFB5-1DA1C9F3E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F0C20-0630-4031-95D1-6A58886E4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67B49-5CE1-4BC7-B83A-C39A8E4E19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2FCD3-6B28-4C1C-915C-0ABE3DD76E1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B3E1A-91A1-4290-924D-9FC735CD0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4256A-B816-4B98-90BC-97F83D267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D51C-0885-4CB0-BDFE-F320FBBA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7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7D884-FA43-4EAF-B1E9-D61019071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853" y="956176"/>
            <a:ext cx="8308731" cy="501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74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97" y="392929"/>
            <a:ext cx="9297206" cy="607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5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Giorgio Ambrosio x2297 12326N</dc:creator>
  <cp:lastModifiedBy>Giorgio Ambrosio x2297 12326N</cp:lastModifiedBy>
  <cp:revision>3</cp:revision>
  <dcterms:created xsi:type="dcterms:W3CDTF">2018-02-22T15:58:00Z</dcterms:created>
  <dcterms:modified xsi:type="dcterms:W3CDTF">2018-12-18T15:27:29Z</dcterms:modified>
</cp:coreProperties>
</file>