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7" r:id="rId2"/>
    <p:sldId id="256" r:id="rId3"/>
    <p:sldId id="259" r:id="rId4"/>
    <p:sldId id="258" r:id="rId5"/>
    <p:sldId id="260" r:id="rId6"/>
    <p:sldId id="266" r:id="rId7"/>
    <p:sldId id="261" r:id="rId8"/>
    <p:sldId id="265" r:id="rId9"/>
    <p:sldId id="262" r:id="rId10"/>
    <p:sldId id="267"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urt" userId="68d22a22-9162-46f3-8727-617efb4b735c" providerId="ADAL" clId="{56E8CB8A-152D-42A6-AF32-0CEA0BC68FA4}"/>
    <pc:docChg chg="undo custSel addSld delSld modSld sldOrd">
      <pc:chgData name="Jon Hurt" userId="68d22a22-9162-46f3-8727-617efb4b735c" providerId="ADAL" clId="{56E8CB8A-152D-42A6-AF32-0CEA0BC68FA4}" dt="2018-12-17T01:28:39.330" v="615" actId="2696"/>
      <pc:docMkLst>
        <pc:docMk/>
      </pc:docMkLst>
      <pc:sldChg chg="addSp modSp ord">
        <pc:chgData name="Jon Hurt" userId="68d22a22-9162-46f3-8727-617efb4b735c" providerId="ADAL" clId="{56E8CB8A-152D-42A6-AF32-0CEA0BC68FA4}" dt="2018-12-17T01:03:53.844" v="148" actId="5793"/>
        <pc:sldMkLst>
          <pc:docMk/>
          <pc:sldMk cId="3069763158" sldId="256"/>
        </pc:sldMkLst>
        <pc:spChg chg="mod">
          <ac:chgData name="Jon Hurt" userId="68d22a22-9162-46f3-8727-617efb4b735c" providerId="ADAL" clId="{56E8CB8A-152D-42A6-AF32-0CEA0BC68FA4}" dt="2018-12-17T01:02:49.481" v="27" actId="20577"/>
          <ac:spMkLst>
            <pc:docMk/>
            <pc:sldMk cId="3069763158" sldId="256"/>
            <ac:spMk id="2" creationId="{D3E73DF3-8269-4B70-BB74-924BB60AA915}"/>
          </ac:spMkLst>
        </pc:spChg>
        <pc:spChg chg="add mod">
          <ac:chgData name="Jon Hurt" userId="68d22a22-9162-46f3-8727-617efb4b735c" providerId="ADAL" clId="{56E8CB8A-152D-42A6-AF32-0CEA0BC68FA4}" dt="2018-12-17T01:03:53.844" v="148" actId="5793"/>
          <ac:spMkLst>
            <pc:docMk/>
            <pc:sldMk cId="3069763158" sldId="256"/>
            <ac:spMk id="3" creationId="{0B3FD639-D13E-41F1-9169-B73FC8ACA2EF}"/>
          </ac:spMkLst>
        </pc:spChg>
        <pc:spChg chg="add mod">
          <ac:chgData name="Jon Hurt" userId="68d22a22-9162-46f3-8727-617efb4b735c" providerId="ADAL" clId="{56E8CB8A-152D-42A6-AF32-0CEA0BC68FA4}" dt="2018-12-17T01:02:57.076" v="28"/>
          <ac:spMkLst>
            <pc:docMk/>
            <pc:sldMk cId="3069763158" sldId="256"/>
            <ac:spMk id="4" creationId="{84FFD79B-1FAA-4C25-9909-56B575F6EFA4}"/>
          </ac:spMkLst>
        </pc:spChg>
      </pc:sldChg>
      <pc:sldChg chg="ord">
        <pc:chgData name="Jon Hurt" userId="68d22a22-9162-46f3-8727-617efb4b735c" providerId="ADAL" clId="{56E8CB8A-152D-42A6-AF32-0CEA0BC68FA4}" dt="2018-12-17T01:01:29.314" v="0"/>
        <pc:sldMkLst>
          <pc:docMk/>
          <pc:sldMk cId="739712707" sldId="257"/>
        </pc:sldMkLst>
      </pc:sldChg>
      <pc:sldChg chg="addSp modSp add">
        <pc:chgData name="Jon Hurt" userId="68d22a22-9162-46f3-8727-617efb4b735c" providerId="ADAL" clId="{56E8CB8A-152D-42A6-AF32-0CEA0BC68FA4}" dt="2018-12-17T01:06:20.103" v="224" actId="14100"/>
        <pc:sldMkLst>
          <pc:docMk/>
          <pc:sldMk cId="3322404320" sldId="258"/>
        </pc:sldMkLst>
        <pc:spChg chg="mod">
          <ac:chgData name="Jon Hurt" userId="68d22a22-9162-46f3-8727-617efb4b735c" providerId="ADAL" clId="{56E8CB8A-152D-42A6-AF32-0CEA0BC68FA4}" dt="2018-12-17T01:04:35.919" v="221" actId="20577"/>
          <ac:spMkLst>
            <pc:docMk/>
            <pc:sldMk cId="3322404320" sldId="258"/>
            <ac:spMk id="3" creationId="{687461EB-0634-4A05-9EF1-BA47B0AF8478}"/>
          </ac:spMkLst>
        </pc:spChg>
        <pc:picChg chg="add mod">
          <ac:chgData name="Jon Hurt" userId="68d22a22-9162-46f3-8727-617efb4b735c" providerId="ADAL" clId="{56E8CB8A-152D-42A6-AF32-0CEA0BC68FA4}" dt="2018-12-17T01:06:20.103" v="224" actId="14100"/>
          <ac:picMkLst>
            <pc:docMk/>
            <pc:sldMk cId="3322404320" sldId="258"/>
            <ac:picMk id="5" creationId="{23F45325-12E9-4D95-A7FB-75E75BD8F178}"/>
          </ac:picMkLst>
        </pc:picChg>
      </pc:sldChg>
      <pc:sldChg chg="modSp add ord">
        <pc:chgData name="Jon Hurt" userId="68d22a22-9162-46f3-8727-617efb4b735c" providerId="ADAL" clId="{56E8CB8A-152D-42A6-AF32-0CEA0BC68FA4}" dt="2018-12-17T01:18:50.855" v="444"/>
        <pc:sldMkLst>
          <pc:docMk/>
          <pc:sldMk cId="619150607" sldId="259"/>
        </pc:sldMkLst>
        <pc:spChg chg="mod">
          <ac:chgData name="Jon Hurt" userId="68d22a22-9162-46f3-8727-617efb4b735c" providerId="ADAL" clId="{56E8CB8A-152D-42A6-AF32-0CEA0BC68FA4}" dt="2018-12-17T01:14:58.166" v="414" actId="6549"/>
          <ac:spMkLst>
            <pc:docMk/>
            <pc:sldMk cId="619150607" sldId="259"/>
            <ac:spMk id="2" creationId="{737A8130-6756-4B95-807E-997999E67BB7}"/>
          </ac:spMkLst>
        </pc:spChg>
        <pc:spChg chg="mod">
          <ac:chgData name="Jon Hurt" userId="68d22a22-9162-46f3-8727-617efb4b735c" providerId="ADAL" clId="{56E8CB8A-152D-42A6-AF32-0CEA0BC68FA4}" dt="2018-12-17T01:07:46.387" v="229"/>
          <ac:spMkLst>
            <pc:docMk/>
            <pc:sldMk cId="619150607" sldId="259"/>
            <ac:spMk id="3" creationId="{97C98701-BF04-4CF1-859A-06665729B9F1}"/>
          </ac:spMkLst>
        </pc:spChg>
      </pc:sldChg>
      <pc:sldChg chg="modSp add">
        <pc:chgData name="Jon Hurt" userId="68d22a22-9162-46f3-8727-617efb4b735c" providerId="ADAL" clId="{56E8CB8A-152D-42A6-AF32-0CEA0BC68FA4}" dt="2018-12-17T01:19:57.056" v="515" actId="20577"/>
        <pc:sldMkLst>
          <pc:docMk/>
          <pc:sldMk cId="317352030" sldId="260"/>
        </pc:sldMkLst>
        <pc:spChg chg="mod">
          <ac:chgData name="Jon Hurt" userId="68d22a22-9162-46f3-8727-617efb4b735c" providerId="ADAL" clId="{56E8CB8A-152D-42A6-AF32-0CEA0BC68FA4}" dt="2018-12-17T01:19:57.056" v="515" actId="20577"/>
          <ac:spMkLst>
            <pc:docMk/>
            <pc:sldMk cId="317352030" sldId="260"/>
            <ac:spMk id="2" creationId="{737A8130-6756-4B95-807E-997999E67BB7}"/>
          </ac:spMkLst>
        </pc:spChg>
      </pc:sldChg>
      <pc:sldChg chg="modSp add">
        <pc:chgData name="Jon Hurt" userId="68d22a22-9162-46f3-8727-617efb4b735c" providerId="ADAL" clId="{56E8CB8A-152D-42A6-AF32-0CEA0BC68FA4}" dt="2018-12-17T01:17:07.202" v="428" actId="5793"/>
        <pc:sldMkLst>
          <pc:docMk/>
          <pc:sldMk cId="2742817771" sldId="261"/>
        </pc:sldMkLst>
        <pc:spChg chg="mod">
          <ac:chgData name="Jon Hurt" userId="68d22a22-9162-46f3-8727-617efb4b735c" providerId="ADAL" clId="{56E8CB8A-152D-42A6-AF32-0CEA0BC68FA4}" dt="2018-12-17T01:17:07.202" v="428" actId="5793"/>
          <ac:spMkLst>
            <pc:docMk/>
            <pc:sldMk cId="2742817771" sldId="261"/>
            <ac:spMk id="2" creationId="{737A8130-6756-4B95-807E-997999E67BB7}"/>
          </ac:spMkLst>
        </pc:spChg>
      </pc:sldChg>
      <pc:sldChg chg="modSp add ord">
        <pc:chgData name="Jon Hurt" userId="68d22a22-9162-46f3-8727-617efb4b735c" providerId="ADAL" clId="{56E8CB8A-152D-42A6-AF32-0CEA0BC68FA4}" dt="2018-12-17T01:17:56.635" v="435" actId="6549"/>
        <pc:sldMkLst>
          <pc:docMk/>
          <pc:sldMk cId="381365278" sldId="262"/>
        </pc:sldMkLst>
        <pc:spChg chg="mod">
          <ac:chgData name="Jon Hurt" userId="68d22a22-9162-46f3-8727-617efb4b735c" providerId="ADAL" clId="{56E8CB8A-152D-42A6-AF32-0CEA0BC68FA4}" dt="2018-12-17T01:17:56.635" v="435" actId="6549"/>
          <ac:spMkLst>
            <pc:docMk/>
            <pc:sldMk cId="381365278" sldId="262"/>
            <ac:spMk id="2" creationId="{737A8130-6756-4B95-807E-997999E67BB7}"/>
          </ac:spMkLst>
        </pc:spChg>
      </pc:sldChg>
      <pc:sldChg chg="modSp add">
        <pc:chgData name="Jon Hurt" userId="68d22a22-9162-46f3-8727-617efb4b735c" providerId="ADAL" clId="{56E8CB8A-152D-42A6-AF32-0CEA0BC68FA4}" dt="2018-12-17T01:23:37.771" v="562" actId="20577"/>
        <pc:sldMkLst>
          <pc:docMk/>
          <pc:sldMk cId="2250702541" sldId="263"/>
        </pc:sldMkLst>
        <pc:spChg chg="mod">
          <ac:chgData name="Jon Hurt" userId="68d22a22-9162-46f3-8727-617efb4b735c" providerId="ADAL" clId="{56E8CB8A-152D-42A6-AF32-0CEA0BC68FA4}" dt="2018-12-17T01:23:37.771" v="562" actId="20577"/>
          <ac:spMkLst>
            <pc:docMk/>
            <pc:sldMk cId="2250702541" sldId="263"/>
            <ac:spMk id="2" creationId="{737A8130-6756-4B95-807E-997999E67BB7}"/>
          </ac:spMkLst>
        </pc:spChg>
      </pc:sldChg>
      <pc:sldChg chg="add del">
        <pc:chgData name="Jon Hurt" userId="68d22a22-9162-46f3-8727-617efb4b735c" providerId="ADAL" clId="{56E8CB8A-152D-42A6-AF32-0CEA0BC68FA4}" dt="2018-12-17T01:28:39.330" v="615" actId="2696"/>
        <pc:sldMkLst>
          <pc:docMk/>
          <pc:sldMk cId="3740931640" sldId="264"/>
        </pc:sldMkLst>
      </pc:sldChg>
      <pc:sldChg chg="addSp modSp add ord">
        <pc:chgData name="Jon Hurt" userId="68d22a22-9162-46f3-8727-617efb4b735c" providerId="ADAL" clId="{56E8CB8A-152D-42A6-AF32-0CEA0BC68FA4}" dt="2018-12-17T01:28:19.871" v="614" actId="1076"/>
        <pc:sldMkLst>
          <pc:docMk/>
          <pc:sldMk cId="3944990705" sldId="265"/>
        </pc:sldMkLst>
        <pc:picChg chg="add mod">
          <ac:chgData name="Jon Hurt" userId="68d22a22-9162-46f3-8727-617efb4b735c" providerId="ADAL" clId="{56E8CB8A-152D-42A6-AF32-0CEA0BC68FA4}" dt="2018-12-17T01:28:19.871" v="614" actId="1076"/>
          <ac:picMkLst>
            <pc:docMk/>
            <pc:sldMk cId="3944990705" sldId="265"/>
            <ac:picMk id="5" creationId="{8D2C8BDF-528F-4F08-B43B-C34BCC544128}"/>
          </ac:picMkLst>
        </pc:picChg>
      </pc:sldChg>
      <pc:sldChg chg="addSp add ord">
        <pc:chgData name="Jon Hurt" userId="68d22a22-9162-46f3-8727-617efb4b735c" providerId="ADAL" clId="{56E8CB8A-152D-42A6-AF32-0CEA0BC68FA4}" dt="2018-12-17T01:22:54.848" v="516"/>
        <pc:sldMkLst>
          <pc:docMk/>
          <pc:sldMk cId="4131006225" sldId="266"/>
        </pc:sldMkLst>
        <pc:picChg chg="add">
          <ac:chgData name="Jon Hurt" userId="68d22a22-9162-46f3-8727-617efb4b735c" providerId="ADAL" clId="{56E8CB8A-152D-42A6-AF32-0CEA0BC68FA4}" dt="2018-12-17T01:22:54.848" v="516"/>
          <ac:picMkLst>
            <pc:docMk/>
            <pc:sldMk cId="4131006225" sldId="266"/>
            <ac:picMk id="5" creationId="{12C206FE-3C78-43ED-9EB8-1956D9114640}"/>
          </ac:picMkLst>
        </pc:picChg>
      </pc:sldChg>
      <pc:sldChg chg="addSp delSp modSp add ord">
        <pc:chgData name="Jon Hurt" userId="68d22a22-9162-46f3-8727-617efb4b735c" providerId="ADAL" clId="{56E8CB8A-152D-42A6-AF32-0CEA0BC68FA4}" dt="2018-12-17T01:26:48.759" v="607"/>
        <pc:sldMkLst>
          <pc:docMk/>
          <pc:sldMk cId="1587006388" sldId="267"/>
        </pc:sldMkLst>
        <pc:picChg chg="add mod">
          <ac:chgData name="Jon Hurt" userId="68d22a22-9162-46f3-8727-617efb4b735c" providerId="ADAL" clId="{56E8CB8A-152D-42A6-AF32-0CEA0BC68FA4}" dt="2018-12-17T01:26:03.852" v="571" actId="1076"/>
          <ac:picMkLst>
            <pc:docMk/>
            <pc:sldMk cId="1587006388" sldId="267"/>
            <ac:picMk id="5" creationId="{D5114FA0-EAB1-4616-82C7-0A8CFF7D4D51}"/>
          </ac:picMkLst>
        </pc:picChg>
        <pc:picChg chg="add mod">
          <ac:chgData name="Jon Hurt" userId="68d22a22-9162-46f3-8727-617efb4b735c" providerId="ADAL" clId="{56E8CB8A-152D-42A6-AF32-0CEA0BC68FA4}" dt="2018-12-17T01:26:24.592" v="605" actId="1036"/>
          <ac:picMkLst>
            <pc:docMk/>
            <pc:sldMk cId="1587006388" sldId="267"/>
            <ac:picMk id="6" creationId="{E97ED8C6-3B61-4547-946B-A8E1C3DC27D1}"/>
          </ac:picMkLst>
        </pc:picChg>
        <pc:cxnChg chg="add del mod">
          <ac:chgData name="Jon Hurt" userId="68d22a22-9162-46f3-8727-617efb4b735c" providerId="ADAL" clId="{56E8CB8A-152D-42A6-AF32-0CEA0BC68FA4}" dt="2018-12-17T01:26:29.790" v="606" actId="478"/>
          <ac:cxnSpMkLst>
            <pc:docMk/>
            <pc:sldMk cId="1587006388" sldId="267"/>
            <ac:cxnSpMk id="8" creationId="{958AF54B-26D7-46DE-8E63-C27F775D3A6C}"/>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3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496861" y="252000"/>
            <a:ext cx="8146633" cy="471344"/>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3Arup Three Objects Option1">
    <p:spTree>
      <p:nvGrpSpPr>
        <p:cNvPr id="1" name=""/>
        <p:cNvGrpSpPr/>
        <p:nvPr/>
      </p:nvGrpSpPr>
      <p:grpSpPr>
        <a:xfrm>
          <a:off x="0" y="0"/>
          <a:ext cx="0" cy="0"/>
          <a:chOff x="0" y="0"/>
          <a:chExt cx="0" cy="0"/>
        </a:xfrm>
      </p:grpSpPr>
      <p:sp>
        <p:nvSpPr>
          <p:cNvPr id="12" name="Content Placeholder 7"/>
          <p:cNvSpPr>
            <a:spLocks noGrp="1"/>
          </p:cNvSpPr>
          <p:nvPr>
            <p:ph sz="quarter" idx="10" hasCustomPrompt="1"/>
          </p:nvPr>
        </p:nvSpPr>
        <p:spPr>
          <a:xfrm>
            <a:off x="396000"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7" name="Content Placeholder 7"/>
          <p:cNvSpPr>
            <a:spLocks noGrp="1"/>
          </p:cNvSpPr>
          <p:nvPr>
            <p:ph sz="quarter" idx="20" hasCustomPrompt="1"/>
          </p:nvPr>
        </p:nvSpPr>
        <p:spPr>
          <a:xfrm>
            <a:off x="4607668" y="324002"/>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4" name="Content Placeholder 7"/>
          <p:cNvSpPr>
            <a:spLocks noGrp="1"/>
          </p:cNvSpPr>
          <p:nvPr>
            <p:ph sz="quarter" idx="23" hasCustomPrompt="1"/>
          </p:nvPr>
        </p:nvSpPr>
        <p:spPr>
          <a:xfrm>
            <a:off x="4607668" y="3421874"/>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1" name="Text Placeholder 2"/>
          <p:cNvSpPr>
            <a:spLocks noGrp="1"/>
          </p:cNvSpPr>
          <p:nvPr>
            <p:ph type="body" sz="quarter" idx="13" hasCustomPrompt="1"/>
          </p:nvPr>
        </p:nvSpPr>
        <p:spPr>
          <a:xfrm>
            <a:off x="394580" y="596119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17" hasCustomPrompt="1"/>
          </p:nvPr>
        </p:nvSpPr>
        <p:spPr>
          <a:xfrm rot="16200000">
            <a:off x="-924483" y="467858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3" name="Text Placeholder 2"/>
          <p:cNvSpPr>
            <a:spLocks noGrp="1"/>
          </p:cNvSpPr>
          <p:nvPr>
            <p:ph type="body" sz="quarter" idx="34" hasCustomPrompt="1"/>
          </p:nvPr>
        </p:nvSpPr>
        <p:spPr>
          <a:xfrm>
            <a:off x="4604729" y="596581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3288607" y="467858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4729" y="286816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85666" y="161405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3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4607668"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12" hasCustomPrompt="1"/>
          </p:nvPr>
        </p:nvSpPr>
        <p:spPr>
          <a:xfrm>
            <a:off x="391105"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Content Placeholder 7"/>
          <p:cNvSpPr>
            <a:spLocks noGrp="1"/>
          </p:cNvSpPr>
          <p:nvPr>
            <p:ph sz="quarter" idx="20" hasCustomPrompt="1"/>
          </p:nvPr>
        </p:nvSpPr>
        <p:spPr>
          <a:xfrm>
            <a:off x="391105"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78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383696" y="297074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924483" y="163226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619504" y="593188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88607" y="45778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3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390743"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Content Placeholder 7"/>
          <p:cNvSpPr>
            <a:spLocks noGrp="1"/>
          </p:cNvSpPr>
          <p:nvPr>
            <p:ph sz="quarter" idx="20" hasCustomPrompt="1"/>
          </p:nvPr>
        </p:nvSpPr>
        <p:spPr>
          <a:xfrm>
            <a:off x="390743"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0" name="Content Placeholder 7"/>
          <p:cNvSpPr>
            <a:spLocks noGrp="1"/>
          </p:cNvSpPr>
          <p:nvPr>
            <p:ph sz="quarter" idx="26" hasCustomPrompt="1"/>
          </p:nvPr>
        </p:nvSpPr>
        <p:spPr>
          <a:xfrm>
            <a:off x="4607668"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23" hasCustomPrompt="1"/>
          </p:nvPr>
        </p:nvSpPr>
        <p:spPr>
          <a:xfrm>
            <a:off x="4607668"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3" name="Text Placeholder 2"/>
          <p:cNvSpPr>
            <a:spLocks noGrp="1"/>
          </p:cNvSpPr>
          <p:nvPr>
            <p:ph type="body" sz="quarter" idx="13" hasCustomPrompt="1"/>
          </p:nvPr>
        </p:nvSpPr>
        <p:spPr>
          <a:xfrm>
            <a:off x="394580"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17" hasCustomPrompt="1"/>
          </p:nvPr>
        </p:nvSpPr>
        <p:spPr>
          <a:xfrm rot="16200000">
            <a:off x="-924483"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9" name="Text Placeholder 2"/>
          <p:cNvSpPr>
            <a:spLocks noGrp="1"/>
          </p:cNvSpPr>
          <p:nvPr>
            <p:ph type="body" sz="quarter" idx="34" hasCustomPrompt="1"/>
          </p:nvPr>
        </p:nvSpPr>
        <p:spPr>
          <a:xfrm>
            <a:off x="4607669"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5" hasCustomPrompt="1"/>
          </p:nvPr>
        </p:nvSpPr>
        <p:spPr>
          <a:xfrm rot="16200000">
            <a:off x="3288607"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4" name="Text Placeholder 2"/>
          <p:cNvSpPr>
            <a:spLocks noGrp="1"/>
          </p:cNvSpPr>
          <p:nvPr>
            <p:ph type="body" sz="quarter" idx="36" hasCustomPrompt="1"/>
          </p:nvPr>
        </p:nvSpPr>
        <p:spPr>
          <a:xfrm>
            <a:off x="394580" y="2967826"/>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5" name="Text Placeholder 2"/>
          <p:cNvSpPr>
            <a:spLocks noGrp="1"/>
          </p:cNvSpPr>
          <p:nvPr>
            <p:ph type="body" sz="quarter" idx="37" hasCustomPrompt="1"/>
          </p:nvPr>
        </p:nvSpPr>
        <p:spPr>
          <a:xfrm rot="16200000">
            <a:off x="-924483" y="1620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6" name="Text Placeholder 2"/>
          <p:cNvSpPr>
            <a:spLocks noGrp="1"/>
          </p:cNvSpPr>
          <p:nvPr>
            <p:ph type="body" sz="quarter" idx="38" hasCustomPrompt="1"/>
          </p:nvPr>
        </p:nvSpPr>
        <p:spPr>
          <a:xfrm>
            <a:off x="4592012" y="2967823"/>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7" name="Text Placeholder 2"/>
          <p:cNvSpPr>
            <a:spLocks noGrp="1"/>
          </p:cNvSpPr>
          <p:nvPr>
            <p:ph type="body" sz="quarter" idx="39" hasCustomPrompt="1"/>
          </p:nvPr>
        </p:nvSpPr>
        <p:spPr>
          <a:xfrm rot="16200000">
            <a:off x="3272950" y="1620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3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396001" y="383150"/>
            <a:ext cx="8278100" cy="55920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7" name="Text Placeholder 2"/>
          <p:cNvSpPr>
            <a:spLocks noGrp="1"/>
          </p:cNvSpPr>
          <p:nvPr>
            <p:ph type="body" sz="quarter" idx="13" hasCustomPrompt="1"/>
          </p:nvPr>
        </p:nvSpPr>
        <p:spPr>
          <a:xfrm>
            <a:off x="396002" y="5966490"/>
            <a:ext cx="7104393" cy="207581"/>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9" name="Text Placeholder 2"/>
          <p:cNvSpPr>
            <a:spLocks noGrp="1"/>
          </p:cNvSpPr>
          <p:nvPr>
            <p:ph type="body" sz="quarter" idx="17" hasCustomPrompt="1"/>
          </p:nvPr>
        </p:nvSpPr>
        <p:spPr>
          <a:xfrm rot="16200000">
            <a:off x="-923061"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3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39109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4609391"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1" name="Text Placeholder 2"/>
          <p:cNvSpPr>
            <a:spLocks noGrp="1"/>
          </p:cNvSpPr>
          <p:nvPr>
            <p:ph type="body" sz="quarter" idx="34" hasCustomPrompt="1"/>
          </p:nvPr>
        </p:nvSpPr>
        <p:spPr>
          <a:xfrm>
            <a:off x="391094" y="59317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rot="16200000">
            <a:off x="-927967"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5" hasCustomPrompt="1"/>
          </p:nvPr>
        </p:nvSpPr>
        <p:spPr>
          <a:xfrm>
            <a:off x="4609391" y="59317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Text Placeholder 2"/>
          <p:cNvSpPr>
            <a:spLocks noGrp="1"/>
          </p:cNvSpPr>
          <p:nvPr>
            <p:ph type="body" sz="quarter" idx="36" hasCustomPrompt="1"/>
          </p:nvPr>
        </p:nvSpPr>
        <p:spPr>
          <a:xfrm rot="16200000">
            <a:off x="3290331"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0" name="Rectangle 9"/>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3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no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39404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4622621"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3303560"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597565" y="296328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78503" y="159722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3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391441" y="3285009"/>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4609392" y="323999"/>
            <a:ext cx="3962578" cy="55944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391441"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13" hasCustomPrompt="1"/>
          </p:nvPr>
        </p:nvSpPr>
        <p:spPr>
          <a:xfrm>
            <a:off x="394580" y="59207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17" hasCustomPrompt="1"/>
          </p:nvPr>
        </p:nvSpPr>
        <p:spPr>
          <a:xfrm rot="16200000">
            <a:off x="-924483" y="45778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4" hasCustomPrompt="1"/>
          </p:nvPr>
        </p:nvSpPr>
        <p:spPr>
          <a:xfrm>
            <a:off x="383696" y="296333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935365" y="1631999"/>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9391" y="59207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90330" y="45778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3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399155"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399155"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13" hasCustomPrompt="1"/>
          </p:nvPr>
        </p:nvSpPr>
        <p:spPr>
          <a:xfrm>
            <a:off x="394580"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rot="16200000">
            <a:off x="-924483" y="457783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1" name="Text Placeholder 2"/>
          <p:cNvSpPr>
            <a:spLocks noGrp="1"/>
          </p:cNvSpPr>
          <p:nvPr>
            <p:ph type="body" sz="quarter" idx="34" hasCustomPrompt="1"/>
          </p:nvPr>
        </p:nvSpPr>
        <p:spPr>
          <a:xfrm>
            <a:off x="383696" y="298896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8" name="Text Placeholder 2"/>
          <p:cNvSpPr>
            <a:spLocks noGrp="1"/>
          </p:cNvSpPr>
          <p:nvPr>
            <p:ph type="body" sz="quarter" idx="35" hasCustomPrompt="1"/>
          </p:nvPr>
        </p:nvSpPr>
        <p:spPr>
          <a:xfrm rot="16200000">
            <a:off x="-935365" y="163447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0" name="Text Placeholder 2"/>
          <p:cNvSpPr>
            <a:spLocks noGrp="1"/>
          </p:cNvSpPr>
          <p:nvPr>
            <p:ph type="body" sz="quarter" idx="36" hasCustomPrompt="1"/>
          </p:nvPr>
        </p:nvSpPr>
        <p:spPr>
          <a:xfrm>
            <a:off x="4609043" y="592131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1" name="Text Placeholder 2"/>
          <p:cNvSpPr>
            <a:spLocks noGrp="1"/>
          </p:cNvSpPr>
          <p:nvPr>
            <p:ph type="body" sz="quarter" idx="37" hasCustomPrompt="1"/>
          </p:nvPr>
        </p:nvSpPr>
        <p:spPr>
          <a:xfrm rot="16200000">
            <a:off x="3289982" y="457840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2" name="Text Placeholder 2"/>
          <p:cNvSpPr>
            <a:spLocks noGrp="1"/>
          </p:cNvSpPr>
          <p:nvPr>
            <p:ph type="body" sz="quarter" idx="38" hasCustomPrompt="1"/>
          </p:nvPr>
        </p:nvSpPr>
        <p:spPr>
          <a:xfrm>
            <a:off x="4609921" y="298887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9" hasCustomPrompt="1"/>
          </p:nvPr>
        </p:nvSpPr>
        <p:spPr>
          <a:xfrm rot="16200000">
            <a:off x="3290860" y="161123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8" name="Rectangle 1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3 Arup TenImages Value Statement">
    <p:spTree>
      <p:nvGrpSpPr>
        <p:cNvPr id="1" name=""/>
        <p:cNvGrpSpPr/>
        <p:nvPr/>
      </p:nvGrpSpPr>
      <p:grpSpPr>
        <a:xfrm>
          <a:off x="0" y="0"/>
          <a:ext cx="0" cy="0"/>
          <a:chOff x="0" y="0"/>
          <a:chExt cx="0" cy="0"/>
        </a:xfrm>
      </p:grpSpPr>
      <p:sp>
        <p:nvSpPr>
          <p:cNvPr id="14" name="Rectangle 13"/>
          <p:cNvSpPr/>
          <p:nvPr/>
        </p:nvSpPr>
        <p:spPr>
          <a:xfrm>
            <a:off x="5943600" y="2185200"/>
            <a:ext cx="2743200" cy="3724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2134"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80843"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9611"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0499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04755"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80843"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43600" y="2185200"/>
            <a:ext cx="2743200" cy="3724444"/>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
        <p:nvSpPr>
          <p:cNvPr id="19"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3 Arup Eleven Images Value Statement">
    <p:spTree>
      <p:nvGrpSpPr>
        <p:cNvPr id="1" name=""/>
        <p:cNvGrpSpPr/>
        <p:nvPr/>
      </p:nvGrpSpPr>
      <p:grpSpPr>
        <a:xfrm>
          <a:off x="0" y="0"/>
          <a:ext cx="0" cy="0"/>
          <a:chOff x="0" y="0"/>
          <a:chExt cx="0" cy="0"/>
        </a:xfrm>
      </p:grpSpPr>
      <p:sp>
        <p:nvSpPr>
          <p:cNvPr id="14" name="Rectangle 13"/>
          <p:cNvSpPr/>
          <p:nvPr/>
        </p:nvSpPr>
        <p:spPr>
          <a:xfrm>
            <a:off x="5947200" y="2185200"/>
            <a:ext cx="2743200" cy="18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564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78039"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8039"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10270" y="324000"/>
            <a:ext cx="2743200" cy="1843200"/>
          </a:xfrm>
          <a:prstGeom prst="rect">
            <a:avLst/>
          </a:prstGeom>
        </p:spPr>
        <p:txBody>
          <a:bodyPr lIns="0" tIns="0" rIns="0" bIns="0" anchor="t">
            <a:no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41027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10270"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4720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78039"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09739" y="2185200"/>
            <a:ext cx="2743200" cy="1844500"/>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
        <p:nvSpPr>
          <p:cNvPr id="17"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8" name="Rectangle 1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3 Arup Main Title 2">
    <p:spTree>
      <p:nvGrpSpPr>
        <p:cNvPr id="1" name=""/>
        <p:cNvGrpSpPr/>
        <p:nvPr/>
      </p:nvGrpSpPr>
      <p:grpSpPr>
        <a:xfrm>
          <a:off x="0" y="0"/>
          <a:ext cx="0" cy="0"/>
          <a:chOff x="0" y="0"/>
          <a:chExt cx="0" cy="0"/>
        </a:xfrm>
      </p:grpSpPr>
      <p:sp>
        <p:nvSpPr>
          <p:cNvPr id="6" name="Title 1"/>
          <p:cNvSpPr>
            <a:spLocks noGrp="1"/>
          </p:cNvSpPr>
          <p:nvPr>
            <p:ph type="title"/>
          </p:nvPr>
        </p:nvSpPr>
        <p:spPr>
          <a:xfrm>
            <a:off x="827781" y="1390641"/>
            <a:ext cx="7833820" cy="683948"/>
          </a:xfrm>
          <a:prstGeom prst="rect">
            <a:avLst/>
          </a:prstGeom>
        </p:spPr>
        <p:txBody>
          <a:bodyPr lIns="0" tIns="0" rIns="0" bIns="0">
            <a:noAutofit/>
          </a:bodyPr>
          <a:lstStyle>
            <a:lvl1pPr>
              <a:lnSpc>
                <a:spcPts val="5333"/>
              </a:lnSpc>
              <a:spcBef>
                <a:spcPts val="0"/>
              </a:spcBef>
              <a:defRPr sz="380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829380" y="3822177"/>
            <a:ext cx="7832405" cy="346249"/>
          </a:xfrm>
          <a:prstGeom prst="rect">
            <a:avLst/>
          </a:prstGeom>
        </p:spPr>
        <p:txBody>
          <a:bodyPr vert="horz" lIns="0" tIns="0" rIns="0" bIns="0">
            <a:noAutofit/>
          </a:bodyPr>
          <a:lstStyle>
            <a:lvl1pPr marL="0" indent="0">
              <a:lnSpc>
                <a:spcPts val="2000"/>
              </a:lnSpc>
              <a:spcBef>
                <a:spcPts val="0"/>
              </a:spcBef>
              <a:buNone/>
              <a:defRPr sz="18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pic>
        <p:nvPicPr>
          <p:cNvPr id="5" name="Picture 4" descr="ArupLogo2010_k_OvaWord1000mm_CompoundTransparent_100kGreyscale3May2012.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00" y="6444030"/>
            <a:ext cx="864000" cy="261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3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5924337"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315845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5924337"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5845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39600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396000"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24337"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58450" y="21848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5"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3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8000" y="1399349"/>
            <a:ext cx="7504033" cy="683948"/>
          </a:xfrm>
          <a:prstGeom prst="rect">
            <a:avLst/>
          </a:prstGeom>
        </p:spPr>
        <p:txBody>
          <a:bodyPr lIns="0" tIns="0" rIns="0" bIns="0">
            <a:noAutofit/>
          </a:bodyPr>
          <a:lstStyle>
            <a:lvl1pPr>
              <a:lnSpc>
                <a:spcPts val="4000"/>
              </a:lnSpc>
              <a:spcBef>
                <a:spcPts val="0"/>
              </a:spcBef>
              <a:defRPr sz="380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828000" y="3830885"/>
            <a:ext cx="7502678"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3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09982" y="328936"/>
            <a:ext cx="8305200" cy="5600226"/>
          </a:xfrm>
          <a:prstGeom prst="rect">
            <a:avLst/>
          </a:prstGeom>
        </p:spPr>
        <p:txBody>
          <a:bodyPr lIns="0" tIns="0" rIns="0" bIns="0">
            <a:noAutofit/>
          </a:bodyPr>
          <a:lstStyle>
            <a:lvl1pPr>
              <a:lnSpc>
                <a:spcPts val="4500"/>
              </a:lnSpc>
              <a:spcBef>
                <a:spcPts val="0"/>
              </a:spcBef>
              <a:defRPr sz="43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
              lsed
              facilisis
              present iusto
              augue
              vero
              nisl
              sed
              facilisis.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3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5" y="1892328"/>
            <a:ext cx="8255517" cy="4007958"/>
          </a:xfrm>
          <a:prstGeom prst="rect">
            <a:avLst/>
          </a:prstGeom>
        </p:spPr>
        <p:txBody>
          <a:bodyPr lIns="0" tIns="0" rIns="0" bIns="0">
            <a:noAutofit/>
          </a:bodyPr>
          <a:lstStyle>
            <a:lvl1pPr marL="0">
              <a:lnSpc>
                <a:spcPts val="2600"/>
              </a:lnSpc>
              <a:spcBef>
                <a:spcPts val="1200"/>
              </a:spcBef>
              <a:buClr>
                <a:schemeClr val="accent2"/>
              </a:buClr>
              <a:defRPr sz="2400">
                <a:latin typeface="Times New Roman"/>
                <a:cs typeface="Times New Roman"/>
              </a:defRPr>
            </a:lvl1pPr>
            <a:lvl2pPr marL="473937" indent="-236969">
              <a:lnSpc>
                <a:spcPts val="2600"/>
              </a:lnSpc>
              <a:spcBef>
                <a:spcPts val="288"/>
              </a:spcBef>
              <a:buClr>
                <a:schemeClr val="accent2"/>
              </a:buClr>
              <a:buFont typeface="Lucida Grande"/>
              <a:buChar char="-"/>
              <a:defRPr sz="2400">
                <a:latin typeface="Times New Roman"/>
                <a:cs typeface="Times New Roman"/>
              </a:defRPr>
            </a:lvl2pPr>
            <a:lvl3pPr marL="710906" indent="-236969">
              <a:lnSpc>
                <a:spcPts val="2200"/>
              </a:lnSpc>
              <a:buClr>
                <a:schemeClr val="accent2"/>
              </a:buClr>
              <a:buFont typeface="Lucida Grande"/>
              <a:buChar char="-"/>
              <a:defRPr sz="2200">
                <a:latin typeface="Times New Roman"/>
                <a:cs typeface="Times New Roman"/>
              </a:defRPr>
            </a:lvl3pPr>
            <a:lvl4pPr marL="721766" indent="-234945">
              <a:lnSpc>
                <a:spcPts val="2200"/>
              </a:lnSpc>
              <a:buClr>
                <a:schemeClr val="accent2"/>
              </a:buClr>
              <a:buFont typeface="Lucida Grande"/>
              <a:buChar char="-"/>
              <a:defRPr sz="2200">
                <a:latin typeface="Times New Roman"/>
                <a:cs typeface="Times New Roman"/>
              </a:defRPr>
            </a:lvl4pPr>
            <a:lvl5pPr marL="721766" indent="-234945">
              <a:lnSpc>
                <a:spcPts val="2200"/>
              </a:lnSpc>
              <a:buClr>
                <a:schemeClr val="accent2"/>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6003" y="252000"/>
            <a:ext cx="8257008"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9" name="Rectangle 8"/>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3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892336"/>
            <a:ext cx="8236266" cy="1814343"/>
          </a:xfrm>
          <a:prstGeom prst="rect">
            <a:avLst/>
          </a:prstGeom>
        </p:spPr>
        <p:txBody>
          <a:bodyPr wrap="square" lIns="0" tIns="0" rIns="0" bIns="0">
            <a:spAutoFit/>
          </a:bodyPr>
          <a:lstStyle>
            <a:lvl1pPr marL="0" indent="0">
              <a:buClr>
                <a:srgbClr val="F05023"/>
              </a:buClr>
              <a:buFontTx/>
              <a:buNone/>
              <a:defRPr sz="2400">
                <a:solidFill>
                  <a:srgbClr val="666666"/>
                </a:solidFill>
                <a:latin typeface="Times New Roman"/>
                <a:cs typeface="Times New Roman"/>
              </a:defRPr>
            </a:lvl1pPr>
            <a:lvl2pPr marL="237061" indent="-237061">
              <a:lnSpc>
                <a:spcPts val="2400"/>
              </a:lnSpc>
              <a:spcBef>
                <a:spcPts val="1200"/>
              </a:spcBef>
              <a:buClr>
                <a:schemeClr val="accent2"/>
              </a:buClr>
              <a:buFont typeface="Arial"/>
              <a:buChar char="•"/>
              <a:defRPr sz="2200">
                <a:latin typeface="Times New Roman"/>
                <a:cs typeface="Times New Roman"/>
              </a:defRPr>
            </a:lvl2pPr>
            <a:lvl3pPr marL="482588" indent="-245527">
              <a:lnSpc>
                <a:spcPts val="2400"/>
              </a:lnSpc>
              <a:buClr>
                <a:schemeClr val="accent2"/>
              </a:buClr>
              <a:buFont typeface="Lucida Grande"/>
              <a:buChar char="-"/>
              <a:defRPr sz="2200">
                <a:latin typeface="Times New Roman"/>
                <a:cs typeface="Times New Roman"/>
              </a:defRPr>
            </a:lvl3pPr>
            <a:lvl4pPr marL="482588" indent="-245527">
              <a:lnSpc>
                <a:spcPts val="2400"/>
              </a:lnSpc>
              <a:buClr>
                <a:srgbClr val="28AAE1"/>
              </a:buClr>
              <a:buFont typeface="Lucida Grande"/>
              <a:buChar char="-"/>
              <a:defRPr sz="2200">
                <a:latin typeface="Times New Roman"/>
                <a:cs typeface="Times New Roman"/>
              </a:defRPr>
            </a:lvl4pPr>
            <a:lvl5pPr marL="482588" indent="-245527">
              <a:lnSpc>
                <a:spcPts val="2400"/>
              </a:lnSpc>
              <a:buClr>
                <a:srgbClr val="28AAE1"/>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6003" y="252000"/>
            <a:ext cx="8237754"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9" name="Slide Number Placeholder 14"/>
          <p:cNvSpPr txBox="1"/>
          <p:nvPr/>
        </p:nvSpPr>
        <p:spPr>
          <a:xfrm>
            <a:off x="0" y="6580032"/>
            <a:ext cx="287338" cy="254441"/>
          </a:xfrm>
          <a:prstGeom prst="rect">
            <a:avLst/>
          </a:prstGeom>
        </p:spPr>
        <p:txBody>
          <a:bodyPr lIns="0" tIns="0" rIns="0" bIns="19200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endParaRPr lang="en-US" sz="1067" b="0" i="1" dirty="0">
              <a:solidFill>
                <a:srgbClr val="FFFFFF"/>
              </a:solidFill>
              <a:latin typeface="Arial"/>
              <a:cs typeface="ＭＳ Ｐゴシック"/>
            </a:endParaRPr>
          </a:p>
        </p:txBody>
      </p:sp>
      <p:sp>
        <p:nvSpPr>
          <p:cNvPr id="10"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Rectangle 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3 Arup Blank">
    <p:spTree>
      <p:nvGrpSpPr>
        <p:cNvPr id="1" name=""/>
        <p:cNvGrpSpPr/>
        <p:nvPr/>
      </p:nvGrpSpPr>
      <p:grpSpPr>
        <a:xfrm>
          <a:off x="0" y="0"/>
          <a:ext cx="0" cy="0"/>
          <a:chOff x="0" y="0"/>
          <a:chExt cx="0" cy="0"/>
        </a:xfrm>
      </p:grpSpPr>
      <p:sp>
        <p:nvSpPr>
          <p:cNvPr id="6" name="Slide Number Placeholder 14"/>
          <p:cNvSpPr txBox="1"/>
          <p:nvPr/>
        </p:nvSpPr>
        <p:spPr>
          <a:xfrm>
            <a:off x="1304037" y="3054600"/>
            <a:ext cx="287338"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Rectangle 8"/>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3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396001" y="331202"/>
            <a:ext cx="8278100" cy="5474969"/>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394581" y="5806179"/>
            <a:ext cx="7796920" cy="226339"/>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rot="16200000">
            <a:off x="-924480" y="449799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2" name="Rectangle 11"/>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3 Arup Two Objects">
    <p:spTree>
      <p:nvGrpSpPr>
        <p:cNvPr id="1" name=""/>
        <p:cNvGrpSpPr/>
        <p:nvPr/>
      </p:nvGrpSpPr>
      <p:grpSpPr>
        <a:xfrm>
          <a:off x="0" y="0"/>
          <a:ext cx="0" cy="0"/>
          <a:chOff x="0" y="0"/>
          <a:chExt cx="0" cy="0"/>
        </a:xfrm>
      </p:grpSpPr>
      <p:sp>
        <p:nvSpPr>
          <p:cNvPr id="21" name="Content Placeholder 7"/>
          <p:cNvSpPr>
            <a:spLocks noGrp="1"/>
          </p:cNvSpPr>
          <p:nvPr>
            <p:ph sz="quarter" idx="16" hasCustomPrompt="1"/>
          </p:nvPr>
        </p:nvSpPr>
        <p:spPr>
          <a:xfrm>
            <a:off x="46080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
        <p:nvSpPr>
          <p:cNvPr id="13"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6" name="Text Placeholder 2"/>
          <p:cNvSpPr>
            <a:spLocks noGrp="1"/>
          </p:cNvSpPr>
          <p:nvPr>
            <p:ph type="body" sz="quarter" idx="13" hasCustomPrompt="1"/>
          </p:nvPr>
        </p:nvSpPr>
        <p:spPr>
          <a:xfrm>
            <a:off x="394580" y="597242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7" name="Text Placeholder 2"/>
          <p:cNvSpPr>
            <a:spLocks noGrp="1"/>
          </p:cNvSpPr>
          <p:nvPr>
            <p:ph type="body" sz="quarter" idx="17" hasCustomPrompt="1"/>
          </p:nvPr>
        </p:nvSpPr>
        <p:spPr>
          <a:xfrm rot="16200000">
            <a:off x="-924483" y="463401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2" name="Text Placeholder 2"/>
          <p:cNvSpPr>
            <a:spLocks noGrp="1"/>
          </p:cNvSpPr>
          <p:nvPr>
            <p:ph type="body" sz="quarter" idx="34" hasCustomPrompt="1"/>
          </p:nvPr>
        </p:nvSpPr>
        <p:spPr>
          <a:xfrm>
            <a:off x="4618901" y="597278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35" hasCustomPrompt="1"/>
          </p:nvPr>
        </p:nvSpPr>
        <p:spPr>
          <a:xfrm rot="16200000">
            <a:off x="3299840" y="466136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
        <p:nvSpPr>
          <p:cNvPr id="15" name="Content Placeholder 7"/>
          <p:cNvSpPr>
            <a:spLocks noGrp="1"/>
          </p:cNvSpPr>
          <p:nvPr>
            <p:ph sz="quarter" idx="36" hasCustomPrompt="1"/>
          </p:nvPr>
        </p:nvSpPr>
        <p:spPr>
          <a:xfrm>
            <a:off x="4297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285600"/>
            <a:ext cx="9144000" cy="5724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4" name="Picture 3" descr="ArupLogo2010_w_OvaWord1000mm_CompoundTransparent_3May2012.w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97400" y="6443426"/>
            <a:ext cx="864000" cy="26127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73B9B-5BFA-4F5A-B86F-E90041EF5157}"/>
              </a:ext>
            </a:extLst>
          </p:cNvPr>
          <p:cNvSpPr>
            <a:spLocks noGrp="1"/>
          </p:cNvSpPr>
          <p:nvPr>
            <p:ph type="title"/>
          </p:nvPr>
        </p:nvSpPr>
        <p:spPr>
          <a:xfrm>
            <a:off x="828000" y="291520"/>
            <a:ext cx="7504033" cy="683948"/>
          </a:xfrm>
        </p:spPr>
        <p:txBody>
          <a:bodyPr/>
          <a:lstStyle/>
          <a:p>
            <a:r>
              <a:rPr lang="en-US" dirty="0"/>
              <a:t>LBNF Excavation</a:t>
            </a:r>
            <a:br>
              <a:rPr lang="en-US" dirty="0"/>
            </a:br>
            <a:r>
              <a:rPr lang="en-US" dirty="0"/>
              <a:t>60% Cost Reconciliation</a:t>
            </a:r>
          </a:p>
        </p:txBody>
      </p:sp>
      <p:sp>
        <p:nvSpPr>
          <p:cNvPr id="5" name="Text Placeholder 4">
            <a:extLst>
              <a:ext uri="{FF2B5EF4-FFF2-40B4-BE49-F238E27FC236}">
                <a16:creationId xmlns:a16="http://schemas.microsoft.com/office/drawing/2014/main" id="{2314227C-2BC6-4E79-A463-379DD24A3D90}"/>
              </a:ext>
            </a:extLst>
          </p:cNvPr>
          <p:cNvSpPr>
            <a:spLocks noGrp="1"/>
          </p:cNvSpPr>
          <p:nvPr>
            <p:ph type="body" sz="quarter" idx="10"/>
          </p:nvPr>
        </p:nvSpPr>
        <p:spPr>
          <a:xfrm>
            <a:off x="820661" y="5696043"/>
            <a:ext cx="7502678" cy="346249"/>
          </a:xfrm>
        </p:spPr>
        <p:txBody>
          <a:bodyPr/>
          <a:lstStyle/>
          <a:p>
            <a:r>
              <a:rPr lang="en-US" dirty="0"/>
              <a:t>Fermilab, December 17-20 2018</a:t>
            </a:r>
          </a:p>
        </p:txBody>
      </p:sp>
      <p:pic>
        <p:nvPicPr>
          <p:cNvPr id="6" name="Picture 5">
            <a:extLst>
              <a:ext uri="{FF2B5EF4-FFF2-40B4-BE49-F238E27FC236}">
                <a16:creationId xmlns:a16="http://schemas.microsoft.com/office/drawing/2014/main" id="{703BDF9F-18F9-425A-AE2B-55B6B7E0851A}"/>
              </a:ext>
            </a:extLst>
          </p:cNvPr>
          <p:cNvPicPr>
            <a:picLocks noChangeAspect="1"/>
          </p:cNvPicPr>
          <p:nvPr/>
        </p:nvPicPr>
        <p:blipFill>
          <a:blip r:embed="rId2"/>
          <a:stretch>
            <a:fillRect/>
          </a:stretch>
        </p:blipFill>
        <p:spPr>
          <a:xfrm>
            <a:off x="0" y="1380506"/>
            <a:ext cx="9144000" cy="4096987"/>
          </a:xfrm>
          <a:prstGeom prst="rect">
            <a:avLst/>
          </a:prstGeom>
        </p:spPr>
      </p:pic>
    </p:spTree>
    <p:extLst>
      <p:ext uri="{BB962C8B-B14F-4D97-AF65-F5344CB8AC3E}">
        <p14:creationId xmlns:p14="http://schemas.microsoft.com/office/powerpoint/2010/main" val="73971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152CDF-B576-4515-93CB-C31D31744112}"/>
              </a:ext>
            </a:extLst>
          </p:cNvPr>
          <p:cNvSpPr>
            <a:spLocks noGrp="1"/>
          </p:cNvSpPr>
          <p:nvPr>
            <p:ph sz="quarter" idx="10"/>
          </p:nvPr>
        </p:nvSpPr>
        <p:spPr/>
        <p:txBody>
          <a:bodyPr/>
          <a:lstStyle/>
          <a:p>
            <a:endParaRPr lang="en-US"/>
          </a:p>
        </p:txBody>
      </p:sp>
      <p:sp>
        <p:nvSpPr>
          <p:cNvPr id="3" name="Title 2">
            <a:extLst>
              <a:ext uri="{FF2B5EF4-FFF2-40B4-BE49-F238E27FC236}">
                <a16:creationId xmlns:a16="http://schemas.microsoft.com/office/drawing/2014/main" id="{3C752E46-E20B-4280-A63F-31205E9E7BC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7B248452-4010-462F-B39F-2C7D87EDA97D}"/>
              </a:ext>
            </a:extLst>
          </p:cNvPr>
          <p:cNvSpPr>
            <a:spLocks noGrp="1"/>
          </p:cNvSpPr>
          <p:nvPr>
            <p:ph type="body" sz="quarter" idx="33"/>
          </p:nvPr>
        </p:nvSpPr>
        <p:spPr/>
        <p:txBody>
          <a:bodyPr/>
          <a:lstStyle/>
          <a:p>
            <a:endParaRPr lang="en-US"/>
          </a:p>
        </p:txBody>
      </p:sp>
      <p:pic>
        <p:nvPicPr>
          <p:cNvPr id="5" name="Picture 4">
            <a:extLst>
              <a:ext uri="{FF2B5EF4-FFF2-40B4-BE49-F238E27FC236}">
                <a16:creationId xmlns:a16="http://schemas.microsoft.com/office/drawing/2014/main" id="{D5114FA0-EAB1-4616-82C7-0A8CFF7D4D51}"/>
              </a:ext>
            </a:extLst>
          </p:cNvPr>
          <p:cNvPicPr>
            <a:picLocks noChangeAspect="1"/>
          </p:cNvPicPr>
          <p:nvPr/>
        </p:nvPicPr>
        <p:blipFill>
          <a:blip r:embed="rId2"/>
          <a:stretch>
            <a:fillRect/>
          </a:stretch>
        </p:blipFill>
        <p:spPr>
          <a:xfrm>
            <a:off x="4648200" y="1590462"/>
            <a:ext cx="4469212" cy="3508766"/>
          </a:xfrm>
          <a:prstGeom prst="rect">
            <a:avLst/>
          </a:prstGeom>
        </p:spPr>
      </p:pic>
      <p:pic>
        <p:nvPicPr>
          <p:cNvPr id="6" name="Picture 5">
            <a:extLst>
              <a:ext uri="{FF2B5EF4-FFF2-40B4-BE49-F238E27FC236}">
                <a16:creationId xmlns:a16="http://schemas.microsoft.com/office/drawing/2014/main" id="{E97ED8C6-3B61-4547-946B-A8E1C3DC27D1}"/>
              </a:ext>
            </a:extLst>
          </p:cNvPr>
          <p:cNvPicPr>
            <a:picLocks noChangeAspect="1"/>
          </p:cNvPicPr>
          <p:nvPr/>
        </p:nvPicPr>
        <p:blipFill>
          <a:blip r:embed="rId3"/>
          <a:stretch>
            <a:fillRect/>
          </a:stretch>
        </p:blipFill>
        <p:spPr>
          <a:xfrm>
            <a:off x="435300" y="1475627"/>
            <a:ext cx="4212900" cy="3206900"/>
          </a:xfrm>
          <a:prstGeom prst="rect">
            <a:avLst/>
          </a:prstGeom>
        </p:spPr>
      </p:pic>
    </p:spTree>
    <p:extLst>
      <p:ext uri="{BB962C8B-B14F-4D97-AF65-F5344CB8AC3E}">
        <p14:creationId xmlns:p14="http://schemas.microsoft.com/office/powerpoint/2010/main" val="158700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A8130-6756-4B95-807E-997999E67BB7}"/>
              </a:ext>
            </a:extLst>
          </p:cNvPr>
          <p:cNvSpPr>
            <a:spLocks noGrp="1"/>
          </p:cNvSpPr>
          <p:nvPr>
            <p:ph sz="quarter" idx="10"/>
          </p:nvPr>
        </p:nvSpPr>
        <p:spPr>
          <a:xfrm>
            <a:off x="444241" y="1206528"/>
            <a:ext cx="8255517" cy="4007958"/>
          </a:xfrm>
        </p:spPr>
        <p:txBody>
          <a:bodyPr/>
          <a:lstStyle/>
          <a:p>
            <a:pPr lvl="0"/>
            <a:r>
              <a:rPr lang="en-US" dirty="0"/>
              <a:t>Monorails: The design has been updated to incorporate comments from FRA.  This includes changing the beam size, and raising the beams to be as high as possible.</a:t>
            </a:r>
          </a:p>
          <a:p>
            <a:pPr lvl="0"/>
            <a:r>
              <a:rPr lang="en-US" dirty="0"/>
              <a:t>Rail: Additional details for rails provided.</a:t>
            </a:r>
          </a:p>
          <a:p>
            <a:pPr lvl="0" indent="0">
              <a:buNone/>
            </a:pPr>
            <a:endParaRPr lang="en-US" dirty="0"/>
          </a:p>
          <a:p>
            <a:endParaRPr lang="en-US" dirty="0"/>
          </a:p>
        </p:txBody>
      </p:sp>
      <p:sp>
        <p:nvSpPr>
          <p:cNvPr id="3" name="Title 2">
            <a:extLst>
              <a:ext uri="{FF2B5EF4-FFF2-40B4-BE49-F238E27FC236}">
                <a16:creationId xmlns:a16="http://schemas.microsoft.com/office/drawing/2014/main" id="{97C98701-BF04-4CF1-859A-06665729B9F1}"/>
              </a:ext>
            </a:extLst>
          </p:cNvPr>
          <p:cNvSpPr>
            <a:spLocks noGrp="1"/>
          </p:cNvSpPr>
          <p:nvPr>
            <p:ph type="title"/>
          </p:nvPr>
        </p:nvSpPr>
        <p:spPr/>
        <p:txBody>
          <a:bodyPr/>
          <a:lstStyle/>
          <a:p>
            <a:r>
              <a:rPr lang="en-US" dirty="0"/>
              <a:t>Changes/Significant Developments after 30%</a:t>
            </a:r>
          </a:p>
        </p:txBody>
      </p:sp>
      <p:sp>
        <p:nvSpPr>
          <p:cNvPr id="4" name="Text Placeholder 3">
            <a:extLst>
              <a:ext uri="{FF2B5EF4-FFF2-40B4-BE49-F238E27FC236}">
                <a16:creationId xmlns:a16="http://schemas.microsoft.com/office/drawing/2014/main" id="{1D612D01-DEB2-4C3B-AA21-B77B9DF29E2D}"/>
              </a:ext>
            </a:extLst>
          </p:cNvPr>
          <p:cNvSpPr>
            <a:spLocks noGrp="1"/>
          </p:cNvSpPr>
          <p:nvPr>
            <p:ph type="body" sz="quarter" idx="33"/>
          </p:nvPr>
        </p:nvSpPr>
        <p:spPr/>
        <p:txBody>
          <a:bodyPr/>
          <a:lstStyle/>
          <a:p>
            <a:endParaRPr lang="en-US"/>
          </a:p>
        </p:txBody>
      </p:sp>
    </p:spTree>
    <p:extLst>
      <p:ext uri="{BB962C8B-B14F-4D97-AF65-F5344CB8AC3E}">
        <p14:creationId xmlns:p14="http://schemas.microsoft.com/office/powerpoint/2010/main" val="22507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FD639-D13E-41F1-9169-B73FC8ACA2EF}"/>
              </a:ext>
            </a:extLst>
          </p:cNvPr>
          <p:cNvSpPr>
            <a:spLocks noGrp="1"/>
          </p:cNvSpPr>
          <p:nvPr>
            <p:ph sz="quarter" idx="10"/>
          </p:nvPr>
        </p:nvSpPr>
        <p:spPr/>
        <p:txBody>
          <a:bodyPr/>
          <a:lstStyle/>
          <a:p>
            <a:r>
              <a:rPr lang="en-US" dirty="0"/>
              <a:t>Drawings</a:t>
            </a:r>
          </a:p>
          <a:p>
            <a:r>
              <a:rPr lang="en-US" dirty="0"/>
              <a:t>Specifications</a:t>
            </a:r>
          </a:p>
          <a:p>
            <a:r>
              <a:rPr lang="en-US" dirty="0"/>
              <a:t>Geotechnical Baseline Report</a:t>
            </a:r>
          </a:p>
          <a:p>
            <a:r>
              <a:rPr lang="en-US" dirty="0"/>
              <a:t>Basis of Design Report</a:t>
            </a:r>
          </a:p>
          <a:p>
            <a:endParaRPr lang="en-US" dirty="0"/>
          </a:p>
          <a:p>
            <a:pPr indent="0">
              <a:buNone/>
            </a:pPr>
            <a:r>
              <a:rPr lang="en-US" dirty="0"/>
              <a:t>Not reissued (no changes):</a:t>
            </a:r>
          </a:p>
          <a:p>
            <a:r>
              <a:rPr lang="en-US" dirty="0"/>
              <a:t>GDR</a:t>
            </a:r>
          </a:p>
          <a:p>
            <a:r>
              <a:rPr lang="en-US" dirty="0"/>
              <a:t>GIR</a:t>
            </a:r>
          </a:p>
          <a:p>
            <a:endParaRPr lang="en-US" dirty="0"/>
          </a:p>
        </p:txBody>
      </p:sp>
      <p:sp>
        <p:nvSpPr>
          <p:cNvPr id="2" name="Title 1">
            <a:extLst>
              <a:ext uri="{FF2B5EF4-FFF2-40B4-BE49-F238E27FC236}">
                <a16:creationId xmlns:a16="http://schemas.microsoft.com/office/drawing/2014/main" id="{D3E73DF3-8269-4B70-BB74-924BB60AA915}"/>
              </a:ext>
            </a:extLst>
          </p:cNvPr>
          <p:cNvSpPr>
            <a:spLocks noGrp="1"/>
          </p:cNvSpPr>
          <p:nvPr>
            <p:ph type="title"/>
          </p:nvPr>
        </p:nvSpPr>
        <p:spPr/>
        <p:txBody>
          <a:bodyPr/>
          <a:lstStyle/>
          <a:p>
            <a:r>
              <a:rPr lang="en-US" dirty="0"/>
              <a:t>60% Deliverables</a:t>
            </a:r>
          </a:p>
        </p:txBody>
      </p:sp>
      <p:sp>
        <p:nvSpPr>
          <p:cNvPr id="4" name="Text Placeholder 3">
            <a:extLst>
              <a:ext uri="{FF2B5EF4-FFF2-40B4-BE49-F238E27FC236}">
                <a16:creationId xmlns:a16="http://schemas.microsoft.com/office/drawing/2014/main" id="{84FFD79B-1FAA-4C25-9909-56B575F6EFA4}"/>
              </a:ext>
            </a:extLst>
          </p:cNvPr>
          <p:cNvSpPr>
            <a:spLocks noGrp="1"/>
          </p:cNvSpPr>
          <p:nvPr>
            <p:ph type="body" sz="quarter" idx="33"/>
          </p:nvPr>
        </p:nvSpPr>
        <p:spPr/>
        <p:txBody>
          <a:bodyPr/>
          <a:lstStyle/>
          <a:p>
            <a:endParaRPr lang="en-US"/>
          </a:p>
        </p:txBody>
      </p:sp>
    </p:spTree>
    <p:extLst>
      <p:ext uri="{BB962C8B-B14F-4D97-AF65-F5344CB8AC3E}">
        <p14:creationId xmlns:p14="http://schemas.microsoft.com/office/powerpoint/2010/main" val="30697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A8130-6756-4B95-807E-997999E67BB7}"/>
              </a:ext>
            </a:extLst>
          </p:cNvPr>
          <p:cNvSpPr>
            <a:spLocks noGrp="1"/>
          </p:cNvSpPr>
          <p:nvPr>
            <p:ph sz="quarter" idx="10"/>
          </p:nvPr>
        </p:nvSpPr>
        <p:spPr>
          <a:xfrm>
            <a:off x="444241" y="1206528"/>
            <a:ext cx="8255517" cy="4007958"/>
          </a:xfrm>
        </p:spPr>
        <p:txBody>
          <a:bodyPr/>
          <a:lstStyle/>
          <a:p>
            <a:r>
              <a:rPr lang="en-US" dirty="0"/>
              <a:t>Re-arrangement of eastern drift configuration – deletion of secondary access drift to spray chamber raise bore</a:t>
            </a:r>
          </a:p>
          <a:p>
            <a:r>
              <a:rPr lang="en-US" dirty="0"/>
              <a:t>Relocation and decoupling of </a:t>
            </a:r>
            <a:r>
              <a:rPr lang="en-US" dirty="0" err="1"/>
              <a:t>Maint</a:t>
            </a:r>
            <a:r>
              <a:rPr lang="en-US" dirty="0"/>
              <a:t> Shop from Substation room</a:t>
            </a:r>
          </a:p>
          <a:p>
            <a:pPr lvl="0"/>
            <a:r>
              <a:rPr lang="en-US" dirty="0"/>
              <a:t>Addition of Pump Room opposite of spray chamber to house mech equip and associated pipe trench</a:t>
            </a:r>
          </a:p>
          <a:p>
            <a:pPr lvl="0"/>
            <a:r>
              <a:rPr lang="en-US" dirty="0"/>
              <a:t>Location defined for three (3) rooms for explosive mag along #4 Winze drift</a:t>
            </a:r>
          </a:p>
          <a:p>
            <a:pPr lvl="0"/>
            <a:r>
              <a:rPr lang="en-US" dirty="0"/>
              <a:t>Alignment of mucking ramp to the bottom of the caverns updated. This was confirmed to be constructed and utilized by CM/GC to facilitate construction and mucking of the chambers during construction. </a:t>
            </a:r>
          </a:p>
          <a:p>
            <a:pPr lvl="0" indent="0">
              <a:buNone/>
            </a:pPr>
            <a:endParaRPr lang="en-US" dirty="0"/>
          </a:p>
          <a:p>
            <a:endParaRPr lang="en-US" dirty="0"/>
          </a:p>
        </p:txBody>
      </p:sp>
      <p:sp>
        <p:nvSpPr>
          <p:cNvPr id="3" name="Title 2">
            <a:extLst>
              <a:ext uri="{FF2B5EF4-FFF2-40B4-BE49-F238E27FC236}">
                <a16:creationId xmlns:a16="http://schemas.microsoft.com/office/drawing/2014/main" id="{97C98701-BF04-4CF1-859A-06665729B9F1}"/>
              </a:ext>
            </a:extLst>
          </p:cNvPr>
          <p:cNvSpPr>
            <a:spLocks noGrp="1"/>
          </p:cNvSpPr>
          <p:nvPr>
            <p:ph type="title"/>
          </p:nvPr>
        </p:nvSpPr>
        <p:spPr/>
        <p:txBody>
          <a:bodyPr/>
          <a:lstStyle/>
          <a:p>
            <a:r>
              <a:rPr lang="en-US" dirty="0"/>
              <a:t>Changes/Significant Developments after 30%</a:t>
            </a:r>
          </a:p>
        </p:txBody>
      </p:sp>
      <p:sp>
        <p:nvSpPr>
          <p:cNvPr id="4" name="Text Placeholder 3">
            <a:extLst>
              <a:ext uri="{FF2B5EF4-FFF2-40B4-BE49-F238E27FC236}">
                <a16:creationId xmlns:a16="http://schemas.microsoft.com/office/drawing/2014/main" id="{1D612D01-DEB2-4C3B-AA21-B77B9DF29E2D}"/>
              </a:ext>
            </a:extLst>
          </p:cNvPr>
          <p:cNvSpPr>
            <a:spLocks noGrp="1"/>
          </p:cNvSpPr>
          <p:nvPr>
            <p:ph type="body" sz="quarter" idx="33"/>
          </p:nvPr>
        </p:nvSpPr>
        <p:spPr/>
        <p:txBody>
          <a:bodyPr/>
          <a:lstStyle/>
          <a:p>
            <a:endParaRPr lang="en-US"/>
          </a:p>
        </p:txBody>
      </p:sp>
    </p:spTree>
    <p:extLst>
      <p:ext uri="{BB962C8B-B14F-4D97-AF65-F5344CB8AC3E}">
        <p14:creationId xmlns:p14="http://schemas.microsoft.com/office/powerpoint/2010/main" val="61915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33587D-CAE4-4CBE-8986-B190F3A90DFB}"/>
              </a:ext>
            </a:extLst>
          </p:cNvPr>
          <p:cNvSpPr>
            <a:spLocks noGrp="1"/>
          </p:cNvSpPr>
          <p:nvPr>
            <p:ph sz="quarter" idx="10"/>
          </p:nvPr>
        </p:nvSpPr>
        <p:spPr/>
        <p:txBody>
          <a:bodyPr/>
          <a:lstStyle/>
          <a:p>
            <a:endParaRPr lang="en-US"/>
          </a:p>
        </p:txBody>
      </p:sp>
      <p:sp>
        <p:nvSpPr>
          <p:cNvPr id="3" name="Title 2">
            <a:extLst>
              <a:ext uri="{FF2B5EF4-FFF2-40B4-BE49-F238E27FC236}">
                <a16:creationId xmlns:a16="http://schemas.microsoft.com/office/drawing/2014/main" id="{687461EB-0634-4A05-9EF1-BA47B0AF8478}"/>
              </a:ext>
            </a:extLst>
          </p:cNvPr>
          <p:cNvSpPr>
            <a:spLocks noGrp="1"/>
          </p:cNvSpPr>
          <p:nvPr>
            <p:ph type="title"/>
          </p:nvPr>
        </p:nvSpPr>
        <p:spPr/>
        <p:txBody>
          <a:bodyPr/>
          <a:lstStyle/>
          <a:p>
            <a:r>
              <a:rPr lang="en-US" dirty="0"/>
              <a:t>Changes/Significant Developments after 30%</a:t>
            </a:r>
          </a:p>
        </p:txBody>
      </p:sp>
      <p:sp>
        <p:nvSpPr>
          <p:cNvPr id="4" name="Text Placeholder 3">
            <a:extLst>
              <a:ext uri="{FF2B5EF4-FFF2-40B4-BE49-F238E27FC236}">
                <a16:creationId xmlns:a16="http://schemas.microsoft.com/office/drawing/2014/main" id="{F697555E-5044-4A9D-B796-2BCAFF75211A}"/>
              </a:ext>
            </a:extLst>
          </p:cNvPr>
          <p:cNvSpPr>
            <a:spLocks noGrp="1"/>
          </p:cNvSpPr>
          <p:nvPr>
            <p:ph type="body" sz="quarter" idx="33"/>
          </p:nvPr>
        </p:nvSpPr>
        <p:spPr/>
        <p:txBody>
          <a:bodyPr/>
          <a:lstStyle/>
          <a:p>
            <a:endParaRPr lang="en-US"/>
          </a:p>
        </p:txBody>
      </p:sp>
      <p:pic>
        <p:nvPicPr>
          <p:cNvPr id="5" name="Picture 4">
            <a:extLst>
              <a:ext uri="{FF2B5EF4-FFF2-40B4-BE49-F238E27FC236}">
                <a16:creationId xmlns:a16="http://schemas.microsoft.com/office/drawing/2014/main" id="{23F45325-12E9-4D95-A7FB-75E75BD8F178}"/>
              </a:ext>
            </a:extLst>
          </p:cNvPr>
          <p:cNvPicPr>
            <a:picLocks noChangeAspect="1"/>
          </p:cNvPicPr>
          <p:nvPr/>
        </p:nvPicPr>
        <p:blipFill>
          <a:blip r:embed="rId2"/>
          <a:stretch>
            <a:fillRect/>
          </a:stretch>
        </p:blipFill>
        <p:spPr>
          <a:xfrm>
            <a:off x="-184638" y="1336914"/>
            <a:ext cx="9513276" cy="4353148"/>
          </a:xfrm>
          <a:prstGeom prst="rect">
            <a:avLst/>
          </a:prstGeom>
        </p:spPr>
      </p:pic>
    </p:spTree>
    <p:extLst>
      <p:ext uri="{BB962C8B-B14F-4D97-AF65-F5344CB8AC3E}">
        <p14:creationId xmlns:p14="http://schemas.microsoft.com/office/powerpoint/2010/main" val="332240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A8130-6756-4B95-807E-997999E67BB7}"/>
              </a:ext>
            </a:extLst>
          </p:cNvPr>
          <p:cNvSpPr>
            <a:spLocks noGrp="1"/>
          </p:cNvSpPr>
          <p:nvPr>
            <p:ph sz="quarter" idx="10"/>
          </p:nvPr>
        </p:nvSpPr>
        <p:spPr>
          <a:xfrm>
            <a:off x="444241" y="1206528"/>
            <a:ext cx="8255517" cy="4007958"/>
          </a:xfrm>
        </p:spPr>
        <p:txBody>
          <a:bodyPr/>
          <a:lstStyle/>
          <a:p>
            <a:r>
              <a:rPr lang="en-US" dirty="0"/>
              <a:t>Increase in cavern rock bolt spacing (4 ft. to 5 ft.)</a:t>
            </a:r>
          </a:p>
          <a:p>
            <a:r>
              <a:rPr lang="en-US" dirty="0"/>
              <a:t>Reconfigured cavern benching sequence to allow for mass excavation within center cut</a:t>
            </a:r>
          </a:p>
          <a:p>
            <a:pPr lvl="0"/>
            <a:r>
              <a:rPr lang="en-US" dirty="0"/>
              <a:t>Differentiation of shotcrete waviness criterion between caverns and drifts (requirements relaxed in drifts)</a:t>
            </a:r>
          </a:p>
          <a:p>
            <a:r>
              <a:rPr lang="en-US" dirty="0"/>
              <a:t>Proof testing of each installed Mezzanine Anchor required (to 80% yield)</a:t>
            </a:r>
          </a:p>
          <a:p>
            <a:r>
              <a:rPr lang="en-US" dirty="0"/>
              <a:t>Cavern top heading height increased to accommodate proper install of 20 ft. rock reinforcement.</a:t>
            </a:r>
          </a:p>
          <a:p>
            <a:r>
              <a:rPr lang="en-US" dirty="0"/>
              <a:t>Better clarity around Ross Shaft Brow enlargement – removal of bottom 3 sets</a:t>
            </a:r>
          </a:p>
          <a:p>
            <a:r>
              <a:rPr lang="en-US" dirty="0"/>
              <a:t>Shotcrete thickness fixed at 4” (Instructed for Cost Estimate)</a:t>
            </a:r>
          </a:p>
          <a:p>
            <a:pPr lvl="0"/>
            <a:endParaRPr lang="en-US" dirty="0"/>
          </a:p>
          <a:p>
            <a:pPr lvl="0" indent="0">
              <a:buNone/>
            </a:pPr>
            <a:r>
              <a:rPr lang="en-US" dirty="0"/>
              <a:t> </a:t>
            </a:r>
          </a:p>
          <a:p>
            <a:endParaRPr lang="en-US" dirty="0"/>
          </a:p>
        </p:txBody>
      </p:sp>
      <p:sp>
        <p:nvSpPr>
          <p:cNvPr id="3" name="Title 2">
            <a:extLst>
              <a:ext uri="{FF2B5EF4-FFF2-40B4-BE49-F238E27FC236}">
                <a16:creationId xmlns:a16="http://schemas.microsoft.com/office/drawing/2014/main" id="{97C98701-BF04-4CF1-859A-06665729B9F1}"/>
              </a:ext>
            </a:extLst>
          </p:cNvPr>
          <p:cNvSpPr>
            <a:spLocks noGrp="1"/>
          </p:cNvSpPr>
          <p:nvPr>
            <p:ph type="title"/>
          </p:nvPr>
        </p:nvSpPr>
        <p:spPr/>
        <p:txBody>
          <a:bodyPr/>
          <a:lstStyle/>
          <a:p>
            <a:r>
              <a:rPr lang="en-US" dirty="0"/>
              <a:t>Changes/Significant Developments after 30%</a:t>
            </a:r>
          </a:p>
        </p:txBody>
      </p:sp>
      <p:sp>
        <p:nvSpPr>
          <p:cNvPr id="4" name="Text Placeholder 3">
            <a:extLst>
              <a:ext uri="{FF2B5EF4-FFF2-40B4-BE49-F238E27FC236}">
                <a16:creationId xmlns:a16="http://schemas.microsoft.com/office/drawing/2014/main" id="{1D612D01-DEB2-4C3B-AA21-B77B9DF29E2D}"/>
              </a:ext>
            </a:extLst>
          </p:cNvPr>
          <p:cNvSpPr>
            <a:spLocks noGrp="1"/>
          </p:cNvSpPr>
          <p:nvPr>
            <p:ph type="body" sz="quarter" idx="33"/>
          </p:nvPr>
        </p:nvSpPr>
        <p:spPr/>
        <p:txBody>
          <a:bodyPr/>
          <a:lstStyle/>
          <a:p>
            <a:endParaRPr lang="en-US"/>
          </a:p>
        </p:txBody>
      </p:sp>
    </p:spTree>
    <p:extLst>
      <p:ext uri="{BB962C8B-B14F-4D97-AF65-F5344CB8AC3E}">
        <p14:creationId xmlns:p14="http://schemas.microsoft.com/office/powerpoint/2010/main" val="3173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36738B-2B24-492B-BC8E-BB50D4D1CDC7}"/>
              </a:ext>
            </a:extLst>
          </p:cNvPr>
          <p:cNvSpPr>
            <a:spLocks noGrp="1"/>
          </p:cNvSpPr>
          <p:nvPr>
            <p:ph sz="quarter" idx="10"/>
          </p:nvPr>
        </p:nvSpPr>
        <p:spPr/>
        <p:txBody>
          <a:bodyPr/>
          <a:lstStyle/>
          <a:p>
            <a:endParaRPr lang="en-US"/>
          </a:p>
        </p:txBody>
      </p:sp>
      <p:sp>
        <p:nvSpPr>
          <p:cNvPr id="3" name="Title 2">
            <a:extLst>
              <a:ext uri="{FF2B5EF4-FFF2-40B4-BE49-F238E27FC236}">
                <a16:creationId xmlns:a16="http://schemas.microsoft.com/office/drawing/2014/main" id="{474B1CE3-4B11-4976-9B75-2F5C107C09E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396E5E7-385F-44ED-9675-3DEEA1AC851D}"/>
              </a:ext>
            </a:extLst>
          </p:cNvPr>
          <p:cNvSpPr>
            <a:spLocks noGrp="1"/>
          </p:cNvSpPr>
          <p:nvPr>
            <p:ph type="body" sz="quarter" idx="33"/>
          </p:nvPr>
        </p:nvSpPr>
        <p:spPr/>
        <p:txBody>
          <a:bodyPr/>
          <a:lstStyle/>
          <a:p>
            <a:endParaRPr lang="en-US"/>
          </a:p>
        </p:txBody>
      </p:sp>
      <p:pic>
        <p:nvPicPr>
          <p:cNvPr id="5" name="Picture 4">
            <a:extLst>
              <a:ext uri="{FF2B5EF4-FFF2-40B4-BE49-F238E27FC236}">
                <a16:creationId xmlns:a16="http://schemas.microsoft.com/office/drawing/2014/main" id="{12C206FE-3C78-43ED-9EB8-1956D9114640}"/>
              </a:ext>
            </a:extLst>
          </p:cNvPr>
          <p:cNvPicPr>
            <a:picLocks noChangeAspect="1"/>
          </p:cNvPicPr>
          <p:nvPr/>
        </p:nvPicPr>
        <p:blipFill>
          <a:blip r:embed="rId2"/>
          <a:stretch>
            <a:fillRect/>
          </a:stretch>
        </p:blipFill>
        <p:spPr>
          <a:xfrm>
            <a:off x="0" y="784297"/>
            <a:ext cx="9144000" cy="5289405"/>
          </a:xfrm>
          <a:prstGeom prst="rect">
            <a:avLst/>
          </a:prstGeom>
        </p:spPr>
      </p:pic>
    </p:spTree>
    <p:extLst>
      <p:ext uri="{BB962C8B-B14F-4D97-AF65-F5344CB8AC3E}">
        <p14:creationId xmlns:p14="http://schemas.microsoft.com/office/powerpoint/2010/main" val="41310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A8130-6756-4B95-807E-997999E67BB7}"/>
              </a:ext>
            </a:extLst>
          </p:cNvPr>
          <p:cNvSpPr>
            <a:spLocks noGrp="1"/>
          </p:cNvSpPr>
          <p:nvPr>
            <p:ph sz="quarter" idx="10"/>
          </p:nvPr>
        </p:nvSpPr>
        <p:spPr>
          <a:xfrm>
            <a:off x="444241" y="1206528"/>
            <a:ext cx="8255517" cy="4007958"/>
          </a:xfrm>
        </p:spPr>
        <p:txBody>
          <a:bodyPr/>
          <a:lstStyle/>
          <a:p>
            <a:pPr lvl="0"/>
            <a:r>
              <a:rPr lang="en-US" dirty="0"/>
              <a:t>Added frequency based vibration criterion for key sensitive receivers (#6 Winze, Ross Shaft) </a:t>
            </a:r>
          </a:p>
          <a:p>
            <a:pPr lvl="0"/>
            <a:r>
              <a:rPr lang="en-US" dirty="0"/>
              <a:t>Use of double blast doors on Ross Campus side to alleviate excess overpressure </a:t>
            </a:r>
          </a:p>
          <a:p>
            <a:pPr lvl="0"/>
            <a:r>
              <a:rPr lang="en-US" dirty="0"/>
              <a:t>The #6 Winze and west lab access drift blast doors must have a minimum opening of 9 ft. x 9 ft. The trolley drift, east lab access, and behind Ross Shaft blast door have a minimum opening of 5 ft. wide by 7.5 ft. high.</a:t>
            </a:r>
          </a:p>
          <a:p>
            <a:pPr lvl="0"/>
            <a:r>
              <a:rPr lang="en-US" dirty="0"/>
              <a:t>Instruments which are desired to be retained for the operational stage of the experiment (long term) have been identified.</a:t>
            </a:r>
          </a:p>
          <a:p>
            <a:pPr lvl="0"/>
            <a:r>
              <a:rPr lang="en-US" dirty="0"/>
              <a:t>Seismograph locations are revised based on a list of sensitive receivers developed between Arup and FRA. </a:t>
            </a:r>
          </a:p>
          <a:p>
            <a:pPr lvl="0" indent="0">
              <a:buNone/>
            </a:pPr>
            <a:r>
              <a:rPr lang="en-US" dirty="0"/>
              <a:t> </a:t>
            </a:r>
          </a:p>
          <a:p>
            <a:endParaRPr lang="en-US" dirty="0"/>
          </a:p>
        </p:txBody>
      </p:sp>
      <p:sp>
        <p:nvSpPr>
          <p:cNvPr id="3" name="Title 2">
            <a:extLst>
              <a:ext uri="{FF2B5EF4-FFF2-40B4-BE49-F238E27FC236}">
                <a16:creationId xmlns:a16="http://schemas.microsoft.com/office/drawing/2014/main" id="{97C98701-BF04-4CF1-859A-06665729B9F1}"/>
              </a:ext>
            </a:extLst>
          </p:cNvPr>
          <p:cNvSpPr>
            <a:spLocks noGrp="1"/>
          </p:cNvSpPr>
          <p:nvPr>
            <p:ph type="title"/>
          </p:nvPr>
        </p:nvSpPr>
        <p:spPr/>
        <p:txBody>
          <a:bodyPr/>
          <a:lstStyle/>
          <a:p>
            <a:r>
              <a:rPr lang="en-US" dirty="0"/>
              <a:t>Changes/Significant Developments after 30%</a:t>
            </a:r>
          </a:p>
        </p:txBody>
      </p:sp>
      <p:sp>
        <p:nvSpPr>
          <p:cNvPr id="4" name="Text Placeholder 3">
            <a:extLst>
              <a:ext uri="{FF2B5EF4-FFF2-40B4-BE49-F238E27FC236}">
                <a16:creationId xmlns:a16="http://schemas.microsoft.com/office/drawing/2014/main" id="{1D612D01-DEB2-4C3B-AA21-B77B9DF29E2D}"/>
              </a:ext>
            </a:extLst>
          </p:cNvPr>
          <p:cNvSpPr>
            <a:spLocks noGrp="1"/>
          </p:cNvSpPr>
          <p:nvPr>
            <p:ph type="body" sz="quarter" idx="33"/>
          </p:nvPr>
        </p:nvSpPr>
        <p:spPr/>
        <p:txBody>
          <a:bodyPr/>
          <a:lstStyle/>
          <a:p>
            <a:endParaRPr lang="en-US"/>
          </a:p>
        </p:txBody>
      </p:sp>
    </p:spTree>
    <p:extLst>
      <p:ext uri="{BB962C8B-B14F-4D97-AF65-F5344CB8AC3E}">
        <p14:creationId xmlns:p14="http://schemas.microsoft.com/office/powerpoint/2010/main" val="27428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316CF3-D483-49B1-8A5A-992210E6B445}"/>
              </a:ext>
            </a:extLst>
          </p:cNvPr>
          <p:cNvSpPr>
            <a:spLocks noGrp="1"/>
          </p:cNvSpPr>
          <p:nvPr>
            <p:ph sz="quarter" idx="10"/>
          </p:nvPr>
        </p:nvSpPr>
        <p:spPr/>
        <p:txBody>
          <a:bodyPr/>
          <a:lstStyle/>
          <a:p>
            <a:endParaRPr lang="en-US"/>
          </a:p>
        </p:txBody>
      </p:sp>
      <p:sp>
        <p:nvSpPr>
          <p:cNvPr id="3" name="Title 2">
            <a:extLst>
              <a:ext uri="{FF2B5EF4-FFF2-40B4-BE49-F238E27FC236}">
                <a16:creationId xmlns:a16="http://schemas.microsoft.com/office/drawing/2014/main" id="{744628AE-017B-4A62-9AC4-61385272A05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EF951F3-482D-49E4-ACE3-E7993A3DFD69}"/>
              </a:ext>
            </a:extLst>
          </p:cNvPr>
          <p:cNvSpPr>
            <a:spLocks noGrp="1"/>
          </p:cNvSpPr>
          <p:nvPr>
            <p:ph type="body" sz="quarter" idx="33"/>
          </p:nvPr>
        </p:nvSpPr>
        <p:spPr/>
        <p:txBody>
          <a:bodyPr/>
          <a:lstStyle/>
          <a:p>
            <a:endParaRPr lang="en-US"/>
          </a:p>
        </p:txBody>
      </p:sp>
      <p:pic>
        <p:nvPicPr>
          <p:cNvPr id="5" name="Picture 4">
            <a:extLst>
              <a:ext uri="{FF2B5EF4-FFF2-40B4-BE49-F238E27FC236}">
                <a16:creationId xmlns:a16="http://schemas.microsoft.com/office/drawing/2014/main" id="{8D2C8BDF-528F-4F08-B43B-C34BCC544128}"/>
              </a:ext>
            </a:extLst>
          </p:cNvPr>
          <p:cNvPicPr>
            <a:picLocks noChangeAspect="1"/>
          </p:cNvPicPr>
          <p:nvPr/>
        </p:nvPicPr>
        <p:blipFill>
          <a:blip r:embed="rId2"/>
          <a:stretch>
            <a:fillRect/>
          </a:stretch>
        </p:blipFill>
        <p:spPr>
          <a:xfrm>
            <a:off x="1406893" y="899321"/>
            <a:ext cx="6235227" cy="5179822"/>
          </a:xfrm>
          <a:prstGeom prst="rect">
            <a:avLst/>
          </a:prstGeom>
        </p:spPr>
      </p:pic>
    </p:spTree>
    <p:extLst>
      <p:ext uri="{BB962C8B-B14F-4D97-AF65-F5344CB8AC3E}">
        <p14:creationId xmlns:p14="http://schemas.microsoft.com/office/powerpoint/2010/main" val="394499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A8130-6756-4B95-807E-997999E67BB7}"/>
              </a:ext>
            </a:extLst>
          </p:cNvPr>
          <p:cNvSpPr>
            <a:spLocks noGrp="1"/>
          </p:cNvSpPr>
          <p:nvPr>
            <p:ph sz="quarter" idx="10"/>
          </p:nvPr>
        </p:nvSpPr>
        <p:spPr>
          <a:xfrm>
            <a:off x="444241" y="1206528"/>
            <a:ext cx="8255517" cy="4007958"/>
          </a:xfrm>
        </p:spPr>
        <p:txBody>
          <a:bodyPr/>
          <a:lstStyle/>
          <a:p>
            <a:r>
              <a:rPr lang="en-US" dirty="0"/>
              <a:t>Slabs within the CUC have been leveled and revised to show a solid slab on top of a mud slab, with a vapor membrane included in areas below the mechanical mezzanine, and to a solid slab for other areas.  Local pad supports for </a:t>
            </a:r>
            <a:r>
              <a:rPr lang="en-US" dirty="0" err="1"/>
              <a:t>dewars</a:t>
            </a:r>
            <a:r>
              <a:rPr lang="en-US" dirty="0"/>
              <a:t> are shown, but the extent and size are not yet fully understood.</a:t>
            </a:r>
          </a:p>
          <a:p>
            <a:r>
              <a:rPr lang="en-US" dirty="0"/>
              <a:t>Slabs within the experiment cavern have been updated to include a </a:t>
            </a:r>
            <a:r>
              <a:rPr lang="en-US" dirty="0" err="1"/>
              <a:t>Cavidrain</a:t>
            </a:r>
            <a:r>
              <a:rPr lang="en-US" dirty="0"/>
              <a:t> sub-slab drainage system that extends to the perimeter walls.  A granular layer and perforated pipes were previously shown in 30% FD.  The use of </a:t>
            </a:r>
            <a:r>
              <a:rPr lang="en-US" dirty="0" err="1"/>
              <a:t>Cavidrain</a:t>
            </a:r>
            <a:r>
              <a:rPr lang="en-US" dirty="0"/>
              <a:t> provides several advantages for the project including reduced long term clogging from groundwater related mineralization, and easier installation compared to mass gravel.</a:t>
            </a:r>
          </a:p>
          <a:p>
            <a:r>
              <a:rPr lang="en-US" dirty="0"/>
              <a:t>A mud slab has been added below the structural slab to smooth out irregularities within the blasted invert.</a:t>
            </a:r>
          </a:p>
          <a:p>
            <a:endParaRPr lang="en-US" dirty="0"/>
          </a:p>
        </p:txBody>
      </p:sp>
      <p:sp>
        <p:nvSpPr>
          <p:cNvPr id="3" name="Title 2">
            <a:extLst>
              <a:ext uri="{FF2B5EF4-FFF2-40B4-BE49-F238E27FC236}">
                <a16:creationId xmlns:a16="http://schemas.microsoft.com/office/drawing/2014/main" id="{97C98701-BF04-4CF1-859A-06665729B9F1}"/>
              </a:ext>
            </a:extLst>
          </p:cNvPr>
          <p:cNvSpPr>
            <a:spLocks noGrp="1"/>
          </p:cNvSpPr>
          <p:nvPr>
            <p:ph type="title"/>
          </p:nvPr>
        </p:nvSpPr>
        <p:spPr/>
        <p:txBody>
          <a:bodyPr/>
          <a:lstStyle/>
          <a:p>
            <a:r>
              <a:rPr lang="en-US" dirty="0"/>
              <a:t>Changes/Significant Developments after 30%</a:t>
            </a:r>
          </a:p>
        </p:txBody>
      </p:sp>
      <p:sp>
        <p:nvSpPr>
          <p:cNvPr id="4" name="Text Placeholder 3">
            <a:extLst>
              <a:ext uri="{FF2B5EF4-FFF2-40B4-BE49-F238E27FC236}">
                <a16:creationId xmlns:a16="http://schemas.microsoft.com/office/drawing/2014/main" id="{1D612D01-DEB2-4C3B-AA21-B77B9DF29E2D}"/>
              </a:ext>
            </a:extLst>
          </p:cNvPr>
          <p:cNvSpPr>
            <a:spLocks noGrp="1"/>
          </p:cNvSpPr>
          <p:nvPr>
            <p:ph type="body" sz="quarter" idx="33"/>
          </p:nvPr>
        </p:nvSpPr>
        <p:spPr/>
        <p:txBody>
          <a:bodyPr/>
          <a:lstStyle/>
          <a:p>
            <a:endParaRPr lang="en-US"/>
          </a:p>
        </p:txBody>
      </p:sp>
    </p:spTree>
    <p:extLst>
      <p:ext uri="{BB962C8B-B14F-4D97-AF65-F5344CB8AC3E}">
        <p14:creationId xmlns:p14="http://schemas.microsoft.com/office/powerpoint/2010/main" val="38136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rup standard theme test">
  <a:themeElements>
    <a:clrScheme name="arup standard theme test">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standard theme test">
      <a:majorFont>
        <a:latin typeface="Times New Roman" panose="02020603050405020304"/>
        <a:ea typeface=""/>
        <a:cs typeface=""/>
      </a:majorFont>
      <a:minorFont>
        <a:latin typeface="Times New Roman" panose="02020603050405020304"/>
        <a:ea typeface=""/>
        <a:cs typeface=""/>
      </a:minorFont>
    </a:fontScheme>
    <a:fmtScheme name="arup standard theme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standard theme test" id="{98EB6D7F-B9FE-47A6-AB51-66E7B6E5A17A}" vid="{64AB668F-5BDA-4BA2-8D5D-D7C60843F7FA}"/>
    </a:ext>
  </a:extLst>
</a:theme>
</file>

<file path=docProps/app.xml><?xml version="1.0" encoding="utf-8"?>
<Properties xmlns="http://schemas.openxmlformats.org/officeDocument/2006/extended-properties" xmlns:vt="http://schemas.openxmlformats.org/officeDocument/2006/docPropsVTypes">
  <Template>Default Theme</Template>
  <TotalTime>75</TotalTime>
  <Words>433</Words>
  <Application>Microsoft Office PowerPoint</Application>
  <PresentationFormat>On-screen Show (4:3)</PresentationFormat>
  <Paragraphs>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Lucida Grande</vt:lpstr>
      <vt:lpstr>Times New Roman</vt:lpstr>
      <vt:lpstr>arup standard theme test</vt:lpstr>
      <vt:lpstr>LBNF Excavation 60% Cost Reconciliation</vt:lpstr>
      <vt:lpstr>60% Deliverables</vt:lpstr>
      <vt:lpstr>Changes/Significant Developments after 30%</vt:lpstr>
      <vt:lpstr>Changes/Significant Developments after 30%</vt:lpstr>
      <vt:lpstr>Changes/Significant Developments after 30%</vt:lpstr>
      <vt:lpstr>PowerPoint Presentation</vt:lpstr>
      <vt:lpstr>Changes/Significant Developments after 30%</vt:lpstr>
      <vt:lpstr>PowerPoint Presentation</vt:lpstr>
      <vt:lpstr>Changes/Significant Developments after 30%</vt:lpstr>
      <vt:lpstr>PowerPoint Presentation</vt:lpstr>
      <vt:lpstr>Changes/Significant Developments after 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Hurt</dc:creator>
  <cp:lastModifiedBy>Jon Hurt</cp:lastModifiedBy>
  <cp:revision>3</cp:revision>
  <dcterms:created xsi:type="dcterms:W3CDTF">2018-12-17T00:12:48Z</dcterms:created>
  <dcterms:modified xsi:type="dcterms:W3CDTF">2018-12-17T01:28:47Z</dcterms:modified>
</cp:coreProperties>
</file>